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0" r:id="rId1"/>
  </p:sldMasterIdLst>
  <p:notesMasterIdLst>
    <p:notesMasterId r:id="rId15"/>
  </p:notesMasterIdLst>
  <p:sldIdLst>
    <p:sldId id="256" r:id="rId2"/>
    <p:sldId id="257" r:id="rId3"/>
    <p:sldId id="261" r:id="rId4"/>
    <p:sldId id="258" r:id="rId5"/>
    <p:sldId id="274" r:id="rId6"/>
    <p:sldId id="313" r:id="rId7"/>
    <p:sldId id="314" r:id="rId8"/>
    <p:sldId id="315" r:id="rId9"/>
    <p:sldId id="319" r:id="rId10"/>
    <p:sldId id="316" r:id="rId11"/>
    <p:sldId id="317" r:id="rId12"/>
    <p:sldId id="318" r:id="rId13"/>
    <p:sldId id="290" r:id="rId14"/>
  </p:sldIdLst>
  <p:sldSz cx="12801600" cy="9601200" type="A3"/>
  <p:notesSz cx="6858000" cy="9144000"/>
  <p:embeddedFontLst>
    <p:embeddedFont>
      <p:font typeface="Fredoka One" panose="020B0604020202020204" charset="0"/>
      <p:regular r:id="rId16"/>
    </p:embeddedFont>
    <p:embeddedFont>
      <p:font typeface="Trebuchet MS" panose="020B0603020202020204" pitchFamily="34" charset="0"/>
      <p:regular r:id="rId17"/>
      <p:bold r:id="rId18"/>
      <p:italic r:id="rId19"/>
      <p:boldItalic r:id="rId20"/>
    </p:embeddedFont>
    <p:embeddedFont>
      <p:font typeface="Montserrat" panose="020B0604020202020204" charset="0"/>
      <p:regular r:id="rId21"/>
      <p:bold r:id="rId22"/>
      <p:italic r:id="rId23"/>
      <p:boldItalic r:id="rId24"/>
    </p:embeddedFont>
    <p:embeddedFont>
      <p:font typeface="Montserrat Medium" panose="020B06040202020202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9pPr>
  </p:defaultTextStyle>
  <p:modifyVerifier cryptProviderType="rsaAES" cryptAlgorithmClass="hash" cryptAlgorithmType="typeAny" cryptAlgorithmSid="14" spinCount="100000" saltData="X24/qyudVvHWoSVuRrJW7Q==" hashData="N9OE1MsX967GjzS6Hf5DvXKaFqZYqpVTYn7ir8RWq7tJ5LMZT5OVMz9CgQw2vdMUPil+DsjC1BPnO/mG/KRFh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41CB"/>
    <a:srgbClr val="7B19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67B3E01-FA67-4D42-84E4-9EAA68306798}">
  <a:tblStyle styleId="{067B3E01-FA67-4D42-84E4-9EAA6830679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94" autoAdjust="0"/>
    <p:restoredTop sz="94969" autoAdjust="0"/>
  </p:normalViewPr>
  <p:slideViewPr>
    <p:cSldViewPr snapToGrid="0">
      <p:cViewPr>
        <p:scale>
          <a:sx n="39" d="100"/>
          <a:sy n="39" d="100"/>
        </p:scale>
        <p:origin x="1068" y="5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614"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eb2a07b253_0_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eb2a07b253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3"/>
        <p:cNvGrpSpPr/>
        <p:nvPr/>
      </p:nvGrpSpPr>
      <p:grpSpPr>
        <a:xfrm>
          <a:off x="0" y="0"/>
          <a:ext cx="0" cy="0"/>
          <a:chOff x="0" y="0"/>
          <a:chExt cx="0" cy="0"/>
        </a:xfrm>
      </p:grpSpPr>
      <p:sp>
        <p:nvSpPr>
          <p:cNvPr id="834" name="Google Shape;834;ge8e5597455_0_19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5" name="Google Shape;835;ge8e5597455_0_19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eb2a07b253_0_4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5" name="Google Shape;645;geb2a07b253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4"/>
        <p:cNvGrpSpPr/>
        <p:nvPr/>
      </p:nvGrpSpPr>
      <p:grpSpPr>
        <a:xfrm>
          <a:off x="0" y="0"/>
          <a:ext cx="0" cy="0"/>
          <a:chOff x="0" y="0"/>
          <a:chExt cx="0" cy="0"/>
        </a:xfrm>
      </p:grpSpPr>
      <p:sp>
        <p:nvSpPr>
          <p:cNvPr id="1465" name="Google Shape;1465;ge86d585cdc_6_6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6" name="Google Shape;1466;ge86d585cdc_6_6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958718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521539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7"/>
        <p:cNvGrpSpPr/>
        <p:nvPr/>
      </p:nvGrpSpPr>
      <p:grpSpPr>
        <a:xfrm>
          <a:off x="0" y="0"/>
          <a:ext cx="0" cy="0"/>
          <a:chOff x="0" y="0"/>
          <a:chExt cx="0" cy="0"/>
        </a:xfrm>
      </p:grpSpPr>
      <p:sp>
        <p:nvSpPr>
          <p:cNvPr id="2348" name="Google Shape;2348;ge86d585cdc_6_4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9" name="Google Shape;2349;ge86d585cdc_6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5" Type="http://schemas.openxmlformats.org/officeDocument/2006/relationships/hyperlink" Target="https://storyset.com/?utm_source=slidesgo_template&amp;utm_medium=referral-link&amp;utm_campaign=slidesgo_contents_of_this_template&amp;utm_term=storyset&amp;utm_content=storyset" TargetMode="External"/><Relationship Id="rId4" Type="http://schemas.openxmlformats.org/officeDocument/2006/relationships/hyperlink" Target="http://bit.ly/2TtBDfr" TargetMode="Externa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229606" y="1931346"/>
            <a:ext cx="8342460" cy="4267200"/>
          </a:xfrm>
          <a:prstGeom prst="rect">
            <a:avLst/>
          </a:prstGeom>
        </p:spPr>
        <p:txBody>
          <a:bodyPr spcFirstLastPara="1" wrap="square" lIns="91425" tIns="91425" rIns="91425" bIns="91425" anchor="ctr" anchorCtr="0">
            <a:noAutofit/>
          </a:bodyPr>
          <a:lstStyle>
            <a:lvl1pPr lvl="0" algn="ctr">
              <a:lnSpc>
                <a:spcPct val="90000"/>
              </a:lnSpc>
              <a:spcBef>
                <a:spcPts val="0"/>
              </a:spcBef>
              <a:spcAft>
                <a:spcPts val="0"/>
              </a:spcAft>
              <a:buClr>
                <a:schemeClr val="dk1"/>
              </a:buClr>
              <a:buSzPts val="5200"/>
              <a:buNone/>
              <a:defRPr sz="8865">
                <a:solidFill>
                  <a:schemeClr val="dk1"/>
                </a:solidFill>
              </a:defRPr>
            </a:lvl1pPr>
            <a:lvl2pPr lvl="1" algn="ctr">
              <a:spcBef>
                <a:spcPts val="0"/>
              </a:spcBef>
              <a:spcAft>
                <a:spcPts val="0"/>
              </a:spcAft>
              <a:buClr>
                <a:schemeClr val="dk1"/>
              </a:buClr>
              <a:buSzPts val="5200"/>
              <a:buNone/>
              <a:defRPr sz="9408">
                <a:solidFill>
                  <a:schemeClr val="dk1"/>
                </a:solidFill>
              </a:defRPr>
            </a:lvl2pPr>
            <a:lvl3pPr lvl="2" algn="ctr">
              <a:spcBef>
                <a:spcPts val="0"/>
              </a:spcBef>
              <a:spcAft>
                <a:spcPts val="0"/>
              </a:spcAft>
              <a:buClr>
                <a:schemeClr val="dk1"/>
              </a:buClr>
              <a:buSzPts val="5200"/>
              <a:buNone/>
              <a:defRPr sz="9408">
                <a:solidFill>
                  <a:schemeClr val="dk1"/>
                </a:solidFill>
              </a:defRPr>
            </a:lvl3pPr>
            <a:lvl4pPr lvl="3" algn="ctr">
              <a:spcBef>
                <a:spcPts val="0"/>
              </a:spcBef>
              <a:spcAft>
                <a:spcPts val="0"/>
              </a:spcAft>
              <a:buClr>
                <a:schemeClr val="dk1"/>
              </a:buClr>
              <a:buSzPts val="5200"/>
              <a:buNone/>
              <a:defRPr sz="9408">
                <a:solidFill>
                  <a:schemeClr val="dk1"/>
                </a:solidFill>
              </a:defRPr>
            </a:lvl4pPr>
            <a:lvl5pPr lvl="4" algn="ctr">
              <a:spcBef>
                <a:spcPts val="0"/>
              </a:spcBef>
              <a:spcAft>
                <a:spcPts val="0"/>
              </a:spcAft>
              <a:buClr>
                <a:schemeClr val="dk1"/>
              </a:buClr>
              <a:buSzPts val="5200"/>
              <a:buNone/>
              <a:defRPr sz="9408">
                <a:solidFill>
                  <a:schemeClr val="dk1"/>
                </a:solidFill>
              </a:defRPr>
            </a:lvl5pPr>
            <a:lvl6pPr lvl="5" algn="ctr">
              <a:spcBef>
                <a:spcPts val="0"/>
              </a:spcBef>
              <a:spcAft>
                <a:spcPts val="0"/>
              </a:spcAft>
              <a:buClr>
                <a:schemeClr val="dk1"/>
              </a:buClr>
              <a:buSzPts val="5200"/>
              <a:buNone/>
              <a:defRPr sz="9408">
                <a:solidFill>
                  <a:schemeClr val="dk1"/>
                </a:solidFill>
              </a:defRPr>
            </a:lvl6pPr>
            <a:lvl7pPr lvl="6" algn="ctr">
              <a:spcBef>
                <a:spcPts val="0"/>
              </a:spcBef>
              <a:spcAft>
                <a:spcPts val="0"/>
              </a:spcAft>
              <a:buClr>
                <a:schemeClr val="dk1"/>
              </a:buClr>
              <a:buSzPts val="5200"/>
              <a:buNone/>
              <a:defRPr sz="9408">
                <a:solidFill>
                  <a:schemeClr val="dk1"/>
                </a:solidFill>
              </a:defRPr>
            </a:lvl7pPr>
            <a:lvl8pPr lvl="7" algn="ctr">
              <a:spcBef>
                <a:spcPts val="0"/>
              </a:spcBef>
              <a:spcAft>
                <a:spcPts val="0"/>
              </a:spcAft>
              <a:buClr>
                <a:schemeClr val="dk1"/>
              </a:buClr>
              <a:buSzPts val="5200"/>
              <a:buNone/>
              <a:defRPr sz="9408">
                <a:solidFill>
                  <a:schemeClr val="dk1"/>
                </a:solidFill>
              </a:defRPr>
            </a:lvl8pPr>
            <a:lvl9pPr lvl="8" algn="ctr">
              <a:spcBef>
                <a:spcPts val="0"/>
              </a:spcBef>
              <a:spcAft>
                <a:spcPts val="0"/>
              </a:spcAft>
              <a:buClr>
                <a:schemeClr val="dk1"/>
              </a:buClr>
              <a:buSzPts val="5200"/>
              <a:buNone/>
              <a:defRPr sz="9408">
                <a:solidFill>
                  <a:schemeClr val="dk1"/>
                </a:solidFill>
              </a:defRPr>
            </a:lvl9pPr>
          </a:lstStyle>
          <a:p>
            <a:endParaRPr/>
          </a:p>
        </p:txBody>
      </p:sp>
      <p:sp>
        <p:nvSpPr>
          <p:cNvPr id="11" name="Google Shape;11;p2"/>
          <p:cNvSpPr txBox="1">
            <a:spLocks noGrp="1"/>
          </p:cNvSpPr>
          <p:nvPr>
            <p:ph type="subTitle" idx="1"/>
          </p:nvPr>
        </p:nvSpPr>
        <p:spPr>
          <a:xfrm>
            <a:off x="3172087" y="6452974"/>
            <a:ext cx="6457500" cy="932400"/>
          </a:xfrm>
          <a:prstGeom prst="rect">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a:lnSpc>
                <a:spcPct val="100000"/>
              </a:lnSpc>
              <a:spcBef>
                <a:spcPts val="0"/>
              </a:spcBef>
              <a:spcAft>
                <a:spcPts val="0"/>
              </a:spcAft>
              <a:buSzPts val="2800"/>
              <a:buNone/>
              <a:defRPr sz="2894"/>
            </a:lvl1pPr>
            <a:lvl2pPr lvl="1" algn="ctr">
              <a:lnSpc>
                <a:spcPct val="100000"/>
              </a:lnSpc>
              <a:spcBef>
                <a:spcPts val="0"/>
              </a:spcBef>
              <a:spcAft>
                <a:spcPts val="0"/>
              </a:spcAft>
              <a:buSzPts val="2800"/>
              <a:buNone/>
              <a:defRPr sz="5065"/>
            </a:lvl2pPr>
            <a:lvl3pPr lvl="2" algn="ctr">
              <a:lnSpc>
                <a:spcPct val="100000"/>
              </a:lnSpc>
              <a:spcBef>
                <a:spcPts val="0"/>
              </a:spcBef>
              <a:spcAft>
                <a:spcPts val="0"/>
              </a:spcAft>
              <a:buSzPts val="2800"/>
              <a:buNone/>
              <a:defRPr sz="5065"/>
            </a:lvl3pPr>
            <a:lvl4pPr lvl="3" algn="ctr">
              <a:lnSpc>
                <a:spcPct val="100000"/>
              </a:lnSpc>
              <a:spcBef>
                <a:spcPts val="0"/>
              </a:spcBef>
              <a:spcAft>
                <a:spcPts val="0"/>
              </a:spcAft>
              <a:buSzPts val="2800"/>
              <a:buNone/>
              <a:defRPr sz="5065"/>
            </a:lvl4pPr>
            <a:lvl5pPr lvl="4" algn="ctr">
              <a:lnSpc>
                <a:spcPct val="100000"/>
              </a:lnSpc>
              <a:spcBef>
                <a:spcPts val="0"/>
              </a:spcBef>
              <a:spcAft>
                <a:spcPts val="0"/>
              </a:spcAft>
              <a:buSzPts val="2800"/>
              <a:buNone/>
              <a:defRPr sz="5065"/>
            </a:lvl5pPr>
            <a:lvl6pPr lvl="5" algn="ctr">
              <a:lnSpc>
                <a:spcPct val="100000"/>
              </a:lnSpc>
              <a:spcBef>
                <a:spcPts val="0"/>
              </a:spcBef>
              <a:spcAft>
                <a:spcPts val="0"/>
              </a:spcAft>
              <a:buSzPts val="2800"/>
              <a:buNone/>
              <a:defRPr sz="5065"/>
            </a:lvl6pPr>
            <a:lvl7pPr lvl="6" algn="ctr">
              <a:lnSpc>
                <a:spcPct val="100000"/>
              </a:lnSpc>
              <a:spcBef>
                <a:spcPts val="0"/>
              </a:spcBef>
              <a:spcAft>
                <a:spcPts val="0"/>
              </a:spcAft>
              <a:buSzPts val="2800"/>
              <a:buNone/>
              <a:defRPr sz="5065"/>
            </a:lvl7pPr>
            <a:lvl8pPr lvl="7" algn="ctr">
              <a:lnSpc>
                <a:spcPct val="100000"/>
              </a:lnSpc>
              <a:spcBef>
                <a:spcPts val="0"/>
              </a:spcBef>
              <a:spcAft>
                <a:spcPts val="0"/>
              </a:spcAft>
              <a:buSzPts val="2800"/>
              <a:buNone/>
              <a:defRPr sz="5065"/>
            </a:lvl8pPr>
            <a:lvl9pPr lvl="8" algn="ctr">
              <a:lnSpc>
                <a:spcPct val="100000"/>
              </a:lnSpc>
              <a:spcBef>
                <a:spcPts val="0"/>
              </a:spcBef>
              <a:spcAft>
                <a:spcPts val="0"/>
              </a:spcAft>
              <a:buSzPts val="2800"/>
              <a:buNone/>
              <a:defRPr sz="5065"/>
            </a:lvl9pPr>
          </a:lstStyle>
          <a:p>
            <a:endParaRPr/>
          </a:p>
        </p:txBody>
      </p:sp>
      <p:grpSp>
        <p:nvGrpSpPr>
          <p:cNvPr id="12" name="Google Shape;12;p2"/>
          <p:cNvGrpSpPr/>
          <p:nvPr/>
        </p:nvGrpSpPr>
        <p:grpSpPr>
          <a:xfrm>
            <a:off x="-240030" y="867674"/>
            <a:ext cx="2266740" cy="779240"/>
            <a:chOff x="-171450" y="464825"/>
            <a:chExt cx="1619100" cy="417450"/>
          </a:xfrm>
        </p:grpSpPr>
        <p:sp>
          <p:nvSpPr>
            <p:cNvPr id="13" name="Google Shape;13;p2"/>
            <p:cNvSpPr/>
            <p:nvPr/>
          </p:nvSpPr>
          <p:spPr>
            <a:xfrm>
              <a:off x="-171450" y="464825"/>
              <a:ext cx="1619100" cy="131700"/>
            </a:xfrm>
            <a:prstGeom prst="rect">
              <a:avLst/>
            </a:prstGeom>
            <a:solidFill>
              <a:schemeClr val="accen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14" name="Google Shape;14;p2"/>
            <p:cNvSpPr/>
            <p:nvPr/>
          </p:nvSpPr>
          <p:spPr>
            <a:xfrm>
              <a:off x="-171450" y="750575"/>
              <a:ext cx="1619100" cy="131700"/>
            </a:xfrm>
            <a:prstGeom prst="rect">
              <a:avLst/>
            </a:prstGeom>
            <a:solidFill>
              <a:schemeClr val="accent4"/>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grpSp>
        <p:nvGrpSpPr>
          <p:cNvPr id="15" name="Google Shape;15;p2"/>
          <p:cNvGrpSpPr/>
          <p:nvPr/>
        </p:nvGrpSpPr>
        <p:grpSpPr>
          <a:xfrm>
            <a:off x="10453663" y="872856"/>
            <a:ext cx="1271831" cy="1381426"/>
            <a:chOff x="7466900" y="467600"/>
            <a:chExt cx="908451" cy="740050"/>
          </a:xfrm>
        </p:grpSpPr>
        <p:sp>
          <p:nvSpPr>
            <p:cNvPr id="16" name="Google Shape;16;p2"/>
            <p:cNvSpPr/>
            <p:nvPr/>
          </p:nvSpPr>
          <p:spPr>
            <a:xfrm>
              <a:off x="7466900" y="467600"/>
              <a:ext cx="357000" cy="445800"/>
            </a:xfrm>
            <a:prstGeom prst="star4">
              <a:avLst>
                <a:gd name="adj" fmla="val 17141"/>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17" name="Google Shape;17;p2"/>
            <p:cNvSpPr/>
            <p:nvPr/>
          </p:nvSpPr>
          <p:spPr>
            <a:xfrm>
              <a:off x="7886050" y="596550"/>
              <a:ext cx="489300" cy="611100"/>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3"/>
          <p:cNvSpPr txBox="1">
            <a:spLocks noGrp="1"/>
          </p:cNvSpPr>
          <p:nvPr>
            <p:ph type="title"/>
          </p:nvPr>
        </p:nvSpPr>
        <p:spPr>
          <a:xfrm>
            <a:off x="3795506" y="4078806"/>
            <a:ext cx="7573020" cy="1816080"/>
          </a:xfrm>
          <a:prstGeom prst="rect">
            <a:avLst/>
          </a:prstGeom>
        </p:spPr>
        <p:txBody>
          <a:bodyPr spcFirstLastPara="1" wrap="square" lIns="91425" tIns="91425" rIns="91425" bIns="91425" anchor="ctr" anchorCtr="0">
            <a:noAutofit/>
          </a:bodyPr>
          <a:lstStyle>
            <a:lvl1pPr lvl="0">
              <a:spcBef>
                <a:spcPts val="0"/>
              </a:spcBef>
              <a:spcAft>
                <a:spcPts val="0"/>
              </a:spcAft>
              <a:buSzPts val="3600"/>
              <a:buNone/>
              <a:defRPr sz="10493"/>
            </a:lvl1pPr>
            <a:lvl2pPr lvl="1" algn="ctr">
              <a:spcBef>
                <a:spcPts val="0"/>
              </a:spcBef>
              <a:spcAft>
                <a:spcPts val="0"/>
              </a:spcAft>
              <a:buSzPts val="3600"/>
              <a:buNone/>
              <a:defRPr sz="6513"/>
            </a:lvl2pPr>
            <a:lvl3pPr lvl="2" algn="ctr">
              <a:spcBef>
                <a:spcPts val="0"/>
              </a:spcBef>
              <a:spcAft>
                <a:spcPts val="0"/>
              </a:spcAft>
              <a:buSzPts val="3600"/>
              <a:buNone/>
              <a:defRPr sz="6513"/>
            </a:lvl3pPr>
            <a:lvl4pPr lvl="3" algn="ctr">
              <a:spcBef>
                <a:spcPts val="0"/>
              </a:spcBef>
              <a:spcAft>
                <a:spcPts val="0"/>
              </a:spcAft>
              <a:buSzPts val="3600"/>
              <a:buNone/>
              <a:defRPr sz="6513"/>
            </a:lvl4pPr>
            <a:lvl5pPr lvl="4" algn="ctr">
              <a:spcBef>
                <a:spcPts val="0"/>
              </a:spcBef>
              <a:spcAft>
                <a:spcPts val="0"/>
              </a:spcAft>
              <a:buSzPts val="3600"/>
              <a:buNone/>
              <a:defRPr sz="6513"/>
            </a:lvl5pPr>
            <a:lvl6pPr lvl="5" algn="ctr">
              <a:spcBef>
                <a:spcPts val="0"/>
              </a:spcBef>
              <a:spcAft>
                <a:spcPts val="0"/>
              </a:spcAft>
              <a:buSzPts val="3600"/>
              <a:buNone/>
              <a:defRPr sz="6513"/>
            </a:lvl6pPr>
            <a:lvl7pPr lvl="6" algn="ctr">
              <a:spcBef>
                <a:spcPts val="0"/>
              </a:spcBef>
              <a:spcAft>
                <a:spcPts val="0"/>
              </a:spcAft>
              <a:buSzPts val="3600"/>
              <a:buNone/>
              <a:defRPr sz="6513"/>
            </a:lvl7pPr>
            <a:lvl8pPr lvl="7" algn="ctr">
              <a:spcBef>
                <a:spcPts val="0"/>
              </a:spcBef>
              <a:spcAft>
                <a:spcPts val="0"/>
              </a:spcAft>
              <a:buSzPts val="3600"/>
              <a:buNone/>
              <a:defRPr sz="6513"/>
            </a:lvl8pPr>
            <a:lvl9pPr lvl="8" algn="ctr">
              <a:spcBef>
                <a:spcPts val="0"/>
              </a:spcBef>
              <a:spcAft>
                <a:spcPts val="0"/>
              </a:spcAft>
              <a:buSzPts val="3600"/>
              <a:buNone/>
              <a:defRPr sz="6513"/>
            </a:lvl9pPr>
          </a:lstStyle>
          <a:p>
            <a:endParaRPr/>
          </a:p>
        </p:txBody>
      </p:sp>
      <p:sp>
        <p:nvSpPr>
          <p:cNvPr id="20" name="Google Shape;20;p3"/>
          <p:cNvSpPr txBox="1">
            <a:spLocks noGrp="1"/>
          </p:cNvSpPr>
          <p:nvPr>
            <p:ph type="subTitle" idx="1"/>
          </p:nvPr>
        </p:nvSpPr>
        <p:spPr>
          <a:xfrm>
            <a:off x="3936823" y="6228494"/>
            <a:ext cx="6452040" cy="938560"/>
          </a:xfrm>
          <a:prstGeom prst="rect">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2894"/>
            </a:lvl1pPr>
            <a:lvl2pPr lvl="1" algn="ctr" rtl="0">
              <a:lnSpc>
                <a:spcPct val="100000"/>
              </a:lnSpc>
              <a:spcBef>
                <a:spcPts val="0"/>
              </a:spcBef>
              <a:spcAft>
                <a:spcPts val="0"/>
              </a:spcAft>
              <a:buSzPts val="1800"/>
              <a:buNone/>
              <a:defRPr sz="3257"/>
            </a:lvl2pPr>
            <a:lvl3pPr lvl="2" algn="ctr" rtl="0">
              <a:lnSpc>
                <a:spcPct val="100000"/>
              </a:lnSpc>
              <a:spcBef>
                <a:spcPts val="0"/>
              </a:spcBef>
              <a:spcAft>
                <a:spcPts val="0"/>
              </a:spcAft>
              <a:buSzPts val="1800"/>
              <a:buNone/>
              <a:defRPr sz="3257"/>
            </a:lvl3pPr>
            <a:lvl4pPr lvl="3" algn="ctr" rtl="0">
              <a:lnSpc>
                <a:spcPct val="100000"/>
              </a:lnSpc>
              <a:spcBef>
                <a:spcPts val="0"/>
              </a:spcBef>
              <a:spcAft>
                <a:spcPts val="0"/>
              </a:spcAft>
              <a:buSzPts val="1800"/>
              <a:buNone/>
              <a:defRPr sz="3257"/>
            </a:lvl4pPr>
            <a:lvl5pPr lvl="4" algn="ctr" rtl="0">
              <a:lnSpc>
                <a:spcPct val="100000"/>
              </a:lnSpc>
              <a:spcBef>
                <a:spcPts val="0"/>
              </a:spcBef>
              <a:spcAft>
                <a:spcPts val="0"/>
              </a:spcAft>
              <a:buSzPts val="1800"/>
              <a:buNone/>
              <a:defRPr sz="3257"/>
            </a:lvl5pPr>
            <a:lvl6pPr lvl="5" algn="ctr" rtl="0">
              <a:lnSpc>
                <a:spcPct val="100000"/>
              </a:lnSpc>
              <a:spcBef>
                <a:spcPts val="0"/>
              </a:spcBef>
              <a:spcAft>
                <a:spcPts val="0"/>
              </a:spcAft>
              <a:buSzPts val="1800"/>
              <a:buNone/>
              <a:defRPr sz="3257"/>
            </a:lvl6pPr>
            <a:lvl7pPr lvl="6" algn="ctr" rtl="0">
              <a:lnSpc>
                <a:spcPct val="100000"/>
              </a:lnSpc>
              <a:spcBef>
                <a:spcPts val="0"/>
              </a:spcBef>
              <a:spcAft>
                <a:spcPts val="0"/>
              </a:spcAft>
              <a:buSzPts val="1800"/>
              <a:buNone/>
              <a:defRPr sz="3257"/>
            </a:lvl7pPr>
            <a:lvl8pPr lvl="7" algn="ctr" rtl="0">
              <a:lnSpc>
                <a:spcPct val="100000"/>
              </a:lnSpc>
              <a:spcBef>
                <a:spcPts val="0"/>
              </a:spcBef>
              <a:spcAft>
                <a:spcPts val="0"/>
              </a:spcAft>
              <a:buSzPts val="1800"/>
              <a:buNone/>
              <a:defRPr sz="3257"/>
            </a:lvl8pPr>
            <a:lvl9pPr lvl="8" algn="ctr" rtl="0">
              <a:lnSpc>
                <a:spcPct val="100000"/>
              </a:lnSpc>
              <a:spcBef>
                <a:spcPts val="0"/>
              </a:spcBef>
              <a:spcAft>
                <a:spcPts val="0"/>
              </a:spcAft>
              <a:buSzPts val="1800"/>
              <a:buNone/>
              <a:defRPr sz="3257"/>
            </a:lvl9pPr>
          </a:lstStyle>
          <a:p>
            <a:endParaRPr/>
          </a:p>
        </p:txBody>
      </p:sp>
      <p:sp>
        <p:nvSpPr>
          <p:cNvPr id="21" name="Google Shape;21;p3"/>
          <p:cNvSpPr txBox="1">
            <a:spLocks noGrp="1"/>
          </p:cNvSpPr>
          <p:nvPr>
            <p:ph type="title" idx="2" hasCustomPrompt="1"/>
          </p:nvPr>
        </p:nvSpPr>
        <p:spPr>
          <a:xfrm>
            <a:off x="3936853" y="1744652"/>
            <a:ext cx="1627080" cy="217952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8000"/>
              <a:buNone/>
              <a:defRPr sz="14473"/>
            </a:lvl1pPr>
            <a:lvl2pPr lvl="1" algn="ctr" rtl="0">
              <a:spcBef>
                <a:spcPts val="0"/>
              </a:spcBef>
              <a:spcAft>
                <a:spcPts val="0"/>
              </a:spcAft>
              <a:buSzPts val="8000"/>
              <a:buNone/>
              <a:defRPr sz="14473"/>
            </a:lvl2pPr>
            <a:lvl3pPr lvl="2" algn="ctr" rtl="0">
              <a:spcBef>
                <a:spcPts val="0"/>
              </a:spcBef>
              <a:spcAft>
                <a:spcPts val="0"/>
              </a:spcAft>
              <a:buSzPts val="8000"/>
              <a:buNone/>
              <a:defRPr sz="14473"/>
            </a:lvl3pPr>
            <a:lvl4pPr lvl="3" algn="ctr" rtl="0">
              <a:spcBef>
                <a:spcPts val="0"/>
              </a:spcBef>
              <a:spcAft>
                <a:spcPts val="0"/>
              </a:spcAft>
              <a:buSzPts val="8000"/>
              <a:buNone/>
              <a:defRPr sz="14473"/>
            </a:lvl4pPr>
            <a:lvl5pPr lvl="4" algn="ctr" rtl="0">
              <a:spcBef>
                <a:spcPts val="0"/>
              </a:spcBef>
              <a:spcAft>
                <a:spcPts val="0"/>
              </a:spcAft>
              <a:buSzPts val="8000"/>
              <a:buNone/>
              <a:defRPr sz="14473"/>
            </a:lvl5pPr>
            <a:lvl6pPr lvl="5" algn="ctr" rtl="0">
              <a:spcBef>
                <a:spcPts val="0"/>
              </a:spcBef>
              <a:spcAft>
                <a:spcPts val="0"/>
              </a:spcAft>
              <a:buSzPts val="8000"/>
              <a:buNone/>
              <a:defRPr sz="14473"/>
            </a:lvl6pPr>
            <a:lvl7pPr lvl="6" algn="ctr" rtl="0">
              <a:spcBef>
                <a:spcPts val="0"/>
              </a:spcBef>
              <a:spcAft>
                <a:spcPts val="0"/>
              </a:spcAft>
              <a:buSzPts val="8000"/>
              <a:buNone/>
              <a:defRPr sz="14473"/>
            </a:lvl7pPr>
            <a:lvl8pPr lvl="7" algn="ctr" rtl="0">
              <a:spcBef>
                <a:spcPts val="0"/>
              </a:spcBef>
              <a:spcAft>
                <a:spcPts val="0"/>
              </a:spcAft>
              <a:buSzPts val="8000"/>
              <a:buNone/>
              <a:defRPr sz="14473"/>
            </a:lvl8pPr>
            <a:lvl9pPr lvl="8" algn="ctr" rtl="0">
              <a:spcBef>
                <a:spcPts val="0"/>
              </a:spcBef>
              <a:spcAft>
                <a:spcPts val="0"/>
              </a:spcAft>
              <a:buSzPts val="8000"/>
              <a:buNone/>
              <a:defRPr sz="14473"/>
            </a:lvl9pPr>
          </a:lstStyle>
          <a:p>
            <a:r>
              <a:t>xx%</a:t>
            </a:r>
          </a:p>
        </p:txBody>
      </p:sp>
      <p:sp>
        <p:nvSpPr>
          <p:cNvPr id="22" name="Google Shape;22;p3"/>
          <p:cNvSpPr/>
          <p:nvPr/>
        </p:nvSpPr>
        <p:spPr>
          <a:xfrm>
            <a:off x="574175" y="8079026"/>
            <a:ext cx="499800" cy="832160"/>
          </a:xfrm>
          <a:prstGeom prst="star4">
            <a:avLst>
              <a:gd name="adj" fmla="val 17141"/>
            </a:avLst>
          </a:prstGeom>
          <a:solidFill>
            <a:schemeClr val="accen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pPr marL="0" lvl="0" indent="0" algn="l" rtl="0">
              <a:spcBef>
                <a:spcPts val="0"/>
              </a:spcBef>
              <a:spcAft>
                <a:spcPts val="0"/>
              </a:spcAft>
              <a:buNone/>
            </a:pPr>
            <a:endParaRPr sz="2534"/>
          </a:p>
        </p:txBody>
      </p:sp>
      <p:sp>
        <p:nvSpPr>
          <p:cNvPr id="23" name="Google Shape;23;p3"/>
          <p:cNvSpPr/>
          <p:nvPr/>
        </p:nvSpPr>
        <p:spPr>
          <a:xfrm>
            <a:off x="786918" y="369477"/>
            <a:ext cx="685020" cy="1140720"/>
          </a:xfrm>
          <a:prstGeom prst="star4">
            <a:avLst>
              <a:gd name="adj" fmla="val 17141"/>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pPr marL="0" lvl="0" indent="0" algn="l" rtl="0">
              <a:spcBef>
                <a:spcPts val="0"/>
              </a:spcBef>
              <a:spcAft>
                <a:spcPts val="0"/>
              </a:spcAft>
              <a:buNone/>
            </a:pPr>
            <a:endParaRPr sz="2534"/>
          </a:p>
        </p:txBody>
      </p:sp>
      <p:grpSp>
        <p:nvGrpSpPr>
          <p:cNvPr id="24" name="Google Shape;24;p3"/>
          <p:cNvGrpSpPr/>
          <p:nvPr/>
        </p:nvGrpSpPr>
        <p:grpSpPr>
          <a:xfrm>
            <a:off x="11150302" y="7911245"/>
            <a:ext cx="2266740" cy="779240"/>
            <a:chOff x="7964500" y="4238167"/>
            <a:chExt cx="1619100" cy="417450"/>
          </a:xfrm>
        </p:grpSpPr>
        <p:sp>
          <p:nvSpPr>
            <p:cNvPr id="25" name="Google Shape;25;p3"/>
            <p:cNvSpPr/>
            <p:nvPr/>
          </p:nvSpPr>
          <p:spPr>
            <a:xfrm>
              <a:off x="7964500" y="4238167"/>
              <a:ext cx="1619100" cy="13170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6" name="Google Shape;26;p3"/>
            <p:cNvSpPr/>
            <p:nvPr/>
          </p:nvSpPr>
          <p:spPr>
            <a:xfrm>
              <a:off x="7964500" y="4523917"/>
              <a:ext cx="1619100" cy="131700"/>
            </a:xfrm>
            <a:prstGeom prst="rect">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998340" y="1006880"/>
            <a:ext cx="10804920" cy="1078560"/>
          </a:xfrm>
          <a:prstGeom prst="rect">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9" name="Google Shape;29;p4"/>
          <p:cNvSpPr txBox="1">
            <a:spLocks noGrp="1"/>
          </p:cNvSpPr>
          <p:nvPr>
            <p:ph type="body" idx="1"/>
          </p:nvPr>
        </p:nvSpPr>
        <p:spPr>
          <a:xfrm>
            <a:off x="998340" y="2237060"/>
            <a:ext cx="10804920" cy="6357120"/>
          </a:xfrm>
          <a:prstGeom prst="rect">
            <a:avLst/>
          </a:prstGeom>
        </p:spPr>
        <p:txBody>
          <a:bodyPr spcFirstLastPara="1" wrap="square" lIns="91425" tIns="91425" rIns="91425" bIns="91425" anchor="ctr" anchorCtr="0">
            <a:noAutofit/>
          </a:bodyPr>
          <a:lstStyle>
            <a:lvl1pPr marL="827155" lvl="0" indent="-574413">
              <a:lnSpc>
                <a:spcPct val="100000"/>
              </a:lnSpc>
              <a:spcBef>
                <a:spcPts val="0"/>
              </a:spcBef>
              <a:spcAft>
                <a:spcPts val="0"/>
              </a:spcAft>
              <a:buClr>
                <a:schemeClr val="accent4"/>
              </a:buClr>
              <a:buSzPts val="1400"/>
              <a:buFont typeface="Montserrat"/>
              <a:buAutoNum type="arabicPeriod"/>
              <a:defRPr sz="2171"/>
            </a:lvl1pPr>
            <a:lvl2pPr marL="1654310" lvl="1" indent="-574413">
              <a:lnSpc>
                <a:spcPct val="100000"/>
              </a:lnSpc>
              <a:spcBef>
                <a:spcPts val="0"/>
              </a:spcBef>
              <a:spcAft>
                <a:spcPts val="0"/>
              </a:spcAft>
              <a:buSzPts val="1400"/>
              <a:buAutoNum type="alphaLcPeriod"/>
              <a:defRPr/>
            </a:lvl2pPr>
            <a:lvl3pPr marL="2481464" lvl="2" indent="-574413">
              <a:lnSpc>
                <a:spcPct val="100000"/>
              </a:lnSpc>
              <a:spcBef>
                <a:spcPts val="0"/>
              </a:spcBef>
              <a:spcAft>
                <a:spcPts val="0"/>
              </a:spcAft>
              <a:buSzPts val="1400"/>
              <a:buAutoNum type="romanLcPeriod"/>
              <a:defRPr/>
            </a:lvl3pPr>
            <a:lvl4pPr marL="3308618" lvl="3" indent="-574413">
              <a:lnSpc>
                <a:spcPct val="100000"/>
              </a:lnSpc>
              <a:spcBef>
                <a:spcPts val="0"/>
              </a:spcBef>
              <a:spcAft>
                <a:spcPts val="0"/>
              </a:spcAft>
              <a:buSzPts val="1400"/>
              <a:buAutoNum type="arabicPeriod"/>
              <a:defRPr/>
            </a:lvl4pPr>
            <a:lvl5pPr marL="4135774" lvl="4" indent="-574413">
              <a:lnSpc>
                <a:spcPct val="100000"/>
              </a:lnSpc>
              <a:spcBef>
                <a:spcPts val="0"/>
              </a:spcBef>
              <a:spcAft>
                <a:spcPts val="0"/>
              </a:spcAft>
              <a:buSzPts val="1400"/>
              <a:buAutoNum type="alphaLcPeriod"/>
              <a:defRPr/>
            </a:lvl5pPr>
            <a:lvl6pPr marL="4962929" lvl="5" indent="-574413">
              <a:lnSpc>
                <a:spcPct val="100000"/>
              </a:lnSpc>
              <a:spcBef>
                <a:spcPts val="0"/>
              </a:spcBef>
              <a:spcAft>
                <a:spcPts val="0"/>
              </a:spcAft>
              <a:buSzPts val="1400"/>
              <a:buAutoNum type="romanLcPeriod"/>
              <a:defRPr/>
            </a:lvl6pPr>
            <a:lvl7pPr marL="5790082" lvl="6" indent="-574413">
              <a:lnSpc>
                <a:spcPct val="100000"/>
              </a:lnSpc>
              <a:spcBef>
                <a:spcPts val="0"/>
              </a:spcBef>
              <a:spcAft>
                <a:spcPts val="0"/>
              </a:spcAft>
              <a:buSzPts val="1400"/>
              <a:buAutoNum type="arabicPeriod"/>
              <a:defRPr/>
            </a:lvl7pPr>
            <a:lvl8pPr marL="6617238" lvl="7" indent="-574413">
              <a:lnSpc>
                <a:spcPct val="100000"/>
              </a:lnSpc>
              <a:spcBef>
                <a:spcPts val="0"/>
              </a:spcBef>
              <a:spcAft>
                <a:spcPts val="0"/>
              </a:spcAft>
              <a:buSzPts val="1400"/>
              <a:buAutoNum type="alphaLcPeriod"/>
              <a:defRPr/>
            </a:lvl8pPr>
            <a:lvl9pPr marL="7444393" lvl="8" indent="-574413">
              <a:lnSpc>
                <a:spcPct val="100000"/>
              </a:lnSpc>
              <a:spcBef>
                <a:spcPts val="0"/>
              </a:spcBef>
              <a:spcAft>
                <a:spcPts val="0"/>
              </a:spcAft>
              <a:buSzPts val="1400"/>
              <a:buAutoNum type="romanLcPeriod"/>
              <a:defRPr/>
            </a:lvl9pPr>
          </a:lstStyle>
          <a:p>
            <a:endParaRPr/>
          </a:p>
        </p:txBody>
      </p:sp>
      <p:sp>
        <p:nvSpPr>
          <p:cNvPr id="30" name="Google Shape;30;p4"/>
          <p:cNvSpPr/>
          <p:nvPr/>
        </p:nvSpPr>
        <p:spPr>
          <a:xfrm>
            <a:off x="313322" y="8218396"/>
            <a:ext cx="685020" cy="1140720"/>
          </a:xfrm>
          <a:prstGeom prst="star4">
            <a:avLst>
              <a:gd name="adj" fmla="val 17141"/>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pPr marL="0" lvl="0" indent="0" algn="l" rtl="0">
              <a:spcBef>
                <a:spcPts val="0"/>
              </a:spcBef>
              <a:spcAft>
                <a:spcPts val="0"/>
              </a:spcAft>
              <a:buNone/>
            </a:pPr>
            <a:endParaRPr sz="2534"/>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8"/>
        <p:cNvGrpSpPr/>
        <p:nvPr/>
      </p:nvGrpSpPr>
      <p:grpSpPr>
        <a:xfrm>
          <a:off x="0" y="0"/>
          <a:ext cx="0" cy="0"/>
          <a:chOff x="0" y="0"/>
          <a:chExt cx="0" cy="0"/>
        </a:xfrm>
      </p:grpSpPr>
      <p:sp>
        <p:nvSpPr>
          <p:cNvPr id="39" name="Google Shape;39;p6"/>
          <p:cNvSpPr txBox="1">
            <a:spLocks noGrp="1"/>
          </p:cNvSpPr>
          <p:nvPr>
            <p:ph type="title"/>
          </p:nvPr>
        </p:nvSpPr>
        <p:spPr>
          <a:xfrm>
            <a:off x="998340" y="1006880"/>
            <a:ext cx="10804920" cy="1078560"/>
          </a:xfrm>
          <a:prstGeom prst="rect">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65"/>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66"/>
        <p:cNvGrpSpPr/>
        <p:nvPr/>
      </p:nvGrpSpPr>
      <p:grpSpPr>
        <a:xfrm>
          <a:off x="0" y="0"/>
          <a:ext cx="0" cy="0"/>
          <a:chOff x="0" y="0"/>
          <a:chExt cx="0" cy="0"/>
        </a:xfrm>
      </p:grpSpPr>
      <p:sp>
        <p:nvSpPr>
          <p:cNvPr id="67" name="Google Shape;67;p13"/>
          <p:cNvSpPr txBox="1">
            <a:spLocks noGrp="1"/>
          </p:cNvSpPr>
          <p:nvPr>
            <p:ph type="title"/>
          </p:nvPr>
        </p:nvSpPr>
        <p:spPr>
          <a:xfrm>
            <a:off x="998340" y="1006880"/>
            <a:ext cx="10804920" cy="1078560"/>
          </a:xfrm>
          <a:prstGeom prst="rect">
            <a:avLst/>
          </a:prstGeom>
        </p:spPr>
        <p:txBody>
          <a:bodyPr spcFirstLastPara="1" wrap="square" lIns="91425" tIns="91425" rIns="91425" bIns="91425" anchor="ctr"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68" name="Google Shape;68;p13"/>
          <p:cNvSpPr txBox="1">
            <a:spLocks noGrp="1"/>
          </p:cNvSpPr>
          <p:nvPr>
            <p:ph type="title" idx="2"/>
          </p:nvPr>
        </p:nvSpPr>
        <p:spPr>
          <a:xfrm>
            <a:off x="3238995" y="3433640"/>
            <a:ext cx="2971500" cy="734720"/>
          </a:xfrm>
          <a:prstGeom prst="rect">
            <a:avLst/>
          </a:prstGeom>
        </p:spPr>
        <p:txBody>
          <a:bodyPr spcFirstLastPara="1" wrap="square" lIns="91425" tIns="91425" rIns="91425" bIns="91425" anchor="ctr" anchorCtr="0">
            <a:noAutofit/>
          </a:bodyPr>
          <a:lstStyle>
            <a:lvl1pPr lvl="0" rtl="0">
              <a:spcBef>
                <a:spcPts val="0"/>
              </a:spcBef>
              <a:spcAft>
                <a:spcPts val="0"/>
              </a:spcAft>
              <a:buSzPts val="2000"/>
              <a:buNone/>
              <a:defRPr sz="3980"/>
            </a:lvl1pPr>
            <a:lvl2pPr lvl="1" algn="ctr" rtl="0">
              <a:spcBef>
                <a:spcPts val="0"/>
              </a:spcBef>
              <a:spcAft>
                <a:spcPts val="0"/>
              </a:spcAft>
              <a:buSzPts val="3600"/>
              <a:buNone/>
              <a:defRPr sz="6513"/>
            </a:lvl2pPr>
            <a:lvl3pPr lvl="2" algn="ctr" rtl="0">
              <a:spcBef>
                <a:spcPts val="0"/>
              </a:spcBef>
              <a:spcAft>
                <a:spcPts val="0"/>
              </a:spcAft>
              <a:buSzPts val="3600"/>
              <a:buNone/>
              <a:defRPr sz="6513"/>
            </a:lvl3pPr>
            <a:lvl4pPr lvl="3" algn="ctr" rtl="0">
              <a:spcBef>
                <a:spcPts val="0"/>
              </a:spcBef>
              <a:spcAft>
                <a:spcPts val="0"/>
              </a:spcAft>
              <a:buSzPts val="3600"/>
              <a:buNone/>
              <a:defRPr sz="6513"/>
            </a:lvl4pPr>
            <a:lvl5pPr lvl="4" algn="ctr" rtl="0">
              <a:spcBef>
                <a:spcPts val="0"/>
              </a:spcBef>
              <a:spcAft>
                <a:spcPts val="0"/>
              </a:spcAft>
              <a:buSzPts val="3600"/>
              <a:buNone/>
              <a:defRPr sz="6513"/>
            </a:lvl5pPr>
            <a:lvl6pPr lvl="5" algn="ctr" rtl="0">
              <a:spcBef>
                <a:spcPts val="0"/>
              </a:spcBef>
              <a:spcAft>
                <a:spcPts val="0"/>
              </a:spcAft>
              <a:buSzPts val="3600"/>
              <a:buNone/>
              <a:defRPr sz="6513"/>
            </a:lvl6pPr>
            <a:lvl7pPr lvl="6" algn="ctr" rtl="0">
              <a:spcBef>
                <a:spcPts val="0"/>
              </a:spcBef>
              <a:spcAft>
                <a:spcPts val="0"/>
              </a:spcAft>
              <a:buSzPts val="3600"/>
              <a:buNone/>
              <a:defRPr sz="6513"/>
            </a:lvl7pPr>
            <a:lvl8pPr lvl="7" algn="ctr" rtl="0">
              <a:spcBef>
                <a:spcPts val="0"/>
              </a:spcBef>
              <a:spcAft>
                <a:spcPts val="0"/>
              </a:spcAft>
              <a:buSzPts val="3600"/>
              <a:buNone/>
              <a:defRPr sz="6513"/>
            </a:lvl8pPr>
            <a:lvl9pPr lvl="8" algn="ctr" rtl="0">
              <a:spcBef>
                <a:spcPts val="0"/>
              </a:spcBef>
              <a:spcAft>
                <a:spcPts val="0"/>
              </a:spcAft>
              <a:buSzPts val="3600"/>
              <a:buNone/>
              <a:defRPr sz="6513"/>
            </a:lvl9pPr>
          </a:lstStyle>
          <a:p>
            <a:endParaRPr/>
          </a:p>
        </p:txBody>
      </p:sp>
      <p:sp>
        <p:nvSpPr>
          <p:cNvPr id="69" name="Google Shape;69;p13"/>
          <p:cNvSpPr txBox="1">
            <a:spLocks noGrp="1"/>
          </p:cNvSpPr>
          <p:nvPr>
            <p:ph type="subTitle" idx="1"/>
          </p:nvPr>
        </p:nvSpPr>
        <p:spPr>
          <a:xfrm>
            <a:off x="3238995" y="4168364"/>
            <a:ext cx="2971500" cy="87808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800"/>
              <a:buNone/>
              <a:defRPr sz="3257"/>
            </a:lvl2pPr>
            <a:lvl3pPr lvl="2" algn="ctr" rtl="0">
              <a:lnSpc>
                <a:spcPct val="100000"/>
              </a:lnSpc>
              <a:spcBef>
                <a:spcPts val="0"/>
              </a:spcBef>
              <a:spcAft>
                <a:spcPts val="0"/>
              </a:spcAft>
              <a:buSzPts val="1800"/>
              <a:buNone/>
              <a:defRPr sz="3257"/>
            </a:lvl3pPr>
            <a:lvl4pPr lvl="3" algn="ctr" rtl="0">
              <a:lnSpc>
                <a:spcPct val="100000"/>
              </a:lnSpc>
              <a:spcBef>
                <a:spcPts val="0"/>
              </a:spcBef>
              <a:spcAft>
                <a:spcPts val="0"/>
              </a:spcAft>
              <a:buSzPts val="1800"/>
              <a:buNone/>
              <a:defRPr sz="3257"/>
            </a:lvl4pPr>
            <a:lvl5pPr lvl="4" algn="ctr" rtl="0">
              <a:lnSpc>
                <a:spcPct val="100000"/>
              </a:lnSpc>
              <a:spcBef>
                <a:spcPts val="0"/>
              </a:spcBef>
              <a:spcAft>
                <a:spcPts val="0"/>
              </a:spcAft>
              <a:buSzPts val="1800"/>
              <a:buNone/>
              <a:defRPr sz="3257"/>
            </a:lvl5pPr>
            <a:lvl6pPr lvl="5" algn="ctr" rtl="0">
              <a:lnSpc>
                <a:spcPct val="100000"/>
              </a:lnSpc>
              <a:spcBef>
                <a:spcPts val="0"/>
              </a:spcBef>
              <a:spcAft>
                <a:spcPts val="0"/>
              </a:spcAft>
              <a:buSzPts val="1800"/>
              <a:buNone/>
              <a:defRPr sz="3257"/>
            </a:lvl6pPr>
            <a:lvl7pPr lvl="6" algn="ctr" rtl="0">
              <a:lnSpc>
                <a:spcPct val="100000"/>
              </a:lnSpc>
              <a:spcBef>
                <a:spcPts val="0"/>
              </a:spcBef>
              <a:spcAft>
                <a:spcPts val="0"/>
              </a:spcAft>
              <a:buSzPts val="1800"/>
              <a:buNone/>
              <a:defRPr sz="3257"/>
            </a:lvl7pPr>
            <a:lvl8pPr lvl="7" algn="ctr" rtl="0">
              <a:lnSpc>
                <a:spcPct val="100000"/>
              </a:lnSpc>
              <a:spcBef>
                <a:spcPts val="0"/>
              </a:spcBef>
              <a:spcAft>
                <a:spcPts val="0"/>
              </a:spcAft>
              <a:buSzPts val="1800"/>
              <a:buNone/>
              <a:defRPr sz="3257"/>
            </a:lvl8pPr>
            <a:lvl9pPr lvl="8" algn="ctr" rtl="0">
              <a:lnSpc>
                <a:spcPct val="100000"/>
              </a:lnSpc>
              <a:spcBef>
                <a:spcPts val="0"/>
              </a:spcBef>
              <a:spcAft>
                <a:spcPts val="0"/>
              </a:spcAft>
              <a:buSzPts val="1800"/>
              <a:buNone/>
              <a:defRPr sz="3257"/>
            </a:lvl9pPr>
          </a:lstStyle>
          <a:p>
            <a:endParaRPr/>
          </a:p>
        </p:txBody>
      </p:sp>
      <p:sp>
        <p:nvSpPr>
          <p:cNvPr id="70" name="Google Shape;70;p13"/>
          <p:cNvSpPr txBox="1">
            <a:spLocks noGrp="1"/>
          </p:cNvSpPr>
          <p:nvPr>
            <p:ph type="title" idx="3" hasCustomPrompt="1"/>
          </p:nvPr>
        </p:nvSpPr>
        <p:spPr>
          <a:xfrm>
            <a:off x="1894188" y="3527324"/>
            <a:ext cx="1044960" cy="139944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200"/>
              <a:buNone/>
              <a:defRPr sz="5427"/>
            </a:lvl1pPr>
            <a:lvl2pPr lvl="1" algn="ctr" rtl="0">
              <a:spcBef>
                <a:spcPts val="0"/>
              </a:spcBef>
              <a:spcAft>
                <a:spcPts val="0"/>
              </a:spcAft>
              <a:buSzPts val="2200"/>
              <a:buNone/>
              <a:defRPr sz="3980"/>
            </a:lvl2pPr>
            <a:lvl3pPr lvl="2" algn="ctr" rtl="0">
              <a:spcBef>
                <a:spcPts val="0"/>
              </a:spcBef>
              <a:spcAft>
                <a:spcPts val="0"/>
              </a:spcAft>
              <a:buSzPts val="2200"/>
              <a:buNone/>
              <a:defRPr sz="3980"/>
            </a:lvl3pPr>
            <a:lvl4pPr lvl="3" algn="ctr" rtl="0">
              <a:spcBef>
                <a:spcPts val="0"/>
              </a:spcBef>
              <a:spcAft>
                <a:spcPts val="0"/>
              </a:spcAft>
              <a:buSzPts val="2200"/>
              <a:buNone/>
              <a:defRPr sz="3980"/>
            </a:lvl4pPr>
            <a:lvl5pPr lvl="4" algn="ctr" rtl="0">
              <a:spcBef>
                <a:spcPts val="0"/>
              </a:spcBef>
              <a:spcAft>
                <a:spcPts val="0"/>
              </a:spcAft>
              <a:buSzPts val="2200"/>
              <a:buNone/>
              <a:defRPr sz="3980"/>
            </a:lvl5pPr>
            <a:lvl6pPr lvl="5" algn="ctr" rtl="0">
              <a:spcBef>
                <a:spcPts val="0"/>
              </a:spcBef>
              <a:spcAft>
                <a:spcPts val="0"/>
              </a:spcAft>
              <a:buSzPts val="2200"/>
              <a:buNone/>
              <a:defRPr sz="3980"/>
            </a:lvl6pPr>
            <a:lvl7pPr lvl="6" algn="ctr" rtl="0">
              <a:spcBef>
                <a:spcPts val="0"/>
              </a:spcBef>
              <a:spcAft>
                <a:spcPts val="0"/>
              </a:spcAft>
              <a:buSzPts val="2200"/>
              <a:buNone/>
              <a:defRPr sz="3980"/>
            </a:lvl7pPr>
            <a:lvl8pPr lvl="7" algn="ctr" rtl="0">
              <a:spcBef>
                <a:spcPts val="0"/>
              </a:spcBef>
              <a:spcAft>
                <a:spcPts val="0"/>
              </a:spcAft>
              <a:buSzPts val="2200"/>
              <a:buNone/>
              <a:defRPr sz="3980"/>
            </a:lvl8pPr>
            <a:lvl9pPr lvl="8" algn="ctr" rtl="0">
              <a:spcBef>
                <a:spcPts val="0"/>
              </a:spcBef>
              <a:spcAft>
                <a:spcPts val="0"/>
              </a:spcAft>
              <a:buSzPts val="2200"/>
              <a:buNone/>
              <a:defRPr sz="3980"/>
            </a:lvl9pPr>
          </a:lstStyle>
          <a:p>
            <a:r>
              <a:t>xx%</a:t>
            </a:r>
          </a:p>
        </p:txBody>
      </p:sp>
      <p:sp>
        <p:nvSpPr>
          <p:cNvPr id="71" name="Google Shape;71;p13"/>
          <p:cNvSpPr txBox="1">
            <a:spLocks noGrp="1"/>
          </p:cNvSpPr>
          <p:nvPr>
            <p:ph type="title" idx="4"/>
          </p:nvPr>
        </p:nvSpPr>
        <p:spPr>
          <a:xfrm>
            <a:off x="7931693" y="3420760"/>
            <a:ext cx="2971500" cy="734720"/>
          </a:xfrm>
          <a:prstGeom prst="rect">
            <a:avLst/>
          </a:prstGeom>
        </p:spPr>
        <p:txBody>
          <a:bodyPr spcFirstLastPara="1" wrap="square" lIns="91425" tIns="91425" rIns="91425" bIns="91425" anchor="ctr" anchorCtr="0">
            <a:noAutofit/>
          </a:bodyPr>
          <a:lstStyle>
            <a:lvl1pPr lvl="0" rtl="0">
              <a:spcBef>
                <a:spcPts val="0"/>
              </a:spcBef>
              <a:spcAft>
                <a:spcPts val="0"/>
              </a:spcAft>
              <a:buSzPts val="2000"/>
              <a:buNone/>
              <a:defRPr sz="3980"/>
            </a:lvl1pPr>
            <a:lvl2pPr lvl="1" algn="ctr" rtl="0">
              <a:spcBef>
                <a:spcPts val="0"/>
              </a:spcBef>
              <a:spcAft>
                <a:spcPts val="0"/>
              </a:spcAft>
              <a:buSzPts val="3600"/>
              <a:buNone/>
              <a:defRPr sz="6513"/>
            </a:lvl2pPr>
            <a:lvl3pPr lvl="2" algn="ctr" rtl="0">
              <a:spcBef>
                <a:spcPts val="0"/>
              </a:spcBef>
              <a:spcAft>
                <a:spcPts val="0"/>
              </a:spcAft>
              <a:buSzPts val="3600"/>
              <a:buNone/>
              <a:defRPr sz="6513"/>
            </a:lvl3pPr>
            <a:lvl4pPr lvl="3" algn="ctr" rtl="0">
              <a:spcBef>
                <a:spcPts val="0"/>
              </a:spcBef>
              <a:spcAft>
                <a:spcPts val="0"/>
              </a:spcAft>
              <a:buSzPts val="3600"/>
              <a:buNone/>
              <a:defRPr sz="6513"/>
            </a:lvl4pPr>
            <a:lvl5pPr lvl="4" algn="ctr" rtl="0">
              <a:spcBef>
                <a:spcPts val="0"/>
              </a:spcBef>
              <a:spcAft>
                <a:spcPts val="0"/>
              </a:spcAft>
              <a:buSzPts val="3600"/>
              <a:buNone/>
              <a:defRPr sz="6513"/>
            </a:lvl5pPr>
            <a:lvl6pPr lvl="5" algn="ctr" rtl="0">
              <a:spcBef>
                <a:spcPts val="0"/>
              </a:spcBef>
              <a:spcAft>
                <a:spcPts val="0"/>
              </a:spcAft>
              <a:buSzPts val="3600"/>
              <a:buNone/>
              <a:defRPr sz="6513"/>
            </a:lvl6pPr>
            <a:lvl7pPr lvl="6" algn="ctr" rtl="0">
              <a:spcBef>
                <a:spcPts val="0"/>
              </a:spcBef>
              <a:spcAft>
                <a:spcPts val="0"/>
              </a:spcAft>
              <a:buSzPts val="3600"/>
              <a:buNone/>
              <a:defRPr sz="6513"/>
            </a:lvl7pPr>
            <a:lvl8pPr lvl="7" algn="ctr" rtl="0">
              <a:spcBef>
                <a:spcPts val="0"/>
              </a:spcBef>
              <a:spcAft>
                <a:spcPts val="0"/>
              </a:spcAft>
              <a:buSzPts val="3600"/>
              <a:buNone/>
              <a:defRPr sz="6513"/>
            </a:lvl8pPr>
            <a:lvl9pPr lvl="8" algn="ctr" rtl="0">
              <a:spcBef>
                <a:spcPts val="0"/>
              </a:spcBef>
              <a:spcAft>
                <a:spcPts val="0"/>
              </a:spcAft>
              <a:buSzPts val="3600"/>
              <a:buNone/>
              <a:defRPr sz="6513"/>
            </a:lvl9pPr>
          </a:lstStyle>
          <a:p>
            <a:endParaRPr/>
          </a:p>
        </p:txBody>
      </p:sp>
      <p:sp>
        <p:nvSpPr>
          <p:cNvPr id="72" name="Google Shape;72;p13"/>
          <p:cNvSpPr txBox="1">
            <a:spLocks noGrp="1"/>
          </p:cNvSpPr>
          <p:nvPr>
            <p:ph type="subTitle" idx="5"/>
          </p:nvPr>
        </p:nvSpPr>
        <p:spPr>
          <a:xfrm>
            <a:off x="7931693" y="4161371"/>
            <a:ext cx="2971500" cy="87808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800"/>
              <a:buNone/>
              <a:defRPr sz="3257"/>
            </a:lvl2pPr>
            <a:lvl3pPr lvl="2" algn="ctr" rtl="0">
              <a:lnSpc>
                <a:spcPct val="100000"/>
              </a:lnSpc>
              <a:spcBef>
                <a:spcPts val="0"/>
              </a:spcBef>
              <a:spcAft>
                <a:spcPts val="0"/>
              </a:spcAft>
              <a:buSzPts val="1800"/>
              <a:buNone/>
              <a:defRPr sz="3257"/>
            </a:lvl3pPr>
            <a:lvl4pPr lvl="3" algn="ctr" rtl="0">
              <a:lnSpc>
                <a:spcPct val="100000"/>
              </a:lnSpc>
              <a:spcBef>
                <a:spcPts val="0"/>
              </a:spcBef>
              <a:spcAft>
                <a:spcPts val="0"/>
              </a:spcAft>
              <a:buSzPts val="1800"/>
              <a:buNone/>
              <a:defRPr sz="3257"/>
            </a:lvl4pPr>
            <a:lvl5pPr lvl="4" algn="ctr" rtl="0">
              <a:lnSpc>
                <a:spcPct val="100000"/>
              </a:lnSpc>
              <a:spcBef>
                <a:spcPts val="0"/>
              </a:spcBef>
              <a:spcAft>
                <a:spcPts val="0"/>
              </a:spcAft>
              <a:buSzPts val="1800"/>
              <a:buNone/>
              <a:defRPr sz="3257"/>
            </a:lvl5pPr>
            <a:lvl6pPr lvl="5" algn="ctr" rtl="0">
              <a:lnSpc>
                <a:spcPct val="100000"/>
              </a:lnSpc>
              <a:spcBef>
                <a:spcPts val="0"/>
              </a:spcBef>
              <a:spcAft>
                <a:spcPts val="0"/>
              </a:spcAft>
              <a:buSzPts val="1800"/>
              <a:buNone/>
              <a:defRPr sz="3257"/>
            </a:lvl6pPr>
            <a:lvl7pPr lvl="6" algn="ctr" rtl="0">
              <a:lnSpc>
                <a:spcPct val="100000"/>
              </a:lnSpc>
              <a:spcBef>
                <a:spcPts val="0"/>
              </a:spcBef>
              <a:spcAft>
                <a:spcPts val="0"/>
              </a:spcAft>
              <a:buSzPts val="1800"/>
              <a:buNone/>
              <a:defRPr sz="3257"/>
            </a:lvl7pPr>
            <a:lvl8pPr lvl="7" algn="ctr" rtl="0">
              <a:lnSpc>
                <a:spcPct val="100000"/>
              </a:lnSpc>
              <a:spcBef>
                <a:spcPts val="0"/>
              </a:spcBef>
              <a:spcAft>
                <a:spcPts val="0"/>
              </a:spcAft>
              <a:buSzPts val="1800"/>
              <a:buNone/>
              <a:defRPr sz="3257"/>
            </a:lvl8pPr>
            <a:lvl9pPr lvl="8" algn="ctr" rtl="0">
              <a:lnSpc>
                <a:spcPct val="100000"/>
              </a:lnSpc>
              <a:spcBef>
                <a:spcPts val="0"/>
              </a:spcBef>
              <a:spcAft>
                <a:spcPts val="0"/>
              </a:spcAft>
              <a:buSzPts val="1800"/>
              <a:buNone/>
              <a:defRPr sz="3257"/>
            </a:lvl9pPr>
          </a:lstStyle>
          <a:p>
            <a:endParaRPr/>
          </a:p>
        </p:txBody>
      </p:sp>
      <p:sp>
        <p:nvSpPr>
          <p:cNvPr id="73" name="Google Shape;73;p13"/>
          <p:cNvSpPr txBox="1">
            <a:spLocks noGrp="1"/>
          </p:cNvSpPr>
          <p:nvPr>
            <p:ph type="title" idx="6" hasCustomPrompt="1"/>
          </p:nvPr>
        </p:nvSpPr>
        <p:spPr>
          <a:xfrm>
            <a:off x="6582242" y="3527346"/>
            <a:ext cx="1049580" cy="1399440"/>
          </a:xfrm>
          <a:prstGeom prst="rect">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200"/>
              <a:buNone/>
              <a:defRPr sz="5427"/>
            </a:lvl1pPr>
            <a:lvl2pPr lvl="1" algn="ctr" rtl="0">
              <a:spcBef>
                <a:spcPts val="0"/>
              </a:spcBef>
              <a:spcAft>
                <a:spcPts val="0"/>
              </a:spcAft>
              <a:buSzPts val="2200"/>
              <a:buNone/>
              <a:defRPr sz="3980"/>
            </a:lvl2pPr>
            <a:lvl3pPr lvl="2" algn="ctr" rtl="0">
              <a:spcBef>
                <a:spcPts val="0"/>
              </a:spcBef>
              <a:spcAft>
                <a:spcPts val="0"/>
              </a:spcAft>
              <a:buSzPts val="2200"/>
              <a:buNone/>
              <a:defRPr sz="3980"/>
            </a:lvl3pPr>
            <a:lvl4pPr lvl="3" algn="ctr" rtl="0">
              <a:spcBef>
                <a:spcPts val="0"/>
              </a:spcBef>
              <a:spcAft>
                <a:spcPts val="0"/>
              </a:spcAft>
              <a:buSzPts val="2200"/>
              <a:buNone/>
              <a:defRPr sz="3980"/>
            </a:lvl4pPr>
            <a:lvl5pPr lvl="4" algn="ctr" rtl="0">
              <a:spcBef>
                <a:spcPts val="0"/>
              </a:spcBef>
              <a:spcAft>
                <a:spcPts val="0"/>
              </a:spcAft>
              <a:buSzPts val="2200"/>
              <a:buNone/>
              <a:defRPr sz="3980"/>
            </a:lvl5pPr>
            <a:lvl6pPr lvl="5" algn="ctr" rtl="0">
              <a:spcBef>
                <a:spcPts val="0"/>
              </a:spcBef>
              <a:spcAft>
                <a:spcPts val="0"/>
              </a:spcAft>
              <a:buSzPts val="2200"/>
              <a:buNone/>
              <a:defRPr sz="3980"/>
            </a:lvl6pPr>
            <a:lvl7pPr lvl="6" algn="ctr" rtl="0">
              <a:spcBef>
                <a:spcPts val="0"/>
              </a:spcBef>
              <a:spcAft>
                <a:spcPts val="0"/>
              </a:spcAft>
              <a:buSzPts val="2200"/>
              <a:buNone/>
              <a:defRPr sz="3980"/>
            </a:lvl7pPr>
            <a:lvl8pPr lvl="7" algn="ctr" rtl="0">
              <a:spcBef>
                <a:spcPts val="0"/>
              </a:spcBef>
              <a:spcAft>
                <a:spcPts val="0"/>
              </a:spcAft>
              <a:buSzPts val="2200"/>
              <a:buNone/>
              <a:defRPr sz="3980"/>
            </a:lvl8pPr>
            <a:lvl9pPr lvl="8" algn="ctr" rtl="0">
              <a:spcBef>
                <a:spcPts val="0"/>
              </a:spcBef>
              <a:spcAft>
                <a:spcPts val="0"/>
              </a:spcAft>
              <a:buSzPts val="2200"/>
              <a:buNone/>
              <a:defRPr sz="3980"/>
            </a:lvl9pPr>
          </a:lstStyle>
          <a:p>
            <a:r>
              <a:t>xx%</a:t>
            </a:r>
          </a:p>
        </p:txBody>
      </p:sp>
      <p:sp>
        <p:nvSpPr>
          <p:cNvPr id="74" name="Google Shape;74;p13"/>
          <p:cNvSpPr txBox="1">
            <a:spLocks noGrp="1"/>
          </p:cNvSpPr>
          <p:nvPr>
            <p:ph type="title" idx="7"/>
          </p:nvPr>
        </p:nvSpPr>
        <p:spPr>
          <a:xfrm>
            <a:off x="3238995" y="5932137"/>
            <a:ext cx="2971500" cy="734720"/>
          </a:xfrm>
          <a:prstGeom prst="rect">
            <a:avLst/>
          </a:prstGeom>
        </p:spPr>
        <p:txBody>
          <a:bodyPr spcFirstLastPara="1" wrap="square" lIns="91425" tIns="91425" rIns="91425" bIns="91425" anchor="ctr" anchorCtr="0">
            <a:noAutofit/>
          </a:bodyPr>
          <a:lstStyle>
            <a:lvl1pPr lvl="0" rtl="0">
              <a:spcBef>
                <a:spcPts val="0"/>
              </a:spcBef>
              <a:spcAft>
                <a:spcPts val="0"/>
              </a:spcAft>
              <a:buSzPts val="2000"/>
              <a:buNone/>
              <a:defRPr sz="3980"/>
            </a:lvl1pPr>
            <a:lvl2pPr lvl="1" algn="ctr" rtl="0">
              <a:spcBef>
                <a:spcPts val="0"/>
              </a:spcBef>
              <a:spcAft>
                <a:spcPts val="0"/>
              </a:spcAft>
              <a:buSzPts val="3600"/>
              <a:buNone/>
              <a:defRPr sz="6513"/>
            </a:lvl2pPr>
            <a:lvl3pPr lvl="2" algn="ctr" rtl="0">
              <a:spcBef>
                <a:spcPts val="0"/>
              </a:spcBef>
              <a:spcAft>
                <a:spcPts val="0"/>
              </a:spcAft>
              <a:buSzPts val="3600"/>
              <a:buNone/>
              <a:defRPr sz="6513"/>
            </a:lvl3pPr>
            <a:lvl4pPr lvl="3" algn="ctr" rtl="0">
              <a:spcBef>
                <a:spcPts val="0"/>
              </a:spcBef>
              <a:spcAft>
                <a:spcPts val="0"/>
              </a:spcAft>
              <a:buSzPts val="3600"/>
              <a:buNone/>
              <a:defRPr sz="6513"/>
            </a:lvl4pPr>
            <a:lvl5pPr lvl="4" algn="ctr" rtl="0">
              <a:spcBef>
                <a:spcPts val="0"/>
              </a:spcBef>
              <a:spcAft>
                <a:spcPts val="0"/>
              </a:spcAft>
              <a:buSzPts val="3600"/>
              <a:buNone/>
              <a:defRPr sz="6513"/>
            </a:lvl5pPr>
            <a:lvl6pPr lvl="5" algn="ctr" rtl="0">
              <a:spcBef>
                <a:spcPts val="0"/>
              </a:spcBef>
              <a:spcAft>
                <a:spcPts val="0"/>
              </a:spcAft>
              <a:buSzPts val="3600"/>
              <a:buNone/>
              <a:defRPr sz="6513"/>
            </a:lvl6pPr>
            <a:lvl7pPr lvl="6" algn="ctr" rtl="0">
              <a:spcBef>
                <a:spcPts val="0"/>
              </a:spcBef>
              <a:spcAft>
                <a:spcPts val="0"/>
              </a:spcAft>
              <a:buSzPts val="3600"/>
              <a:buNone/>
              <a:defRPr sz="6513"/>
            </a:lvl7pPr>
            <a:lvl8pPr lvl="7" algn="ctr" rtl="0">
              <a:spcBef>
                <a:spcPts val="0"/>
              </a:spcBef>
              <a:spcAft>
                <a:spcPts val="0"/>
              </a:spcAft>
              <a:buSzPts val="3600"/>
              <a:buNone/>
              <a:defRPr sz="6513"/>
            </a:lvl8pPr>
            <a:lvl9pPr lvl="8" algn="ctr" rtl="0">
              <a:spcBef>
                <a:spcPts val="0"/>
              </a:spcBef>
              <a:spcAft>
                <a:spcPts val="0"/>
              </a:spcAft>
              <a:buSzPts val="3600"/>
              <a:buNone/>
              <a:defRPr sz="6513"/>
            </a:lvl9pPr>
          </a:lstStyle>
          <a:p>
            <a:endParaRPr/>
          </a:p>
        </p:txBody>
      </p:sp>
      <p:sp>
        <p:nvSpPr>
          <p:cNvPr id="75" name="Google Shape;75;p13"/>
          <p:cNvSpPr txBox="1">
            <a:spLocks noGrp="1"/>
          </p:cNvSpPr>
          <p:nvPr>
            <p:ph type="subTitle" idx="8"/>
          </p:nvPr>
        </p:nvSpPr>
        <p:spPr>
          <a:xfrm>
            <a:off x="3238995" y="6693260"/>
            <a:ext cx="2971500" cy="87808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800"/>
              <a:buNone/>
              <a:defRPr sz="3257"/>
            </a:lvl2pPr>
            <a:lvl3pPr lvl="2" algn="ctr" rtl="0">
              <a:lnSpc>
                <a:spcPct val="100000"/>
              </a:lnSpc>
              <a:spcBef>
                <a:spcPts val="0"/>
              </a:spcBef>
              <a:spcAft>
                <a:spcPts val="0"/>
              </a:spcAft>
              <a:buSzPts val="1800"/>
              <a:buNone/>
              <a:defRPr sz="3257"/>
            </a:lvl3pPr>
            <a:lvl4pPr lvl="3" algn="ctr" rtl="0">
              <a:lnSpc>
                <a:spcPct val="100000"/>
              </a:lnSpc>
              <a:spcBef>
                <a:spcPts val="0"/>
              </a:spcBef>
              <a:spcAft>
                <a:spcPts val="0"/>
              </a:spcAft>
              <a:buSzPts val="1800"/>
              <a:buNone/>
              <a:defRPr sz="3257"/>
            </a:lvl4pPr>
            <a:lvl5pPr lvl="4" algn="ctr" rtl="0">
              <a:lnSpc>
                <a:spcPct val="100000"/>
              </a:lnSpc>
              <a:spcBef>
                <a:spcPts val="0"/>
              </a:spcBef>
              <a:spcAft>
                <a:spcPts val="0"/>
              </a:spcAft>
              <a:buSzPts val="1800"/>
              <a:buNone/>
              <a:defRPr sz="3257"/>
            </a:lvl5pPr>
            <a:lvl6pPr lvl="5" algn="ctr" rtl="0">
              <a:lnSpc>
                <a:spcPct val="100000"/>
              </a:lnSpc>
              <a:spcBef>
                <a:spcPts val="0"/>
              </a:spcBef>
              <a:spcAft>
                <a:spcPts val="0"/>
              </a:spcAft>
              <a:buSzPts val="1800"/>
              <a:buNone/>
              <a:defRPr sz="3257"/>
            </a:lvl6pPr>
            <a:lvl7pPr lvl="6" algn="ctr" rtl="0">
              <a:lnSpc>
                <a:spcPct val="100000"/>
              </a:lnSpc>
              <a:spcBef>
                <a:spcPts val="0"/>
              </a:spcBef>
              <a:spcAft>
                <a:spcPts val="0"/>
              </a:spcAft>
              <a:buSzPts val="1800"/>
              <a:buNone/>
              <a:defRPr sz="3257"/>
            </a:lvl7pPr>
            <a:lvl8pPr lvl="7" algn="ctr" rtl="0">
              <a:lnSpc>
                <a:spcPct val="100000"/>
              </a:lnSpc>
              <a:spcBef>
                <a:spcPts val="0"/>
              </a:spcBef>
              <a:spcAft>
                <a:spcPts val="0"/>
              </a:spcAft>
              <a:buSzPts val="1800"/>
              <a:buNone/>
              <a:defRPr sz="3257"/>
            </a:lvl8pPr>
            <a:lvl9pPr lvl="8" algn="ctr" rtl="0">
              <a:lnSpc>
                <a:spcPct val="100000"/>
              </a:lnSpc>
              <a:spcBef>
                <a:spcPts val="0"/>
              </a:spcBef>
              <a:spcAft>
                <a:spcPts val="0"/>
              </a:spcAft>
              <a:buSzPts val="1800"/>
              <a:buNone/>
              <a:defRPr sz="3257"/>
            </a:lvl9pPr>
          </a:lstStyle>
          <a:p>
            <a:endParaRPr/>
          </a:p>
        </p:txBody>
      </p:sp>
      <p:sp>
        <p:nvSpPr>
          <p:cNvPr id="76" name="Google Shape;76;p13"/>
          <p:cNvSpPr txBox="1">
            <a:spLocks noGrp="1"/>
          </p:cNvSpPr>
          <p:nvPr>
            <p:ph type="title" idx="9" hasCustomPrompt="1"/>
          </p:nvPr>
        </p:nvSpPr>
        <p:spPr>
          <a:xfrm>
            <a:off x="1894188" y="6039040"/>
            <a:ext cx="1044960" cy="1399440"/>
          </a:xfrm>
          <a:prstGeom prst="rect">
            <a:avLst/>
          </a:prstGeom>
          <a:solidFill>
            <a:schemeClr val="accen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200"/>
              <a:buNone/>
              <a:defRPr sz="5427"/>
            </a:lvl1pPr>
            <a:lvl2pPr lvl="1" algn="ctr" rtl="0">
              <a:spcBef>
                <a:spcPts val="0"/>
              </a:spcBef>
              <a:spcAft>
                <a:spcPts val="0"/>
              </a:spcAft>
              <a:buSzPts val="2200"/>
              <a:buNone/>
              <a:defRPr sz="3980"/>
            </a:lvl2pPr>
            <a:lvl3pPr lvl="2" algn="ctr" rtl="0">
              <a:spcBef>
                <a:spcPts val="0"/>
              </a:spcBef>
              <a:spcAft>
                <a:spcPts val="0"/>
              </a:spcAft>
              <a:buSzPts val="2200"/>
              <a:buNone/>
              <a:defRPr sz="3980"/>
            </a:lvl3pPr>
            <a:lvl4pPr lvl="3" algn="ctr" rtl="0">
              <a:spcBef>
                <a:spcPts val="0"/>
              </a:spcBef>
              <a:spcAft>
                <a:spcPts val="0"/>
              </a:spcAft>
              <a:buSzPts val="2200"/>
              <a:buNone/>
              <a:defRPr sz="3980"/>
            </a:lvl4pPr>
            <a:lvl5pPr lvl="4" algn="ctr" rtl="0">
              <a:spcBef>
                <a:spcPts val="0"/>
              </a:spcBef>
              <a:spcAft>
                <a:spcPts val="0"/>
              </a:spcAft>
              <a:buSzPts val="2200"/>
              <a:buNone/>
              <a:defRPr sz="3980"/>
            </a:lvl5pPr>
            <a:lvl6pPr lvl="5" algn="ctr" rtl="0">
              <a:spcBef>
                <a:spcPts val="0"/>
              </a:spcBef>
              <a:spcAft>
                <a:spcPts val="0"/>
              </a:spcAft>
              <a:buSzPts val="2200"/>
              <a:buNone/>
              <a:defRPr sz="3980"/>
            </a:lvl6pPr>
            <a:lvl7pPr lvl="6" algn="ctr" rtl="0">
              <a:spcBef>
                <a:spcPts val="0"/>
              </a:spcBef>
              <a:spcAft>
                <a:spcPts val="0"/>
              </a:spcAft>
              <a:buSzPts val="2200"/>
              <a:buNone/>
              <a:defRPr sz="3980"/>
            </a:lvl7pPr>
            <a:lvl8pPr lvl="7" algn="ctr" rtl="0">
              <a:spcBef>
                <a:spcPts val="0"/>
              </a:spcBef>
              <a:spcAft>
                <a:spcPts val="0"/>
              </a:spcAft>
              <a:buSzPts val="2200"/>
              <a:buNone/>
              <a:defRPr sz="3980"/>
            </a:lvl8pPr>
            <a:lvl9pPr lvl="8" algn="ctr" rtl="0">
              <a:spcBef>
                <a:spcPts val="0"/>
              </a:spcBef>
              <a:spcAft>
                <a:spcPts val="0"/>
              </a:spcAft>
              <a:buSzPts val="2200"/>
              <a:buNone/>
              <a:defRPr sz="3980"/>
            </a:lvl9pPr>
          </a:lstStyle>
          <a:p>
            <a:r>
              <a:t>xx%</a:t>
            </a:r>
          </a:p>
        </p:txBody>
      </p:sp>
      <p:sp>
        <p:nvSpPr>
          <p:cNvPr id="77" name="Google Shape;77;p13"/>
          <p:cNvSpPr txBox="1">
            <a:spLocks noGrp="1"/>
          </p:cNvSpPr>
          <p:nvPr>
            <p:ph type="title" idx="13"/>
          </p:nvPr>
        </p:nvSpPr>
        <p:spPr>
          <a:xfrm>
            <a:off x="7931693" y="5939067"/>
            <a:ext cx="2971500" cy="734720"/>
          </a:xfrm>
          <a:prstGeom prst="rect">
            <a:avLst/>
          </a:prstGeom>
        </p:spPr>
        <p:txBody>
          <a:bodyPr spcFirstLastPara="1" wrap="square" lIns="91425" tIns="91425" rIns="91425" bIns="91425" anchor="ctr" anchorCtr="0">
            <a:noAutofit/>
          </a:bodyPr>
          <a:lstStyle>
            <a:lvl1pPr lvl="0" rtl="0">
              <a:spcBef>
                <a:spcPts val="0"/>
              </a:spcBef>
              <a:spcAft>
                <a:spcPts val="0"/>
              </a:spcAft>
              <a:buSzPts val="2000"/>
              <a:buNone/>
              <a:defRPr sz="3980"/>
            </a:lvl1pPr>
            <a:lvl2pPr lvl="1" algn="ctr" rtl="0">
              <a:spcBef>
                <a:spcPts val="0"/>
              </a:spcBef>
              <a:spcAft>
                <a:spcPts val="0"/>
              </a:spcAft>
              <a:buSzPts val="3600"/>
              <a:buNone/>
              <a:defRPr sz="6513"/>
            </a:lvl2pPr>
            <a:lvl3pPr lvl="2" algn="ctr" rtl="0">
              <a:spcBef>
                <a:spcPts val="0"/>
              </a:spcBef>
              <a:spcAft>
                <a:spcPts val="0"/>
              </a:spcAft>
              <a:buSzPts val="3600"/>
              <a:buNone/>
              <a:defRPr sz="6513"/>
            </a:lvl3pPr>
            <a:lvl4pPr lvl="3" algn="ctr" rtl="0">
              <a:spcBef>
                <a:spcPts val="0"/>
              </a:spcBef>
              <a:spcAft>
                <a:spcPts val="0"/>
              </a:spcAft>
              <a:buSzPts val="3600"/>
              <a:buNone/>
              <a:defRPr sz="6513"/>
            </a:lvl4pPr>
            <a:lvl5pPr lvl="4" algn="ctr" rtl="0">
              <a:spcBef>
                <a:spcPts val="0"/>
              </a:spcBef>
              <a:spcAft>
                <a:spcPts val="0"/>
              </a:spcAft>
              <a:buSzPts val="3600"/>
              <a:buNone/>
              <a:defRPr sz="6513"/>
            </a:lvl5pPr>
            <a:lvl6pPr lvl="5" algn="ctr" rtl="0">
              <a:spcBef>
                <a:spcPts val="0"/>
              </a:spcBef>
              <a:spcAft>
                <a:spcPts val="0"/>
              </a:spcAft>
              <a:buSzPts val="3600"/>
              <a:buNone/>
              <a:defRPr sz="6513"/>
            </a:lvl6pPr>
            <a:lvl7pPr lvl="6" algn="ctr" rtl="0">
              <a:spcBef>
                <a:spcPts val="0"/>
              </a:spcBef>
              <a:spcAft>
                <a:spcPts val="0"/>
              </a:spcAft>
              <a:buSzPts val="3600"/>
              <a:buNone/>
              <a:defRPr sz="6513"/>
            </a:lvl7pPr>
            <a:lvl8pPr lvl="7" algn="ctr" rtl="0">
              <a:spcBef>
                <a:spcPts val="0"/>
              </a:spcBef>
              <a:spcAft>
                <a:spcPts val="0"/>
              </a:spcAft>
              <a:buSzPts val="3600"/>
              <a:buNone/>
              <a:defRPr sz="6513"/>
            </a:lvl8pPr>
            <a:lvl9pPr lvl="8" algn="ctr" rtl="0">
              <a:spcBef>
                <a:spcPts val="0"/>
              </a:spcBef>
              <a:spcAft>
                <a:spcPts val="0"/>
              </a:spcAft>
              <a:buSzPts val="3600"/>
              <a:buNone/>
              <a:defRPr sz="6513"/>
            </a:lvl9pPr>
          </a:lstStyle>
          <a:p>
            <a:endParaRPr/>
          </a:p>
        </p:txBody>
      </p:sp>
      <p:sp>
        <p:nvSpPr>
          <p:cNvPr id="78" name="Google Shape;78;p13"/>
          <p:cNvSpPr txBox="1">
            <a:spLocks noGrp="1"/>
          </p:cNvSpPr>
          <p:nvPr>
            <p:ph type="subTitle" idx="14"/>
          </p:nvPr>
        </p:nvSpPr>
        <p:spPr>
          <a:xfrm>
            <a:off x="7931693" y="6666423"/>
            <a:ext cx="2971500" cy="87808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800"/>
              <a:buNone/>
              <a:defRPr sz="3257"/>
            </a:lvl2pPr>
            <a:lvl3pPr lvl="2" algn="ctr" rtl="0">
              <a:lnSpc>
                <a:spcPct val="100000"/>
              </a:lnSpc>
              <a:spcBef>
                <a:spcPts val="0"/>
              </a:spcBef>
              <a:spcAft>
                <a:spcPts val="0"/>
              </a:spcAft>
              <a:buSzPts val="1800"/>
              <a:buNone/>
              <a:defRPr sz="3257"/>
            </a:lvl3pPr>
            <a:lvl4pPr lvl="3" algn="ctr" rtl="0">
              <a:lnSpc>
                <a:spcPct val="100000"/>
              </a:lnSpc>
              <a:spcBef>
                <a:spcPts val="0"/>
              </a:spcBef>
              <a:spcAft>
                <a:spcPts val="0"/>
              </a:spcAft>
              <a:buSzPts val="1800"/>
              <a:buNone/>
              <a:defRPr sz="3257"/>
            </a:lvl4pPr>
            <a:lvl5pPr lvl="4" algn="ctr" rtl="0">
              <a:lnSpc>
                <a:spcPct val="100000"/>
              </a:lnSpc>
              <a:spcBef>
                <a:spcPts val="0"/>
              </a:spcBef>
              <a:spcAft>
                <a:spcPts val="0"/>
              </a:spcAft>
              <a:buSzPts val="1800"/>
              <a:buNone/>
              <a:defRPr sz="3257"/>
            </a:lvl5pPr>
            <a:lvl6pPr lvl="5" algn="ctr" rtl="0">
              <a:lnSpc>
                <a:spcPct val="100000"/>
              </a:lnSpc>
              <a:spcBef>
                <a:spcPts val="0"/>
              </a:spcBef>
              <a:spcAft>
                <a:spcPts val="0"/>
              </a:spcAft>
              <a:buSzPts val="1800"/>
              <a:buNone/>
              <a:defRPr sz="3257"/>
            </a:lvl6pPr>
            <a:lvl7pPr lvl="6" algn="ctr" rtl="0">
              <a:lnSpc>
                <a:spcPct val="100000"/>
              </a:lnSpc>
              <a:spcBef>
                <a:spcPts val="0"/>
              </a:spcBef>
              <a:spcAft>
                <a:spcPts val="0"/>
              </a:spcAft>
              <a:buSzPts val="1800"/>
              <a:buNone/>
              <a:defRPr sz="3257"/>
            </a:lvl7pPr>
            <a:lvl8pPr lvl="7" algn="ctr" rtl="0">
              <a:lnSpc>
                <a:spcPct val="100000"/>
              </a:lnSpc>
              <a:spcBef>
                <a:spcPts val="0"/>
              </a:spcBef>
              <a:spcAft>
                <a:spcPts val="0"/>
              </a:spcAft>
              <a:buSzPts val="1800"/>
              <a:buNone/>
              <a:defRPr sz="3257"/>
            </a:lvl8pPr>
            <a:lvl9pPr lvl="8" algn="ctr" rtl="0">
              <a:lnSpc>
                <a:spcPct val="100000"/>
              </a:lnSpc>
              <a:spcBef>
                <a:spcPts val="0"/>
              </a:spcBef>
              <a:spcAft>
                <a:spcPts val="0"/>
              </a:spcAft>
              <a:buSzPts val="1800"/>
              <a:buNone/>
              <a:defRPr sz="3257"/>
            </a:lvl9pPr>
          </a:lstStyle>
          <a:p>
            <a:endParaRPr/>
          </a:p>
        </p:txBody>
      </p:sp>
      <p:sp>
        <p:nvSpPr>
          <p:cNvPr id="79" name="Google Shape;79;p13"/>
          <p:cNvSpPr txBox="1">
            <a:spLocks noGrp="1"/>
          </p:cNvSpPr>
          <p:nvPr>
            <p:ph type="title" idx="15" hasCustomPrompt="1"/>
          </p:nvPr>
        </p:nvSpPr>
        <p:spPr>
          <a:xfrm>
            <a:off x="6582242" y="6039040"/>
            <a:ext cx="1049580" cy="1399440"/>
          </a:xfrm>
          <a:prstGeom prst="rect">
            <a:avLst/>
          </a:prstGeom>
          <a:solidFill>
            <a:schemeClr val="accent4"/>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2200"/>
              <a:buNone/>
              <a:defRPr sz="5427"/>
            </a:lvl1pPr>
            <a:lvl2pPr lvl="1" algn="ctr" rtl="0">
              <a:spcBef>
                <a:spcPts val="0"/>
              </a:spcBef>
              <a:spcAft>
                <a:spcPts val="0"/>
              </a:spcAft>
              <a:buSzPts val="2200"/>
              <a:buNone/>
              <a:defRPr sz="3980"/>
            </a:lvl2pPr>
            <a:lvl3pPr lvl="2" algn="ctr" rtl="0">
              <a:spcBef>
                <a:spcPts val="0"/>
              </a:spcBef>
              <a:spcAft>
                <a:spcPts val="0"/>
              </a:spcAft>
              <a:buSzPts val="2200"/>
              <a:buNone/>
              <a:defRPr sz="3980"/>
            </a:lvl3pPr>
            <a:lvl4pPr lvl="3" algn="ctr" rtl="0">
              <a:spcBef>
                <a:spcPts val="0"/>
              </a:spcBef>
              <a:spcAft>
                <a:spcPts val="0"/>
              </a:spcAft>
              <a:buSzPts val="2200"/>
              <a:buNone/>
              <a:defRPr sz="3980"/>
            </a:lvl4pPr>
            <a:lvl5pPr lvl="4" algn="ctr" rtl="0">
              <a:spcBef>
                <a:spcPts val="0"/>
              </a:spcBef>
              <a:spcAft>
                <a:spcPts val="0"/>
              </a:spcAft>
              <a:buSzPts val="2200"/>
              <a:buNone/>
              <a:defRPr sz="3980"/>
            </a:lvl5pPr>
            <a:lvl6pPr lvl="5" algn="ctr" rtl="0">
              <a:spcBef>
                <a:spcPts val="0"/>
              </a:spcBef>
              <a:spcAft>
                <a:spcPts val="0"/>
              </a:spcAft>
              <a:buSzPts val="2200"/>
              <a:buNone/>
              <a:defRPr sz="3980"/>
            </a:lvl6pPr>
            <a:lvl7pPr lvl="6" algn="ctr" rtl="0">
              <a:spcBef>
                <a:spcPts val="0"/>
              </a:spcBef>
              <a:spcAft>
                <a:spcPts val="0"/>
              </a:spcAft>
              <a:buSzPts val="2200"/>
              <a:buNone/>
              <a:defRPr sz="3980"/>
            </a:lvl7pPr>
            <a:lvl8pPr lvl="7" algn="ctr" rtl="0">
              <a:spcBef>
                <a:spcPts val="0"/>
              </a:spcBef>
              <a:spcAft>
                <a:spcPts val="0"/>
              </a:spcAft>
              <a:buSzPts val="2200"/>
              <a:buNone/>
              <a:defRPr sz="3980"/>
            </a:lvl8pPr>
            <a:lvl9pPr lvl="8" algn="ctr" rtl="0">
              <a:spcBef>
                <a:spcPts val="0"/>
              </a:spcBef>
              <a:spcAft>
                <a:spcPts val="0"/>
              </a:spcAft>
              <a:buSzPts val="2200"/>
              <a:buNone/>
              <a:defRPr sz="3980"/>
            </a:lvl9pPr>
          </a:lstStyle>
          <a:p>
            <a:r>
              <a:t>xx%</a:t>
            </a:r>
          </a:p>
        </p:txBody>
      </p:sp>
      <p:grpSp>
        <p:nvGrpSpPr>
          <p:cNvPr id="80" name="Google Shape;80;p13"/>
          <p:cNvGrpSpPr/>
          <p:nvPr/>
        </p:nvGrpSpPr>
        <p:grpSpPr>
          <a:xfrm>
            <a:off x="11150302" y="7911245"/>
            <a:ext cx="2266740" cy="779240"/>
            <a:chOff x="7964500" y="4238167"/>
            <a:chExt cx="1619100" cy="417450"/>
          </a:xfrm>
        </p:grpSpPr>
        <p:sp>
          <p:nvSpPr>
            <p:cNvPr id="81" name="Google Shape;81;p13"/>
            <p:cNvSpPr/>
            <p:nvPr/>
          </p:nvSpPr>
          <p:spPr>
            <a:xfrm>
              <a:off x="7964500" y="4238167"/>
              <a:ext cx="1619100" cy="131700"/>
            </a:xfrm>
            <a:prstGeom prst="rect">
              <a:avLst/>
            </a:prstGeom>
            <a:solidFill>
              <a:schemeClr val="accen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82" name="Google Shape;82;p13"/>
            <p:cNvSpPr/>
            <p:nvPr/>
          </p:nvSpPr>
          <p:spPr>
            <a:xfrm>
              <a:off x="7964500" y="4523917"/>
              <a:ext cx="1619100" cy="131700"/>
            </a:xfrm>
            <a:prstGeom prst="rect">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sp>
        <p:nvSpPr>
          <p:cNvPr id="83" name="Google Shape;83;p13"/>
          <p:cNvSpPr/>
          <p:nvPr/>
        </p:nvSpPr>
        <p:spPr>
          <a:xfrm>
            <a:off x="552581" y="7939422"/>
            <a:ext cx="685020" cy="1140720"/>
          </a:xfrm>
          <a:prstGeom prst="star4">
            <a:avLst>
              <a:gd name="adj" fmla="val 17141"/>
            </a:avLst>
          </a:prstGeom>
          <a:solidFill>
            <a:schemeClr val="accen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pPr marL="0" lvl="0" indent="0" algn="l" rtl="0">
              <a:spcBef>
                <a:spcPts val="0"/>
              </a:spcBef>
              <a:spcAft>
                <a:spcPts val="0"/>
              </a:spcAft>
              <a:buNone/>
            </a:pPr>
            <a:endParaRPr sz="2534"/>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1">
  <p:cSld name="BLANK_11">
    <p:spTree>
      <p:nvGrpSpPr>
        <p:cNvPr id="1" name="Shape 84"/>
        <p:cNvGrpSpPr/>
        <p:nvPr/>
      </p:nvGrpSpPr>
      <p:grpSpPr>
        <a:xfrm>
          <a:off x="0" y="0"/>
          <a:ext cx="0" cy="0"/>
          <a:chOff x="0" y="0"/>
          <a:chExt cx="0" cy="0"/>
        </a:xfrm>
      </p:grpSpPr>
      <p:sp>
        <p:nvSpPr>
          <p:cNvPr id="85" name="Google Shape;85;p14"/>
          <p:cNvSpPr txBox="1">
            <a:spLocks noGrp="1"/>
          </p:cNvSpPr>
          <p:nvPr>
            <p:ph type="title"/>
          </p:nvPr>
        </p:nvSpPr>
        <p:spPr>
          <a:xfrm>
            <a:off x="1016887" y="4078806"/>
            <a:ext cx="7573020" cy="1816080"/>
          </a:xfrm>
          <a:prstGeom prst="rect">
            <a:avLst/>
          </a:prstGeom>
        </p:spPr>
        <p:txBody>
          <a:bodyPr spcFirstLastPara="1" wrap="square" lIns="91425" tIns="91425" rIns="91425" bIns="91425" anchor="ctr" anchorCtr="0">
            <a:noAutofit/>
          </a:bodyPr>
          <a:lstStyle>
            <a:lvl1pPr lvl="0" rtl="0">
              <a:spcBef>
                <a:spcPts val="0"/>
              </a:spcBef>
              <a:spcAft>
                <a:spcPts val="0"/>
              </a:spcAft>
              <a:buSzPts val="3600"/>
              <a:buNone/>
              <a:defRPr sz="10493"/>
            </a:lvl1pPr>
            <a:lvl2pPr lvl="1" algn="ctr" rtl="0">
              <a:spcBef>
                <a:spcPts val="0"/>
              </a:spcBef>
              <a:spcAft>
                <a:spcPts val="0"/>
              </a:spcAft>
              <a:buSzPts val="3600"/>
              <a:buNone/>
              <a:defRPr sz="6513"/>
            </a:lvl2pPr>
            <a:lvl3pPr lvl="2" algn="ctr" rtl="0">
              <a:spcBef>
                <a:spcPts val="0"/>
              </a:spcBef>
              <a:spcAft>
                <a:spcPts val="0"/>
              </a:spcAft>
              <a:buSzPts val="3600"/>
              <a:buNone/>
              <a:defRPr sz="6513"/>
            </a:lvl3pPr>
            <a:lvl4pPr lvl="3" algn="ctr" rtl="0">
              <a:spcBef>
                <a:spcPts val="0"/>
              </a:spcBef>
              <a:spcAft>
                <a:spcPts val="0"/>
              </a:spcAft>
              <a:buSzPts val="3600"/>
              <a:buNone/>
              <a:defRPr sz="6513"/>
            </a:lvl4pPr>
            <a:lvl5pPr lvl="4" algn="ctr" rtl="0">
              <a:spcBef>
                <a:spcPts val="0"/>
              </a:spcBef>
              <a:spcAft>
                <a:spcPts val="0"/>
              </a:spcAft>
              <a:buSzPts val="3600"/>
              <a:buNone/>
              <a:defRPr sz="6513"/>
            </a:lvl5pPr>
            <a:lvl6pPr lvl="5" algn="ctr" rtl="0">
              <a:spcBef>
                <a:spcPts val="0"/>
              </a:spcBef>
              <a:spcAft>
                <a:spcPts val="0"/>
              </a:spcAft>
              <a:buSzPts val="3600"/>
              <a:buNone/>
              <a:defRPr sz="6513"/>
            </a:lvl6pPr>
            <a:lvl7pPr lvl="6" algn="ctr" rtl="0">
              <a:spcBef>
                <a:spcPts val="0"/>
              </a:spcBef>
              <a:spcAft>
                <a:spcPts val="0"/>
              </a:spcAft>
              <a:buSzPts val="3600"/>
              <a:buNone/>
              <a:defRPr sz="6513"/>
            </a:lvl7pPr>
            <a:lvl8pPr lvl="7" algn="ctr" rtl="0">
              <a:spcBef>
                <a:spcPts val="0"/>
              </a:spcBef>
              <a:spcAft>
                <a:spcPts val="0"/>
              </a:spcAft>
              <a:buSzPts val="3600"/>
              <a:buNone/>
              <a:defRPr sz="6513"/>
            </a:lvl8pPr>
            <a:lvl9pPr lvl="8" algn="ctr" rtl="0">
              <a:spcBef>
                <a:spcPts val="0"/>
              </a:spcBef>
              <a:spcAft>
                <a:spcPts val="0"/>
              </a:spcAft>
              <a:buSzPts val="3600"/>
              <a:buNone/>
              <a:defRPr sz="6513"/>
            </a:lvl9pPr>
          </a:lstStyle>
          <a:p>
            <a:endParaRPr/>
          </a:p>
        </p:txBody>
      </p:sp>
      <p:sp>
        <p:nvSpPr>
          <p:cNvPr id="86" name="Google Shape;86;p14"/>
          <p:cNvSpPr txBox="1">
            <a:spLocks noGrp="1"/>
          </p:cNvSpPr>
          <p:nvPr>
            <p:ph type="subTitle" idx="1"/>
          </p:nvPr>
        </p:nvSpPr>
        <p:spPr>
          <a:xfrm>
            <a:off x="1016874" y="6228494"/>
            <a:ext cx="6452040" cy="938560"/>
          </a:xfrm>
          <a:prstGeom prst="rect">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2894"/>
            </a:lvl1pPr>
            <a:lvl2pPr lvl="1" algn="ctr" rtl="0">
              <a:lnSpc>
                <a:spcPct val="100000"/>
              </a:lnSpc>
              <a:spcBef>
                <a:spcPts val="0"/>
              </a:spcBef>
              <a:spcAft>
                <a:spcPts val="0"/>
              </a:spcAft>
              <a:buSzPts val="1800"/>
              <a:buNone/>
              <a:defRPr sz="3257"/>
            </a:lvl2pPr>
            <a:lvl3pPr lvl="2" algn="ctr" rtl="0">
              <a:lnSpc>
                <a:spcPct val="100000"/>
              </a:lnSpc>
              <a:spcBef>
                <a:spcPts val="0"/>
              </a:spcBef>
              <a:spcAft>
                <a:spcPts val="0"/>
              </a:spcAft>
              <a:buSzPts val="1800"/>
              <a:buNone/>
              <a:defRPr sz="3257"/>
            </a:lvl3pPr>
            <a:lvl4pPr lvl="3" algn="ctr" rtl="0">
              <a:lnSpc>
                <a:spcPct val="100000"/>
              </a:lnSpc>
              <a:spcBef>
                <a:spcPts val="0"/>
              </a:spcBef>
              <a:spcAft>
                <a:spcPts val="0"/>
              </a:spcAft>
              <a:buSzPts val="1800"/>
              <a:buNone/>
              <a:defRPr sz="3257"/>
            </a:lvl4pPr>
            <a:lvl5pPr lvl="4" algn="ctr" rtl="0">
              <a:lnSpc>
                <a:spcPct val="100000"/>
              </a:lnSpc>
              <a:spcBef>
                <a:spcPts val="0"/>
              </a:spcBef>
              <a:spcAft>
                <a:spcPts val="0"/>
              </a:spcAft>
              <a:buSzPts val="1800"/>
              <a:buNone/>
              <a:defRPr sz="3257"/>
            </a:lvl5pPr>
            <a:lvl6pPr lvl="5" algn="ctr" rtl="0">
              <a:lnSpc>
                <a:spcPct val="100000"/>
              </a:lnSpc>
              <a:spcBef>
                <a:spcPts val="0"/>
              </a:spcBef>
              <a:spcAft>
                <a:spcPts val="0"/>
              </a:spcAft>
              <a:buSzPts val="1800"/>
              <a:buNone/>
              <a:defRPr sz="3257"/>
            </a:lvl6pPr>
            <a:lvl7pPr lvl="6" algn="ctr" rtl="0">
              <a:lnSpc>
                <a:spcPct val="100000"/>
              </a:lnSpc>
              <a:spcBef>
                <a:spcPts val="0"/>
              </a:spcBef>
              <a:spcAft>
                <a:spcPts val="0"/>
              </a:spcAft>
              <a:buSzPts val="1800"/>
              <a:buNone/>
              <a:defRPr sz="3257"/>
            </a:lvl7pPr>
            <a:lvl8pPr lvl="7" algn="ctr" rtl="0">
              <a:lnSpc>
                <a:spcPct val="100000"/>
              </a:lnSpc>
              <a:spcBef>
                <a:spcPts val="0"/>
              </a:spcBef>
              <a:spcAft>
                <a:spcPts val="0"/>
              </a:spcAft>
              <a:buSzPts val="1800"/>
              <a:buNone/>
              <a:defRPr sz="3257"/>
            </a:lvl8pPr>
            <a:lvl9pPr lvl="8" algn="ctr" rtl="0">
              <a:lnSpc>
                <a:spcPct val="100000"/>
              </a:lnSpc>
              <a:spcBef>
                <a:spcPts val="0"/>
              </a:spcBef>
              <a:spcAft>
                <a:spcPts val="0"/>
              </a:spcAft>
              <a:buSzPts val="1800"/>
              <a:buNone/>
              <a:defRPr sz="3257"/>
            </a:lvl9pPr>
          </a:lstStyle>
          <a:p>
            <a:endParaRPr/>
          </a:p>
        </p:txBody>
      </p:sp>
      <p:sp>
        <p:nvSpPr>
          <p:cNvPr id="87" name="Google Shape;87;p14"/>
          <p:cNvSpPr txBox="1">
            <a:spLocks noGrp="1"/>
          </p:cNvSpPr>
          <p:nvPr>
            <p:ph type="title" idx="2" hasCustomPrompt="1"/>
          </p:nvPr>
        </p:nvSpPr>
        <p:spPr>
          <a:xfrm>
            <a:off x="1016903" y="1744652"/>
            <a:ext cx="1627080" cy="2179520"/>
          </a:xfrm>
          <a:prstGeom prst="rect">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8000"/>
              <a:buNone/>
              <a:defRPr sz="14473"/>
            </a:lvl1pPr>
            <a:lvl2pPr lvl="1" algn="ctr" rtl="0">
              <a:spcBef>
                <a:spcPts val="0"/>
              </a:spcBef>
              <a:spcAft>
                <a:spcPts val="0"/>
              </a:spcAft>
              <a:buSzPts val="8000"/>
              <a:buNone/>
              <a:defRPr sz="14473"/>
            </a:lvl2pPr>
            <a:lvl3pPr lvl="2" algn="ctr" rtl="0">
              <a:spcBef>
                <a:spcPts val="0"/>
              </a:spcBef>
              <a:spcAft>
                <a:spcPts val="0"/>
              </a:spcAft>
              <a:buSzPts val="8000"/>
              <a:buNone/>
              <a:defRPr sz="14473"/>
            </a:lvl3pPr>
            <a:lvl4pPr lvl="3" algn="ctr" rtl="0">
              <a:spcBef>
                <a:spcPts val="0"/>
              </a:spcBef>
              <a:spcAft>
                <a:spcPts val="0"/>
              </a:spcAft>
              <a:buSzPts val="8000"/>
              <a:buNone/>
              <a:defRPr sz="14473"/>
            </a:lvl4pPr>
            <a:lvl5pPr lvl="4" algn="ctr" rtl="0">
              <a:spcBef>
                <a:spcPts val="0"/>
              </a:spcBef>
              <a:spcAft>
                <a:spcPts val="0"/>
              </a:spcAft>
              <a:buSzPts val="8000"/>
              <a:buNone/>
              <a:defRPr sz="14473"/>
            </a:lvl5pPr>
            <a:lvl6pPr lvl="5" algn="ctr" rtl="0">
              <a:spcBef>
                <a:spcPts val="0"/>
              </a:spcBef>
              <a:spcAft>
                <a:spcPts val="0"/>
              </a:spcAft>
              <a:buSzPts val="8000"/>
              <a:buNone/>
              <a:defRPr sz="14473"/>
            </a:lvl6pPr>
            <a:lvl7pPr lvl="6" algn="ctr" rtl="0">
              <a:spcBef>
                <a:spcPts val="0"/>
              </a:spcBef>
              <a:spcAft>
                <a:spcPts val="0"/>
              </a:spcAft>
              <a:buSzPts val="8000"/>
              <a:buNone/>
              <a:defRPr sz="14473"/>
            </a:lvl7pPr>
            <a:lvl8pPr lvl="7" algn="ctr" rtl="0">
              <a:spcBef>
                <a:spcPts val="0"/>
              </a:spcBef>
              <a:spcAft>
                <a:spcPts val="0"/>
              </a:spcAft>
              <a:buSzPts val="8000"/>
              <a:buNone/>
              <a:defRPr sz="14473"/>
            </a:lvl8pPr>
            <a:lvl9pPr lvl="8" algn="ctr" rtl="0">
              <a:spcBef>
                <a:spcPts val="0"/>
              </a:spcBef>
              <a:spcAft>
                <a:spcPts val="0"/>
              </a:spcAft>
              <a:buSzPts val="8000"/>
              <a:buNone/>
              <a:defRPr sz="14473"/>
            </a:lvl9pPr>
          </a:lstStyle>
          <a:p>
            <a:r>
              <a:t>xx%</a:t>
            </a:r>
          </a:p>
        </p:txBody>
      </p:sp>
      <p:grpSp>
        <p:nvGrpSpPr>
          <p:cNvPr id="88" name="Google Shape;88;p14"/>
          <p:cNvGrpSpPr/>
          <p:nvPr/>
        </p:nvGrpSpPr>
        <p:grpSpPr>
          <a:xfrm>
            <a:off x="11150302" y="7911245"/>
            <a:ext cx="2266740" cy="779240"/>
            <a:chOff x="7964500" y="4238167"/>
            <a:chExt cx="1619100" cy="417450"/>
          </a:xfrm>
        </p:grpSpPr>
        <p:sp>
          <p:nvSpPr>
            <p:cNvPr id="89" name="Google Shape;89;p14"/>
            <p:cNvSpPr/>
            <p:nvPr/>
          </p:nvSpPr>
          <p:spPr>
            <a:xfrm>
              <a:off x="7964500" y="4238167"/>
              <a:ext cx="1619100" cy="131700"/>
            </a:xfrm>
            <a:prstGeom prst="rect">
              <a:avLst/>
            </a:prstGeom>
            <a:solidFill>
              <a:schemeClr val="accent4"/>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90" name="Google Shape;90;p14"/>
            <p:cNvSpPr/>
            <p:nvPr/>
          </p:nvSpPr>
          <p:spPr>
            <a:xfrm>
              <a:off x="7964500" y="4523917"/>
              <a:ext cx="1619100" cy="13170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sp>
        <p:nvSpPr>
          <p:cNvPr id="91" name="Google Shape;91;p14"/>
          <p:cNvSpPr/>
          <p:nvPr/>
        </p:nvSpPr>
        <p:spPr>
          <a:xfrm>
            <a:off x="419411" y="8372308"/>
            <a:ext cx="499800" cy="832160"/>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pPr marL="0" lvl="0" indent="0" algn="l" rtl="0">
              <a:spcBef>
                <a:spcPts val="0"/>
              </a:spcBef>
              <a:spcAft>
                <a:spcPts val="0"/>
              </a:spcAft>
              <a:buNone/>
            </a:pPr>
            <a:endParaRPr sz="2534"/>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hanks">
  <p:cSld name="BLANK_4">
    <p:spTree>
      <p:nvGrpSpPr>
        <p:cNvPr id="1" name="Shape 227"/>
        <p:cNvGrpSpPr/>
        <p:nvPr/>
      </p:nvGrpSpPr>
      <p:grpSpPr>
        <a:xfrm>
          <a:off x="0" y="0"/>
          <a:ext cx="0" cy="0"/>
          <a:chOff x="0" y="0"/>
          <a:chExt cx="0" cy="0"/>
        </a:xfrm>
      </p:grpSpPr>
      <p:sp>
        <p:nvSpPr>
          <p:cNvPr id="228" name="Google Shape;228;p30"/>
          <p:cNvSpPr txBox="1">
            <a:spLocks noGrp="1"/>
          </p:cNvSpPr>
          <p:nvPr>
            <p:ph type="title"/>
          </p:nvPr>
        </p:nvSpPr>
        <p:spPr>
          <a:xfrm>
            <a:off x="3659284" y="1006880"/>
            <a:ext cx="8143800" cy="164304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3200"/>
              <a:buNone/>
              <a:defRPr sz="10855"/>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229" name="Google Shape;229;p30"/>
          <p:cNvSpPr txBox="1">
            <a:spLocks noGrp="1"/>
          </p:cNvSpPr>
          <p:nvPr>
            <p:ph type="subTitle" idx="1"/>
          </p:nvPr>
        </p:nvSpPr>
        <p:spPr>
          <a:xfrm>
            <a:off x="4855444" y="3173348"/>
            <a:ext cx="5751480" cy="197624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30" name="Google Shape;230;p30"/>
          <p:cNvSpPr txBox="1"/>
          <p:nvPr/>
        </p:nvSpPr>
        <p:spPr>
          <a:xfrm>
            <a:off x="4469044" y="6540334"/>
            <a:ext cx="6524280" cy="1251600"/>
          </a:xfrm>
          <a:prstGeom prst="rect">
            <a:avLst/>
          </a:prstGeom>
          <a:noFill/>
          <a:ln>
            <a:noFill/>
          </a:ln>
        </p:spPr>
        <p:txBody>
          <a:bodyPr spcFirstLastPara="1" wrap="square" lIns="165409" tIns="165409" rIns="165409" bIns="165409" anchor="ctr" anchorCtr="0">
            <a:noAutofit/>
          </a:bodyPr>
          <a:lstStyle/>
          <a:p>
            <a:pPr marL="0" lvl="0" indent="0" algn="ctr" rtl="0">
              <a:spcBef>
                <a:spcPts val="0"/>
              </a:spcBef>
              <a:spcAft>
                <a:spcPts val="0"/>
              </a:spcAft>
              <a:buNone/>
            </a:pPr>
            <a:r>
              <a:rPr lang="en" sz="2171" b="1">
                <a:solidFill>
                  <a:schemeClr val="dk1"/>
                </a:solidFill>
                <a:latin typeface="Montserrat"/>
                <a:ea typeface="Montserrat"/>
                <a:cs typeface="Montserrat"/>
                <a:sym typeface="Montserrat"/>
              </a:rPr>
              <a:t>CREDITS:</a:t>
            </a:r>
            <a:r>
              <a:rPr lang="en" sz="2171">
                <a:solidFill>
                  <a:schemeClr val="dk1"/>
                </a:solidFill>
                <a:latin typeface="Montserrat Medium"/>
                <a:ea typeface="Montserrat Medium"/>
                <a:cs typeface="Montserrat Medium"/>
                <a:sym typeface="Montserrat Medium"/>
              </a:rPr>
              <a:t> This presentation template was created by </a:t>
            </a:r>
            <a:r>
              <a:rPr lang="en" sz="2171" b="1">
                <a:solidFill>
                  <a:schemeClr val="dk1"/>
                </a:solidFill>
                <a:uFill>
                  <a:noFill/>
                </a:uFill>
                <a:latin typeface="Montserrat"/>
                <a:ea typeface="Montserrat"/>
                <a:cs typeface="Montserrat"/>
                <a:sym typeface="Montserrat"/>
                <a:hlinkClick r:id="rId2">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Slidesgo</a:t>
            </a:r>
            <a:r>
              <a:rPr lang="en" sz="2171">
                <a:solidFill>
                  <a:schemeClr val="dk1"/>
                </a:solidFill>
                <a:latin typeface="Montserrat Medium"/>
                <a:ea typeface="Montserrat Medium"/>
                <a:cs typeface="Montserrat Medium"/>
                <a:sym typeface="Montserrat Medium"/>
              </a:rPr>
              <a:t>, including icons by </a:t>
            </a:r>
            <a:r>
              <a:rPr lang="en" sz="2171" b="1">
                <a:solidFill>
                  <a:schemeClr val="dk1"/>
                </a:solidFill>
                <a:uFill>
                  <a:noFill/>
                </a:uFill>
                <a:latin typeface="Montserrat"/>
                <a:ea typeface="Montserrat"/>
                <a:cs typeface="Montserrat"/>
                <a:sym typeface="Montserrat"/>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Flaticon</a:t>
            </a:r>
            <a:r>
              <a:rPr lang="en" sz="2171">
                <a:solidFill>
                  <a:schemeClr val="dk1"/>
                </a:solidFill>
                <a:latin typeface="Montserrat Medium"/>
                <a:ea typeface="Montserrat Medium"/>
                <a:cs typeface="Montserrat Medium"/>
                <a:sym typeface="Montserrat Medium"/>
              </a:rPr>
              <a:t>, infographics &amp; images by </a:t>
            </a:r>
            <a:r>
              <a:rPr lang="en" sz="2171" b="1">
                <a:solidFill>
                  <a:schemeClr val="dk1"/>
                </a:solidFill>
                <a:uFill>
                  <a:noFill/>
                </a:uFill>
                <a:latin typeface="Montserrat"/>
                <a:ea typeface="Montserrat"/>
                <a:cs typeface="Montserrat"/>
                <a:sym typeface="Montserrat"/>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Freepik</a:t>
            </a:r>
            <a:r>
              <a:rPr lang="en" sz="2171">
                <a:solidFill>
                  <a:schemeClr val="dk1"/>
                </a:solidFill>
                <a:latin typeface="Montserrat Medium"/>
                <a:ea typeface="Montserrat Medium"/>
                <a:cs typeface="Montserrat Medium"/>
                <a:sym typeface="Montserrat Medium"/>
              </a:rPr>
              <a:t> and illustrations by </a:t>
            </a:r>
            <a:r>
              <a:rPr lang="en" sz="2171">
                <a:solidFill>
                  <a:schemeClr val="dk1"/>
                </a:solidFill>
                <a:uFill>
                  <a:noFill/>
                </a:uFill>
                <a:latin typeface="Montserrat Medium"/>
                <a:ea typeface="Montserrat Medium"/>
                <a:cs typeface="Montserrat Medium"/>
                <a:sym typeface="Montserrat Medium"/>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Storyset</a:t>
            </a:r>
            <a:r>
              <a:rPr lang="en" sz="2171">
                <a:solidFill>
                  <a:schemeClr val="dk1"/>
                </a:solidFill>
                <a:latin typeface="Montserrat Medium"/>
                <a:ea typeface="Montserrat Medium"/>
                <a:cs typeface="Montserrat Medium"/>
                <a:sym typeface="Montserrat Medium"/>
              </a:rPr>
              <a:t>.</a:t>
            </a:r>
            <a:endParaRPr sz="2171">
              <a:solidFill>
                <a:schemeClr val="dk1"/>
              </a:solidFill>
              <a:latin typeface="Montserrat Medium"/>
              <a:ea typeface="Montserrat Medium"/>
              <a:cs typeface="Montserrat Medium"/>
              <a:sym typeface="Montserrat Medium"/>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p:cSld name="BLANK_18">
    <p:spTree>
      <p:nvGrpSpPr>
        <p:cNvPr id="1" name="Shape 231"/>
        <p:cNvGrpSpPr/>
        <p:nvPr/>
      </p:nvGrpSpPr>
      <p:grpSpPr>
        <a:xfrm>
          <a:off x="0" y="0"/>
          <a:ext cx="0" cy="0"/>
          <a:chOff x="0" y="0"/>
          <a:chExt cx="0" cy="0"/>
        </a:xfrm>
      </p:grpSpPr>
      <p:grpSp>
        <p:nvGrpSpPr>
          <p:cNvPr id="232" name="Google Shape;232;p31"/>
          <p:cNvGrpSpPr/>
          <p:nvPr/>
        </p:nvGrpSpPr>
        <p:grpSpPr>
          <a:xfrm>
            <a:off x="-632098" y="7911260"/>
            <a:ext cx="2266740" cy="779240"/>
            <a:chOff x="-451500" y="4238175"/>
            <a:chExt cx="1619100" cy="417450"/>
          </a:xfrm>
        </p:grpSpPr>
        <p:sp>
          <p:nvSpPr>
            <p:cNvPr id="233" name="Google Shape;233;p31"/>
            <p:cNvSpPr/>
            <p:nvPr/>
          </p:nvSpPr>
          <p:spPr>
            <a:xfrm>
              <a:off x="-451500" y="4238175"/>
              <a:ext cx="1619100" cy="131700"/>
            </a:xfrm>
            <a:prstGeom prst="rect">
              <a:avLst/>
            </a:prstGeom>
            <a:solidFill>
              <a:schemeClr val="accent4"/>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34" name="Google Shape;234;p31"/>
            <p:cNvSpPr/>
            <p:nvPr/>
          </p:nvSpPr>
          <p:spPr>
            <a:xfrm>
              <a:off x="-451500" y="4523925"/>
              <a:ext cx="1619100" cy="13170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grpSp>
        <p:nvGrpSpPr>
          <p:cNvPr id="235" name="Google Shape;235;p31"/>
          <p:cNvGrpSpPr/>
          <p:nvPr/>
        </p:nvGrpSpPr>
        <p:grpSpPr>
          <a:xfrm>
            <a:off x="11150302" y="7911245"/>
            <a:ext cx="2266740" cy="779240"/>
            <a:chOff x="7964500" y="4238167"/>
            <a:chExt cx="1619100" cy="417450"/>
          </a:xfrm>
        </p:grpSpPr>
        <p:sp>
          <p:nvSpPr>
            <p:cNvPr id="236" name="Google Shape;236;p31"/>
            <p:cNvSpPr/>
            <p:nvPr/>
          </p:nvSpPr>
          <p:spPr>
            <a:xfrm>
              <a:off x="7964500" y="4238167"/>
              <a:ext cx="1619100" cy="13170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37" name="Google Shape;237;p31"/>
            <p:cNvSpPr/>
            <p:nvPr/>
          </p:nvSpPr>
          <p:spPr>
            <a:xfrm>
              <a:off x="7964500" y="4523917"/>
              <a:ext cx="1619100" cy="131700"/>
            </a:xfrm>
            <a:prstGeom prst="rect">
              <a:avLst/>
            </a:prstGeom>
            <a:solidFill>
              <a:schemeClr val="accen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grpSp>
        <p:nvGrpSpPr>
          <p:cNvPr id="238" name="Google Shape;238;p31"/>
          <p:cNvGrpSpPr/>
          <p:nvPr/>
        </p:nvGrpSpPr>
        <p:grpSpPr>
          <a:xfrm>
            <a:off x="11150302" y="867658"/>
            <a:ext cx="2266740" cy="779240"/>
            <a:chOff x="7964500" y="464817"/>
            <a:chExt cx="1619100" cy="417450"/>
          </a:xfrm>
        </p:grpSpPr>
        <p:sp>
          <p:nvSpPr>
            <p:cNvPr id="239" name="Google Shape;239;p31"/>
            <p:cNvSpPr/>
            <p:nvPr/>
          </p:nvSpPr>
          <p:spPr>
            <a:xfrm>
              <a:off x="7964500" y="464817"/>
              <a:ext cx="1619100" cy="13170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40" name="Google Shape;240;p31"/>
            <p:cNvSpPr/>
            <p:nvPr/>
          </p:nvSpPr>
          <p:spPr>
            <a:xfrm>
              <a:off x="7964500" y="750567"/>
              <a:ext cx="1619100" cy="131700"/>
            </a:xfrm>
            <a:prstGeom prst="rect">
              <a:avLst/>
            </a:prstGeom>
            <a:solidFill>
              <a:schemeClr val="accent4"/>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grpSp>
        <p:nvGrpSpPr>
          <p:cNvPr id="241" name="Google Shape;241;p31"/>
          <p:cNvGrpSpPr/>
          <p:nvPr/>
        </p:nvGrpSpPr>
        <p:grpSpPr>
          <a:xfrm>
            <a:off x="461802" y="436539"/>
            <a:ext cx="1258273" cy="1562639"/>
            <a:chOff x="329858" y="233859"/>
            <a:chExt cx="898766" cy="837128"/>
          </a:xfrm>
        </p:grpSpPr>
        <p:sp>
          <p:nvSpPr>
            <p:cNvPr id="242" name="Google Shape;242;p31"/>
            <p:cNvSpPr/>
            <p:nvPr/>
          </p:nvSpPr>
          <p:spPr>
            <a:xfrm>
              <a:off x="871625" y="625187"/>
              <a:ext cx="357000" cy="445800"/>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43" name="Google Shape;243;p31"/>
            <p:cNvSpPr/>
            <p:nvPr/>
          </p:nvSpPr>
          <p:spPr>
            <a:xfrm>
              <a:off x="329858" y="233859"/>
              <a:ext cx="489300" cy="611100"/>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1">
  <p:cSld name="BLANK_17">
    <p:spTree>
      <p:nvGrpSpPr>
        <p:cNvPr id="1" name="Shape 244"/>
        <p:cNvGrpSpPr/>
        <p:nvPr/>
      </p:nvGrpSpPr>
      <p:grpSpPr>
        <a:xfrm>
          <a:off x="0" y="0"/>
          <a:ext cx="0" cy="0"/>
          <a:chOff x="0" y="0"/>
          <a:chExt cx="0" cy="0"/>
        </a:xfrm>
      </p:grpSpPr>
      <p:sp>
        <p:nvSpPr>
          <p:cNvPr id="245" name="Google Shape;245;p32"/>
          <p:cNvSpPr/>
          <p:nvPr/>
        </p:nvSpPr>
        <p:spPr>
          <a:xfrm>
            <a:off x="574175" y="8079026"/>
            <a:ext cx="499800" cy="832160"/>
          </a:xfrm>
          <a:prstGeom prst="star4">
            <a:avLst>
              <a:gd name="adj" fmla="val 17141"/>
            </a:avLst>
          </a:prstGeom>
          <a:solidFill>
            <a:schemeClr val="accen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pPr marL="0" lvl="0" indent="0" algn="l" rtl="0">
              <a:spcBef>
                <a:spcPts val="0"/>
              </a:spcBef>
              <a:spcAft>
                <a:spcPts val="0"/>
              </a:spcAft>
              <a:buNone/>
            </a:pPr>
            <a:endParaRPr sz="2534"/>
          </a:p>
        </p:txBody>
      </p:sp>
      <p:grpSp>
        <p:nvGrpSpPr>
          <p:cNvPr id="246" name="Google Shape;246;p32"/>
          <p:cNvGrpSpPr/>
          <p:nvPr/>
        </p:nvGrpSpPr>
        <p:grpSpPr>
          <a:xfrm>
            <a:off x="-632098" y="867674"/>
            <a:ext cx="2266740" cy="779240"/>
            <a:chOff x="-451500" y="464825"/>
            <a:chExt cx="1619100" cy="417450"/>
          </a:xfrm>
        </p:grpSpPr>
        <p:sp>
          <p:nvSpPr>
            <p:cNvPr id="247" name="Google Shape;247;p32"/>
            <p:cNvSpPr/>
            <p:nvPr/>
          </p:nvSpPr>
          <p:spPr>
            <a:xfrm>
              <a:off x="-451500" y="464825"/>
              <a:ext cx="1619100" cy="131700"/>
            </a:xfrm>
            <a:prstGeom prst="rect">
              <a:avLst/>
            </a:prstGeom>
            <a:solidFill>
              <a:schemeClr val="accen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48" name="Google Shape;248;p32"/>
            <p:cNvSpPr/>
            <p:nvPr/>
          </p:nvSpPr>
          <p:spPr>
            <a:xfrm>
              <a:off x="-451500" y="750575"/>
              <a:ext cx="1619100" cy="131700"/>
            </a:xfrm>
            <a:prstGeom prst="rect">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grpSp>
        <p:nvGrpSpPr>
          <p:cNvPr id="249" name="Google Shape;249;p32"/>
          <p:cNvGrpSpPr/>
          <p:nvPr/>
        </p:nvGrpSpPr>
        <p:grpSpPr>
          <a:xfrm>
            <a:off x="11150302" y="7911245"/>
            <a:ext cx="2266740" cy="779240"/>
            <a:chOff x="7964500" y="4238167"/>
            <a:chExt cx="1619100" cy="417450"/>
          </a:xfrm>
        </p:grpSpPr>
        <p:sp>
          <p:nvSpPr>
            <p:cNvPr id="250" name="Google Shape;250;p32"/>
            <p:cNvSpPr/>
            <p:nvPr/>
          </p:nvSpPr>
          <p:spPr>
            <a:xfrm>
              <a:off x="7964500" y="4238167"/>
              <a:ext cx="1619100" cy="131700"/>
            </a:xfrm>
            <a:prstGeom prst="rect">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51" name="Google Shape;251;p32"/>
            <p:cNvSpPr/>
            <p:nvPr/>
          </p:nvSpPr>
          <p:spPr>
            <a:xfrm>
              <a:off x="7964500" y="4523917"/>
              <a:ext cx="1619100" cy="131700"/>
            </a:xfrm>
            <a:prstGeom prst="rect">
              <a:avLst/>
            </a:prstGeom>
            <a:solidFill>
              <a:schemeClr val="accen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grpSp>
        <p:nvGrpSpPr>
          <p:cNvPr id="252" name="Google Shape;252;p32"/>
          <p:cNvGrpSpPr/>
          <p:nvPr/>
        </p:nvGrpSpPr>
        <p:grpSpPr>
          <a:xfrm>
            <a:off x="10806451" y="415498"/>
            <a:ext cx="1282633" cy="1381426"/>
            <a:chOff x="7718891" y="222587"/>
            <a:chExt cx="916167" cy="740050"/>
          </a:xfrm>
        </p:grpSpPr>
        <p:sp>
          <p:nvSpPr>
            <p:cNvPr id="253" name="Google Shape;253;p32"/>
            <p:cNvSpPr/>
            <p:nvPr/>
          </p:nvSpPr>
          <p:spPr>
            <a:xfrm>
              <a:off x="7718891" y="222587"/>
              <a:ext cx="357000" cy="445800"/>
            </a:xfrm>
            <a:prstGeom prst="star4">
              <a:avLst>
                <a:gd name="adj" fmla="val 17141"/>
              </a:avLst>
            </a:prstGeom>
            <a:solidFill>
              <a:schemeClr val="accen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sp>
          <p:nvSpPr>
            <p:cNvPr id="254" name="Google Shape;254;p32"/>
            <p:cNvSpPr/>
            <p:nvPr/>
          </p:nvSpPr>
          <p:spPr>
            <a:xfrm>
              <a:off x="8145758" y="351537"/>
              <a:ext cx="489300" cy="611100"/>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534"/>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98340" y="1006880"/>
            <a:ext cx="10804920" cy="107856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1pPr>
            <a:lvl2pPr lvl="1">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2pPr>
            <a:lvl3pPr lvl="2">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3pPr>
            <a:lvl4pPr lvl="3">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4pPr>
            <a:lvl5pPr lvl="4">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5pPr>
            <a:lvl6pPr lvl="5">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6pPr>
            <a:lvl7pPr lvl="6">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7pPr>
            <a:lvl8pPr lvl="7">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8pPr>
            <a:lvl9pPr lvl="8">
              <a:spcBef>
                <a:spcPts val="0"/>
              </a:spcBef>
              <a:spcAft>
                <a:spcPts val="0"/>
              </a:spcAft>
              <a:buClr>
                <a:schemeClr val="dk1"/>
              </a:buClr>
              <a:buSzPts val="3200"/>
              <a:buFont typeface="Fredoka One"/>
              <a:buNone/>
              <a:defRPr sz="3200">
                <a:solidFill>
                  <a:schemeClr val="dk1"/>
                </a:solidFill>
                <a:latin typeface="Fredoka One"/>
                <a:ea typeface="Fredoka One"/>
                <a:cs typeface="Fredoka One"/>
                <a:sym typeface="Fredoka One"/>
              </a:defRPr>
            </a:lvl9pPr>
          </a:lstStyle>
          <a:p>
            <a:endParaRPr/>
          </a:p>
        </p:txBody>
      </p:sp>
      <p:sp>
        <p:nvSpPr>
          <p:cNvPr id="7" name="Google Shape;7;p1"/>
          <p:cNvSpPr txBox="1">
            <a:spLocks noGrp="1"/>
          </p:cNvSpPr>
          <p:nvPr>
            <p:ph type="body" idx="1"/>
          </p:nvPr>
        </p:nvSpPr>
        <p:spPr>
          <a:xfrm>
            <a:off x="998340" y="2151286"/>
            <a:ext cx="10804920" cy="64428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1pPr>
            <a:lvl2pPr marL="914400" lvl="1"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2pPr>
            <a:lvl3pPr marL="1371600" lvl="2"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3pPr>
            <a:lvl4pPr marL="1828800" lvl="3"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4pPr>
            <a:lvl5pPr marL="2286000" lvl="4"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5pPr>
            <a:lvl6pPr marL="2743200" lvl="5"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6pPr>
            <a:lvl7pPr marL="3200400" lvl="6"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7pPr>
            <a:lvl8pPr marL="3657600" lvl="7"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8pPr>
            <a:lvl9pPr marL="4114800" lvl="8" indent="-317500">
              <a:lnSpc>
                <a:spcPct val="100000"/>
              </a:lnSpc>
              <a:spcBef>
                <a:spcPts val="0"/>
              </a:spcBef>
              <a:spcAft>
                <a:spcPts val="0"/>
              </a:spcAft>
              <a:buClr>
                <a:schemeClr val="dk1"/>
              </a:buClr>
              <a:buSzPts val="1400"/>
              <a:buFont typeface="Montserrat Medium"/>
              <a:buChar char="■"/>
              <a:defRPr>
                <a:solidFill>
                  <a:schemeClr val="dk1"/>
                </a:solidFill>
                <a:latin typeface="Montserrat Medium"/>
                <a:ea typeface="Montserrat Medium"/>
                <a:cs typeface="Montserrat Medium"/>
                <a:sym typeface="Montserrat Medium"/>
              </a:defRPr>
            </a:lvl9pPr>
          </a:lstStyle>
          <a:p>
            <a:endParaRPr/>
          </a:p>
        </p:txBody>
      </p:sp>
      <p:sp>
        <p:nvSpPr>
          <p:cNvPr id="8" name="Google Shape;8;p1"/>
          <p:cNvSpPr txBox="1">
            <a:spLocks noGrp="1"/>
          </p:cNvSpPr>
          <p:nvPr>
            <p:ph type="sldNum" idx="12"/>
          </p:nvPr>
        </p:nvSpPr>
        <p:spPr>
          <a:xfrm>
            <a:off x="11861444" y="8704672"/>
            <a:ext cx="768180" cy="734720"/>
          </a:xfrm>
          <a:prstGeom prst="rect">
            <a:avLst/>
          </a:prstGeom>
          <a:noFill/>
          <a:ln>
            <a:noFill/>
          </a:ln>
        </p:spPr>
        <p:txBody>
          <a:bodyPr spcFirstLastPara="1" wrap="square" lIns="91425" tIns="91425" rIns="91425" bIns="91425" anchor="ctr" anchorCtr="0">
            <a:normAutofit/>
          </a:bodyPr>
          <a:lstStyle>
            <a:lvl1pPr lvl="0" algn="r" rtl="0">
              <a:buNone/>
              <a:defRPr sz="1809">
                <a:solidFill>
                  <a:schemeClr val="dk2"/>
                </a:solidFill>
              </a:defRPr>
            </a:lvl1pPr>
            <a:lvl2pPr lvl="1" algn="r" rtl="0">
              <a:buNone/>
              <a:defRPr sz="1809">
                <a:solidFill>
                  <a:schemeClr val="dk2"/>
                </a:solidFill>
              </a:defRPr>
            </a:lvl2pPr>
            <a:lvl3pPr lvl="2" algn="r" rtl="0">
              <a:buNone/>
              <a:defRPr sz="1809">
                <a:solidFill>
                  <a:schemeClr val="dk2"/>
                </a:solidFill>
              </a:defRPr>
            </a:lvl3pPr>
            <a:lvl4pPr lvl="3" algn="r" rtl="0">
              <a:buNone/>
              <a:defRPr sz="1809">
                <a:solidFill>
                  <a:schemeClr val="dk2"/>
                </a:solidFill>
              </a:defRPr>
            </a:lvl4pPr>
            <a:lvl5pPr lvl="4" algn="r" rtl="0">
              <a:buNone/>
              <a:defRPr sz="1809">
                <a:solidFill>
                  <a:schemeClr val="dk2"/>
                </a:solidFill>
              </a:defRPr>
            </a:lvl5pPr>
            <a:lvl6pPr lvl="5" algn="r" rtl="0">
              <a:buNone/>
              <a:defRPr sz="1809">
                <a:solidFill>
                  <a:schemeClr val="dk2"/>
                </a:solidFill>
              </a:defRPr>
            </a:lvl6pPr>
            <a:lvl7pPr lvl="6" algn="r" rtl="0">
              <a:buNone/>
              <a:defRPr sz="1809">
                <a:solidFill>
                  <a:schemeClr val="dk2"/>
                </a:solidFill>
              </a:defRPr>
            </a:lvl7pPr>
            <a:lvl8pPr lvl="7" algn="r" rtl="0">
              <a:buNone/>
              <a:defRPr sz="1809">
                <a:solidFill>
                  <a:schemeClr val="dk2"/>
                </a:solidFill>
              </a:defRPr>
            </a:lvl8pPr>
            <a:lvl9pPr lvl="8" algn="r" rtl="0">
              <a:buNone/>
              <a:defRPr sz="1809">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8" r:id="rId5"/>
    <p:sldLayoutId id="2147483659" r:id="rId6"/>
    <p:sldLayoutId id="2147483660" r:id="rId7"/>
    <p:sldLayoutId id="2147483676" r:id="rId8"/>
    <p:sldLayoutId id="2147483677" r:id="rId9"/>
    <p:sldLayoutId id="214748367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1.png"/><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notesSlide" Target="../notesSlides/notesSlide4.xml"/><Relationship Id="rId4"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262"/>
        <p:cNvGrpSpPr/>
        <p:nvPr/>
      </p:nvGrpSpPr>
      <p:grpSpPr>
        <a:xfrm>
          <a:off x="0" y="0"/>
          <a:ext cx="0" cy="0"/>
          <a:chOff x="0" y="0"/>
          <a:chExt cx="0" cy="0"/>
        </a:xfrm>
      </p:grpSpPr>
      <p:sp>
        <p:nvSpPr>
          <p:cNvPr id="263" name="Google Shape;263;p35"/>
          <p:cNvSpPr txBox="1">
            <a:spLocks noGrp="1"/>
          </p:cNvSpPr>
          <p:nvPr>
            <p:ph type="ctrTitle"/>
          </p:nvPr>
        </p:nvSpPr>
        <p:spPr>
          <a:xfrm>
            <a:off x="1032161" y="1877873"/>
            <a:ext cx="10781025" cy="4135902"/>
          </a:xfrm>
          <a:prstGeom prst="rect">
            <a:avLst/>
          </a:prstGeom>
        </p:spPr>
        <p:txBody>
          <a:bodyPr spcFirstLastPara="1" wrap="square" lIns="165409" tIns="165409" rIns="165409" bIns="165409" anchor="ctr" anchorCtr="0">
            <a:noAutofit/>
          </a:bodyPr>
          <a:lstStyle/>
          <a:p>
            <a:pPr lvl="0"/>
            <a:r>
              <a:rPr lang="en-US" dirty="0"/>
              <a:t>THIẾT KẾ ÁO NỮ CĂN BẢN</a:t>
            </a:r>
            <a:endParaRPr dirty="0">
              <a:solidFill>
                <a:schemeClr val="dk1"/>
              </a:solidFill>
            </a:endParaRPr>
          </a:p>
        </p:txBody>
      </p:sp>
      <p:grpSp>
        <p:nvGrpSpPr>
          <p:cNvPr id="265" name="Google Shape;265;p35"/>
          <p:cNvGrpSpPr/>
          <p:nvPr/>
        </p:nvGrpSpPr>
        <p:grpSpPr>
          <a:xfrm>
            <a:off x="926675" y="4523078"/>
            <a:ext cx="2373893" cy="4258926"/>
            <a:chOff x="465213" y="2364449"/>
            <a:chExt cx="1312100" cy="2353998"/>
          </a:xfrm>
        </p:grpSpPr>
        <p:sp>
          <p:nvSpPr>
            <p:cNvPr id="266" name="Google Shape;266;p35"/>
            <p:cNvSpPr/>
            <p:nvPr/>
          </p:nvSpPr>
          <p:spPr>
            <a:xfrm>
              <a:off x="979100" y="3436900"/>
              <a:ext cx="148125" cy="365500"/>
            </a:xfrm>
            <a:custGeom>
              <a:avLst/>
              <a:gdLst/>
              <a:ahLst/>
              <a:cxnLst/>
              <a:rect l="l" t="t" r="r" b="b"/>
              <a:pathLst>
                <a:path w="5925" h="14620" extrusionOk="0">
                  <a:moveTo>
                    <a:pt x="245" y="1016"/>
                  </a:moveTo>
                  <a:lnTo>
                    <a:pt x="5925" y="14620"/>
                  </a:lnTo>
                  <a:lnTo>
                    <a:pt x="5750" y="12131"/>
                  </a:lnTo>
                  <a:lnTo>
                    <a:pt x="3646" y="140"/>
                  </a:lnTo>
                  <a:lnTo>
                    <a:pt x="1437" y="0"/>
                  </a:lnTo>
                  <a:lnTo>
                    <a:pt x="0" y="596"/>
                  </a:lnTo>
                  <a:close/>
                </a:path>
              </a:pathLst>
            </a:custGeom>
            <a:solidFill>
              <a:schemeClr val="lt2"/>
            </a:solidFill>
            <a:ln>
              <a:noFill/>
            </a:ln>
          </p:spPr>
        </p:sp>
        <p:sp>
          <p:nvSpPr>
            <p:cNvPr id="267" name="Google Shape;267;p35"/>
            <p:cNvSpPr/>
            <p:nvPr/>
          </p:nvSpPr>
          <p:spPr>
            <a:xfrm>
              <a:off x="1294650" y="3448275"/>
              <a:ext cx="65725" cy="341850"/>
            </a:xfrm>
            <a:custGeom>
              <a:avLst/>
              <a:gdLst/>
              <a:ahLst/>
              <a:cxnLst/>
              <a:rect l="l" t="t" r="r" b="b"/>
              <a:pathLst>
                <a:path w="2629" h="13674" extrusionOk="0">
                  <a:moveTo>
                    <a:pt x="771" y="281"/>
                  </a:moveTo>
                  <a:lnTo>
                    <a:pt x="0" y="13674"/>
                  </a:lnTo>
                  <a:lnTo>
                    <a:pt x="2629" y="4769"/>
                  </a:lnTo>
                  <a:lnTo>
                    <a:pt x="1016" y="0"/>
                  </a:lnTo>
                  <a:close/>
                </a:path>
              </a:pathLst>
            </a:custGeom>
            <a:solidFill>
              <a:schemeClr val="lt2"/>
            </a:solidFill>
            <a:ln>
              <a:noFill/>
            </a:ln>
          </p:spPr>
        </p:sp>
        <p:sp>
          <p:nvSpPr>
            <p:cNvPr id="268" name="Google Shape;268;p35"/>
            <p:cNvSpPr/>
            <p:nvPr/>
          </p:nvSpPr>
          <p:spPr>
            <a:xfrm>
              <a:off x="1742506" y="2710118"/>
              <a:ext cx="498" cy="498"/>
            </a:xfrm>
            <a:custGeom>
              <a:avLst/>
              <a:gdLst/>
              <a:ahLst/>
              <a:cxnLst/>
              <a:rect l="l" t="t" r="r" b="b"/>
              <a:pathLst>
                <a:path w="39" h="39" fill="none" extrusionOk="0">
                  <a:moveTo>
                    <a:pt x="1" y="1"/>
                  </a:moveTo>
                  <a:lnTo>
                    <a:pt x="38" y="38"/>
                  </a:lnTo>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69" name="Google Shape;269;p35"/>
            <p:cNvSpPr/>
            <p:nvPr/>
          </p:nvSpPr>
          <p:spPr>
            <a:xfrm>
              <a:off x="1708716" y="2710603"/>
              <a:ext cx="63331" cy="180449"/>
            </a:xfrm>
            <a:custGeom>
              <a:avLst/>
              <a:gdLst/>
              <a:ahLst/>
              <a:cxnLst/>
              <a:rect l="l" t="t" r="r" b="b"/>
              <a:pathLst>
                <a:path w="4959" h="14130" fill="none" extrusionOk="0">
                  <a:moveTo>
                    <a:pt x="0" y="6375"/>
                  </a:moveTo>
                  <a:lnTo>
                    <a:pt x="3504" y="14129"/>
                  </a:lnTo>
                  <a:cubicBezTo>
                    <a:pt x="4958" y="7232"/>
                    <a:pt x="3728" y="2461"/>
                    <a:pt x="2684" y="0"/>
                  </a:cubicBezTo>
                </a:path>
              </a:pathLst>
            </a:custGeom>
            <a:noFill/>
            <a:ln w="35425" cap="flat"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70" name="Google Shape;270;p35"/>
            <p:cNvSpPr/>
            <p:nvPr/>
          </p:nvSpPr>
          <p:spPr>
            <a:xfrm>
              <a:off x="1742506" y="2710118"/>
              <a:ext cx="498" cy="498"/>
            </a:xfrm>
            <a:custGeom>
              <a:avLst/>
              <a:gdLst/>
              <a:ahLst/>
              <a:cxnLst/>
              <a:rect l="l" t="t" r="r" b="b"/>
              <a:pathLst>
                <a:path w="39" h="39" fill="none" extrusionOk="0">
                  <a:moveTo>
                    <a:pt x="1" y="1"/>
                  </a:moveTo>
                  <a:lnTo>
                    <a:pt x="38" y="38"/>
                  </a:lnTo>
                </a:path>
              </a:pathLst>
            </a:custGeom>
            <a:noFill/>
            <a:ln w="13050" cap="rnd"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cxnSp>
          <p:nvCxnSpPr>
            <p:cNvPr id="271" name="Google Shape;271;p35"/>
            <p:cNvCxnSpPr/>
            <p:nvPr/>
          </p:nvCxnSpPr>
          <p:spPr>
            <a:xfrm flipH="1">
              <a:off x="1320471" y="4087898"/>
              <a:ext cx="92595" cy="410216"/>
            </a:xfrm>
            <a:prstGeom prst="straightConnector1">
              <a:avLst/>
            </a:prstGeom>
            <a:noFill/>
            <a:ln w="19050" cap="flat" cmpd="sng">
              <a:solidFill>
                <a:schemeClr val="dk1"/>
              </a:solidFill>
              <a:prstDash val="solid"/>
              <a:round/>
              <a:headEnd type="none" w="med" len="med"/>
              <a:tailEnd type="none" w="med" len="med"/>
            </a:ln>
          </p:spPr>
        </p:cxnSp>
        <p:sp>
          <p:nvSpPr>
            <p:cNvPr id="272" name="Google Shape;272;p35"/>
            <p:cNvSpPr/>
            <p:nvPr/>
          </p:nvSpPr>
          <p:spPr>
            <a:xfrm>
              <a:off x="852739" y="4021857"/>
              <a:ext cx="557986" cy="526573"/>
            </a:xfrm>
            <a:custGeom>
              <a:avLst/>
              <a:gdLst/>
              <a:ahLst/>
              <a:cxnLst/>
              <a:rect l="l" t="t" r="r" b="b"/>
              <a:pathLst>
                <a:path w="43692" h="41233" extrusionOk="0">
                  <a:moveTo>
                    <a:pt x="1417" y="1"/>
                  </a:moveTo>
                  <a:lnTo>
                    <a:pt x="1417" y="9433"/>
                  </a:lnTo>
                  <a:lnTo>
                    <a:pt x="0" y="37355"/>
                  </a:lnTo>
                  <a:lnTo>
                    <a:pt x="3616" y="37355"/>
                  </a:lnTo>
                  <a:lnTo>
                    <a:pt x="4846" y="41232"/>
                  </a:lnTo>
                  <a:lnTo>
                    <a:pt x="6822" y="37914"/>
                  </a:lnTo>
                  <a:lnTo>
                    <a:pt x="11109" y="37355"/>
                  </a:lnTo>
                  <a:lnTo>
                    <a:pt x="20392" y="18343"/>
                  </a:lnTo>
                  <a:lnTo>
                    <a:pt x="26208" y="15174"/>
                  </a:lnTo>
                  <a:lnTo>
                    <a:pt x="26208" y="15174"/>
                  </a:lnTo>
                  <a:lnTo>
                    <a:pt x="23039" y="37281"/>
                  </a:lnTo>
                  <a:lnTo>
                    <a:pt x="23039" y="37393"/>
                  </a:lnTo>
                  <a:lnTo>
                    <a:pt x="29153" y="37393"/>
                  </a:lnTo>
                  <a:lnTo>
                    <a:pt x="30085" y="41232"/>
                  </a:lnTo>
                  <a:lnTo>
                    <a:pt x="32098" y="37169"/>
                  </a:lnTo>
                  <a:lnTo>
                    <a:pt x="34894" y="37355"/>
                  </a:lnTo>
                  <a:lnTo>
                    <a:pt x="36422" y="37393"/>
                  </a:lnTo>
                  <a:lnTo>
                    <a:pt x="43692" y="5332"/>
                  </a:lnTo>
                  <a:lnTo>
                    <a:pt x="43692" y="5332"/>
                  </a:lnTo>
                  <a:lnTo>
                    <a:pt x="37429" y="15174"/>
                  </a:lnTo>
                  <a:lnTo>
                    <a:pt x="27177" y="7121"/>
                  </a:lnTo>
                  <a:lnTo>
                    <a:pt x="12340" y="13794"/>
                  </a:lnTo>
                  <a:lnTo>
                    <a:pt x="1417" y="1"/>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273" name="Google Shape;273;p35"/>
            <p:cNvSpPr/>
            <p:nvPr/>
          </p:nvSpPr>
          <p:spPr>
            <a:xfrm>
              <a:off x="656588" y="4624647"/>
              <a:ext cx="873171" cy="93801"/>
            </a:xfrm>
            <a:custGeom>
              <a:avLst/>
              <a:gdLst/>
              <a:ahLst/>
              <a:cxnLst/>
              <a:rect l="l" t="t" r="r" b="b"/>
              <a:pathLst>
                <a:path w="68372" h="7345" extrusionOk="0">
                  <a:moveTo>
                    <a:pt x="34186" y="0"/>
                  </a:moveTo>
                  <a:cubicBezTo>
                    <a:pt x="15286" y="0"/>
                    <a:pt x="1" y="1640"/>
                    <a:pt x="1" y="3691"/>
                  </a:cubicBezTo>
                  <a:cubicBezTo>
                    <a:pt x="1" y="5704"/>
                    <a:pt x="15286" y="7344"/>
                    <a:pt x="34186" y="7344"/>
                  </a:cubicBezTo>
                  <a:cubicBezTo>
                    <a:pt x="53050" y="7344"/>
                    <a:pt x="68372" y="5704"/>
                    <a:pt x="68372" y="3691"/>
                  </a:cubicBezTo>
                  <a:cubicBezTo>
                    <a:pt x="68372" y="1640"/>
                    <a:pt x="53050" y="0"/>
                    <a:pt x="3418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74" name="Google Shape;274;p35"/>
            <p:cNvSpPr/>
            <p:nvPr/>
          </p:nvSpPr>
          <p:spPr>
            <a:xfrm>
              <a:off x="1575407" y="2961990"/>
              <a:ext cx="5734" cy="137131"/>
            </a:xfrm>
            <a:custGeom>
              <a:avLst/>
              <a:gdLst/>
              <a:ahLst/>
              <a:cxnLst/>
              <a:rect l="l" t="t" r="r" b="b"/>
              <a:pathLst>
                <a:path w="449" h="10738" fill="none" extrusionOk="0">
                  <a:moveTo>
                    <a:pt x="448" y="1"/>
                  </a:moveTo>
                  <a:cubicBezTo>
                    <a:pt x="448" y="3915"/>
                    <a:pt x="299" y="7420"/>
                    <a:pt x="1" y="10588"/>
                  </a:cubicBezTo>
                  <a:cubicBezTo>
                    <a:pt x="1" y="10626"/>
                    <a:pt x="1" y="10663"/>
                    <a:pt x="1" y="10737"/>
                  </a:cubicBezTo>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75" name="Google Shape;275;p35"/>
            <p:cNvSpPr/>
            <p:nvPr/>
          </p:nvSpPr>
          <p:spPr>
            <a:xfrm>
              <a:off x="686585" y="2961990"/>
              <a:ext cx="13" cy="26678"/>
            </a:xfrm>
            <a:custGeom>
              <a:avLst/>
              <a:gdLst/>
              <a:ahLst/>
              <a:cxnLst/>
              <a:rect l="l" t="t" r="r" b="b"/>
              <a:pathLst>
                <a:path w="1" h="2089" fill="none" extrusionOk="0">
                  <a:moveTo>
                    <a:pt x="0" y="2089"/>
                  </a:moveTo>
                  <a:cubicBezTo>
                    <a:pt x="0" y="1902"/>
                    <a:pt x="0" y="709"/>
                    <a:pt x="0" y="1"/>
                  </a:cubicBezTo>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76" name="Google Shape;276;p35"/>
            <p:cNvSpPr/>
            <p:nvPr/>
          </p:nvSpPr>
          <p:spPr>
            <a:xfrm>
              <a:off x="686585" y="2988658"/>
              <a:ext cx="13" cy="13"/>
            </a:xfrm>
            <a:custGeom>
              <a:avLst/>
              <a:gdLst/>
              <a:ahLst/>
              <a:cxnLst/>
              <a:rect l="l" t="t" r="r" b="b"/>
              <a:pathLst>
                <a:path w="1" h="1" fill="none" extrusionOk="0">
                  <a:moveTo>
                    <a:pt x="0" y="1"/>
                  </a:moveTo>
                  <a:lnTo>
                    <a:pt x="0" y="1"/>
                  </a:lnTo>
                  <a:close/>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77" name="Google Shape;277;p35"/>
            <p:cNvSpPr/>
            <p:nvPr/>
          </p:nvSpPr>
          <p:spPr>
            <a:xfrm>
              <a:off x="1199796" y="3734760"/>
              <a:ext cx="25235" cy="378024"/>
            </a:xfrm>
            <a:custGeom>
              <a:avLst/>
              <a:gdLst/>
              <a:ahLst/>
              <a:cxnLst/>
              <a:rect l="l" t="t" r="r" b="b"/>
              <a:pathLst>
                <a:path w="1976" h="29601" fill="none" extrusionOk="0">
                  <a:moveTo>
                    <a:pt x="0" y="29600"/>
                  </a:moveTo>
                  <a:cubicBezTo>
                    <a:pt x="0" y="29600"/>
                    <a:pt x="1976" y="20057"/>
                    <a:pt x="1976" y="0"/>
                  </a:cubicBezTo>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78" name="Google Shape;278;p35"/>
            <p:cNvSpPr/>
            <p:nvPr/>
          </p:nvSpPr>
          <p:spPr>
            <a:xfrm>
              <a:off x="1575407" y="3096745"/>
              <a:ext cx="5734" cy="2388"/>
            </a:xfrm>
            <a:custGeom>
              <a:avLst/>
              <a:gdLst/>
              <a:ahLst/>
              <a:cxnLst/>
              <a:rect l="l" t="t" r="r" b="b"/>
              <a:pathLst>
                <a:path w="449" h="187" fill="none" extrusionOk="0">
                  <a:moveTo>
                    <a:pt x="1" y="186"/>
                  </a:moveTo>
                  <a:lnTo>
                    <a:pt x="1" y="186"/>
                  </a:lnTo>
                  <a:cubicBezTo>
                    <a:pt x="150" y="112"/>
                    <a:pt x="299" y="75"/>
                    <a:pt x="448" y="0"/>
                  </a:cubicBezTo>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79" name="Google Shape;279;p35"/>
            <p:cNvSpPr/>
            <p:nvPr/>
          </p:nvSpPr>
          <p:spPr>
            <a:xfrm>
              <a:off x="625021" y="3243071"/>
              <a:ext cx="315186" cy="219004"/>
            </a:xfrm>
            <a:custGeom>
              <a:avLst/>
              <a:gdLst/>
              <a:ahLst/>
              <a:cxnLst/>
              <a:rect l="l" t="t" r="r" b="b"/>
              <a:pathLst>
                <a:path w="24680" h="17149" fill="none" extrusionOk="0">
                  <a:moveTo>
                    <a:pt x="0" y="0"/>
                  </a:moveTo>
                  <a:cubicBezTo>
                    <a:pt x="634" y="4325"/>
                    <a:pt x="3915" y="8761"/>
                    <a:pt x="4660" y="13085"/>
                  </a:cubicBezTo>
                  <a:cubicBezTo>
                    <a:pt x="6002" y="11557"/>
                    <a:pt x="6972" y="9618"/>
                    <a:pt x="7419" y="7605"/>
                  </a:cubicBezTo>
                  <a:cubicBezTo>
                    <a:pt x="9208" y="9954"/>
                    <a:pt x="9879" y="13123"/>
                    <a:pt x="9134" y="15956"/>
                  </a:cubicBezTo>
                  <a:cubicBezTo>
                    <a:pt x="12191" y="15061"/>
                    <a:pt x="15099" y="13645"/>
                    <a:pt x="17671" y="11781"/>
                  </a:cubicBezTo>
                  <a:cubicBezTo>
                    <a:pt x="18081" y="13607"/>
                    <a:pt x="17671" y="15583"/>
                    <a:pt x="16627" y="17149"/>
                  </a:cubicBezTo>
                  <a:cubicBezTo>
                    <a:pt x="19684" y="16366"/>
                    <a:pt x="22070" y="15919"/>
                    <a:pt x="24679" y="14166"/>
                  </a:cubicBezTo>
                </a:path>
              </a:pathLst>
            </a:custGeom>
            <a:noFill/>
            <a:ln w="19050" cap="flat"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80" name="Google Shape;280;p35"/>
            <p:cNvSpPr/>
            <p:nvPr/>
          </p:nvSpPr>
          <p:spPr>
            <a:xfrm>
              <a:off x="1415447" y="3096745"/>
              <a:ext cx="174272" cy="367067"/>
            </a:xfrm>
            <a:custGeom>
              <a:avLst/>
              <a:gdLst/>
              <a:ahLst/>
              <a:cxnLst/>
              <a:rect l="l" t="t" r="r" b="b"/>
              <a:pathLst>
                <a:path w="13646" h="28743" fill="none" extrusionOk="0">
                  <a:moveTo>
                    <a:pt x="12974" y="0"/>
                  </a:moveTo>
                  <a:lnTo>
                    <a:pt x="12974" y="0"/>
                  </a:lnTo>
                  <a:cubicBezTo>
                    <a:pt x="13049" y="1529"/>
                    <a:pt x="13049" y="1529"/>
                    <a:pt x="13086" y="2610"/>
                  </a:cubicBezTo>
                  <a:cubicBezTo>
                    <a:pt x="13235" y="6934"/>
                    <a:pt x="13645" y="11259"/>
                    <a:pt x="13272" y="15546"/>
                  </a:cubicBezTo>
                  <a:cubicBezTo>
                    <a:pt x="12900" y="19833"/>
                    <a:pt x="11669" y="24195"/>
                    <a:pt x="8873" y="27475"/>
                  </a:cubicBezTo>
                  <a:cubicBezTo>
                    <a:pt x="9433" y="25574"/>
                    <a:pt x="9470" y="23524"/>
                    <a:pt x="9097" y="21585"/>
                  </a:cubicBezTo>
                  <a:cubicBezTo>
                    <a:pt x="7904" y="25015"/>
                    <a:pt x="4959" y="27774"/>
                    <a:pt x="1492" y="28743"/>
                  </a:cubicBezTo>
                  <a:cubicBezTo>
                    <a:pt x="1567" y="27214"/>
                    <a:pt x="1007" y="25686"/>
                    <a:pt x="1" y="24530"/>
                  </a:cubicBezTo>
                </a:path>
              </a:pathLst>
            </a:custGeom>
            <a:noFill/>
            <a:ln w="35425" cap="flat"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81" name="Google Shape;281;p35"/>
            <p:cNvSpPr/>
            <p:nvPr/>
          </p:nvSpPr>
          <p:spPr>
            <a:xfrm>
              <a:off x="683252" y="2779162"/>
              <a:ext cx="889365" cy="408495"/>
            </a:xfrm>
            <a:custGeom>
              <a:avLst/>
              <a:gdLst/>
              <a:ahLst/>
              <a:cxnLst/>
              <a:rect l="l" t="t" r="r" b="b"/>
              <a:pathLst>
                <a:path w="69640" h="31987" fill="none" extrusionOk="0">
                  <a:moveTo>
                    <a:pt x="187" y="11520"/>
                  </a:moveTo>
                  <a:cubicBezTo>
                    <a:pt x="1" y="13272"/>
                    <a:pt x="38" y="14987"/>
                    <a:pt x="299" y="16702"/>
                  </a:cubicBezTo>
                  <a:cubicBezTo>
                    <a:pt x="597" y="18864"/>
                    <a:pt x="1193" y="20952"/>
                    <a:pt x="2088" y="22890"/>
                  </a:cubicBezTo>
                  <a:cubicBezTo>
                    <a:pt x="3468" y="25873"/>
                    <a:pt x="5518" y="28706"/>
                    <a:pt x="5443" y="31987"/>
                  </a:cubicBezTo>
                  <a:cubicBezTo>
                    <a:pt x="10812" y="24829"/>
                    <a:pt x="13757" y="15919"/>
                    <a:pt x="13719" y="6972"/>
                  </a:cubicBezTo>
                  <a:cubicBezTo>
                    <a:pt x="14204" y="12974"/>
                    <a:pt x="15956" y="18864"/>
                    <a:pt x="18790" y="24158"/>
                  </a:cubicBezTo>
                  <a:cubicBezTo>
                    <a:pt x="22182" y="17186"/>
                    <a:pt x="29899" y="12937"/>
                    <a:pt x="32583" y="5667"/>
                  </a:cubicBezTo>
                  <a:cubicBezTo>
                    <a:pt x="33627" y="10513"/>
                    <a:pt x="33478" y="15583"/>
                    <a:pt x="32098" y="20355"/>
                  </a:cubicBezTo>
                  <a:cubicBezTo>
                    <a:pt x="39032" y="16478"/>
                    <a:pt x="43096" y="8798"/>
                    <a:pt x="44997" y="1082"/>
                  </a:cubicBezTo>
                  <a:cubicBezTo>
                    <a:pt x="44513" y="5965"/>
                    <a:pt x="42910" y="10737"/>
                    <a:pt x="40374" y="14950"/>
                  </a:cubicBezTo>
                  <a:cubicBezTo>
                    <a:pt x="45072" y="11259"/>
                    <a:pt x="48390" y="5853"/>
                    <a:pt x="49545" y="0"/>
                  </a:cubicBezTo>
                  <a:cubicBezTo>
                    <a:pt x="49620" y="2349"/>
                    <a:pt x="48949" y="4660"/>
                    <a:pt x="48203" y="6897"/>
                  </a:cubicBezTo>
                  <a:cubicBezTo>
                    <a:pt x="46078" y="13645"/>
                    <a:pt x="43469" y="20206"/>
                    <a:pt x="40412" y="26581"/>
                  </a:cubicBezTo>
                  <a:cubicBezTo>
                    <a:pt x="46712" y="20504"/>
                    <a:pt x="51148" y="12564"/>
                    <a:pt x="52975" y="4027"/>
                  </a:cubicBezTo>
                  <a:cubicBezTo>
                    <a:pt x="53161" y="6972"/>
                    <a:pt x="53832" y="9880"/>
                    <a:pt x="55063" y="12564"/>
                  </a:cubicBezTo>
                  <a:cubicBezTo>
                    <a:pt x="56815" y="16478"/>
                    <a:pt x="59574" y="19833"/>
                    <a:pt x="62370" y="23077"/>
                  </a:cubicBezTo>
                  <a:cubicBezTo>
                    <a:pt x="63712" y="24605"/>
                    <a:pt x="65128" y="26171"/>
                    <a:pt x="66992" y="26954"/>
                  </a:cubicBezTo>
                  <a:cubicBezTo>
                    <a:pt x="66396" y="21436"/>
                    <a:pt x="65799" y="15956"/>
                    <a:pt x="65166" y="10439"/>
                  </a:cubicBezTo>
                  <a:cubicBezTo>
                    <a:pt x="67701" y="14838"/>
                    <a:pt x="69229" y="19796"/>
                    <a:pt x="69639" y="24866"/>
                  </a:cubicBezTo>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82" name="Google Shape;282;p35"/>
            <p:cNvSpPr/>
            <p:nvPr/>
          </p:nvSpPr>
          <p:spPr>
            <a:xfrm>
              <a:off x="1162660" y="3307186"/>
              <a:ext cx="99983" cy="20969"/>
            </a:xfrm>
            <a:custGeom>
              <a:avLst/>
              <a:gdLst/>
              <a:ahLst/>
              <a:cxnLst/>
              <a:rect l="l" t="t" r="r" b="b"/>
              <a:pathLst>
                <a:path w="7829" h="1642" fill="none" extrusionOk="0">
                  <a:moveTo>
                    <a:pt x="0" y="1"/>
                  </a:moveTo>
                  <a:cubicBezTo>
                    <a:pt x="2274" y="1567"/>
                    <a:pt x="5480" y="1641"/>
                    <a:pt x="7829" y="150"/>
                  </a:cubicBezTo>
                </a:path>
              </a:pathLst>
            </a:custGeom>
            <a:noFill/>
            <a:ln w="35425" cap="flat"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283" name="Google Shape;283;p35"/>
            <p:cNvSpPr/>
            <p:nvPr/>
          </p:nvSpPr>
          <p:spPr>
            <a:xfrm>
              <a:off x="1194075" y="3755233"/>
              <a:ext cx="19539" cy="330415"/>
            </a:xfrm>
            <a:custGeom>
              <a:avLst/>
              <a:gdLst/>
              <a:ahLst/>
              <a:cxnLst/>
              <a:rect l="l" t="t" r="r" b="b"/>
              <a:pathLst>
                <a:path w="1530" h="25873" extrusionOk="0">
                  <a:moveTo>
                    <a:pt x="1492" y="0"/>
                  </a:moveTo>
                  <a:lnTo>
                    <a:pt x="1492" y="0"/>
                  </a:lnTo>
                  <a:cubicBezTo>
                    <a:pt x="858" y="7568"/>
                    <a:pt x="485" y="14017"/>
                    <a:pt x="299" y="18603"/>
                  </a:cubicBezTo>
                  <a:cubicBezTo>
                    <a:pt x="75" y="23188"/>
                    <a:pt x="1" y="25872"/>
                    <a:pt x="1" y="25872"/>
                  </a:cubicBezTo>
                  <a:cubicBezTo>
                    <a:pt x="784" y="19609"/>
                    <a:pt x="1194" y="13123"/>
                    <a:pt x="1343" y="8202"/>
                  </a:cubicBezTo>
                  <a:cubicBezTo>
                    <a:pt x="1529" y="3319"/>
                    <a:pt x="1492" y="1"/>
                    <a:pt x="1492" y="0"/>
                  </a:cubicBezTo>
                  <a:close/>
                </a:path>
              </a:pathLst>
            </a:custGeom>
            <a:solidFill>
              <a:srgbClr val="FFFFFF"/>
            </a:solidFill>
            <a:ln>
              <a:noFill/>
            </a:ln>
          </p:spPr>
          <p:txBody>
            <a:bodyPr spcFirstLastPara="1" wrap="square" lIns="165409" tIns="165409" rIns="165409" bIns="165409" anchor="ctr" anchorCtr="0">
              <a:noAutofit/>
            </a:bodyPr>
            <a:lstStyle/>
            <a:p>
              <a:endParaRPr sz="3539"/>
            </a:p>
          </p:txBody>
        </p:sp>
        <p:sp>
          <p:nvSpPr>
            <p:cNvPr id="284" name="Google Shape;284;p35"/>
            <p:cNvSpPr/>
            <p:nvPr/>
          </p:nvSpPr>
          <p:spPr>
            <a:xfrm>
              <a:off x="465213" y="2366352"/>
              <a:ext cx="1312041" cy="821226"/>
            </a:xfrm>
            <a:custGeom>
              <a:avLst/>
              <a:gdLst/>
              <a:ahLst/>
              <a:cxnLst/>
              <a:rect l="l" t="t" r="r" b="b"/>
              <a:pathLst>
                <a:path w="102744" h="64309" extrusionOk="0">
                  <a:moveTo>
                    <a:pt x="99015" y="25016"/>
                  </a:moveTo>
                  <a:cubicBezTo>
                    <a:pt x="99016" y="25016"/>
                    <a:pt x="99500" y="25650"/>
                    <a:pt x="100022" y="26917"/>
                  </a:cubicBezTo>
                  <a:lnTo>
                    <a:pt x="99015" y="25016"/>
                  </a:lnTo>
                  <a:close/>
                  <a:moveTo>
                    <a:pt x="81494" y="1"/>
                  </a:moveTo>
                  <a:cubicBezTo>
                    <a:pt x="80016" y="858"/>
                    <a:pt x="69803" y="6095"/>
                    <a:pt x="59671" y="6095"/>
                  </a:cubicBezTo>
                  <a:cubicBezTo>
                    <a:pt x="57020" y="6095"/>
                    <a:pt x="54375" y="5736"/>
                    <a:pt x="51894" y="4847"/>
                  </a:cubicBezTo>
                  <a:cubicBezTo>
                    <a:pt x="48939" y="3791"/>
                    <a:pt x="45793" y="3373"/>
                    <a:pt x="42686" y="3373"/>
                  </a:cubicBezTo>
                  <a:cubicBezTo>
                    <a:pt x="32192" y="3373"/>
                    <a:pt x="22161" y="8145"/>
                    <a:pt x="21585" y="9209"/>
                  </a:cubicBezTo>
                  <a:cubicBezTo>
                    <a:pt x="21585" y="9209"/>
                    <a:pt x="0" y="23338"/>
                    <a:pt x="6673" y="49583"/>
                  </a:cubicBezTo>
                  <a:cubicBezTo>
                    <a:pt x="8489" y="47314"/>
                    <a:pt x="10371" y="46579"/>
                    <a:pt x="12040" y="46579"/>
                  </a:cubicBezTo>
                  <a:cubicBezTo>
                    <a:pt x="15031" y="46579"/>
                    <a:pt x="17335" y="48941"/>
                    <a:pt x="17335" y="49061"/>
                  </a:cubicBezTo>
                  <a:lnTo>
                    <a:pt x="17373" y="49024"/>
                  </a:lnTo>
                  <a:cubicBezTo>
                    <a:pt x="17671" y="51186"/>
                    <a:pt x="18267" y="53274"/>
                    <a:pt x="19162" y="55212"/>
                  </a:cubicBezTo>
                  <a:cubicBezTo>
                    <a:pt x="20542" y="58195"/>
                    <a:pt x="22592" y="61028"/>
                    <a:pt x="22517" y="64309"/>
                  </a:cubicBezTo>
                  <a:cubicBezTo>
                    <a:pt x="27886" y="57151"/>
                    <a:pt x="30831" y="48241"/>
                    <a:pt x="30793" y="39294"/>
                  </a:cubicBezTo>
                  <a:lnTo>
                    <a:pt x="30793" y="39294"/>
                  </a:lnTo>
                  <a:cubicBezTo>
                    <a:pt x="31278" y="45296"/>
                    <a:pt x="33030" y="51186"/>
                    <a:pt x="35864" y="56480"/>
                  </a:cubicBezTo>
                  <a:cubicBezTo>
                    <a:pt x="39256" y="49508"/>
                    <a:pt x="46973" y="45259"/>
                    <a:pt x="49657" y="37989"/>
                  </a:cubicBezTo>
                  <a:lnTo>
                    <a:pt x="49657" y="37989"/>
                  </a:lnTo>
                  <a:cubicBezTo>
                    <a:pt x="50701" y="42835"/>
                    <a:pt x="50552" y="47905"/>
                    <a:pt x="49172" y="52677"/>
                  </a:cubicBezTo>
                  <a:cubicBezTo>
                    <a:pt x="56106" y="48800"/>
                    <a:pt x="60170" y="41120"/>
                    <a:pt x="62071" y="33404"/>
                  </a:cubicBezTo>
                  <a:lnTo>
                    <a:pt x="62071" y="33404"/>
                  </a:lnTo>
                  <a:cubicBezTo>
                    <a:pt x="61587" y="38287"/>
                    <a:pt x="59984" y="43059"/>
                    <a:pt x="57448" y="47272"/>
                  </a:cubicBezTo>
                  <a:cubicBezTo>
                    <a:pt x="62146" y="43581"/>
                    <a:pt x="65464" y="38175"/>
                    <a:pt x="66619" y="32322"/>
                  </a:cubicBezTo>
                  <a:lnTo>
                    <a:pt x="66619" y="32322"/>
                  </a:lnTo>
                  <a:cubicBezTo>
                    <a:pt x="66694" y="34671"/>
                    <a:pt x="66023" y="36982"/>
                    <a:pt x="65277" y="39219"/>
                  </a:cubicBezTo>
                  <a:cubicBezTo>
                    <a:pt x="63152" y="45967"/>
                    <a:pt x="60543" y="52528"/>
                    <a:pt x="57486" y="58903"/>
                  </a:cubicBezTo>
                  <a:cubicBezTo>
                    <a:pt x="63786" y="52826"/>
                    <a:pt x="68222" y="44886"/>
                    <a:pt x="70049" y="36349"/>
                  </a:cubicBezTo>
                  <a:cubicBezTo>
                    <a:pt x="70235" y="39294"/>
                    <a:pt x="70906" y="42202"/>
                    <a:pt x="72137" y="44886"/>
                  </a:cubicBezTo>
                  <a:cubicBezTo>
                    <a:pt x="73889" y="48800"/>
                    <a:pt x="76648" y="52155"/>
                    <a:pt x="79444" y="55399"/>
                  </a:cubicBezTo>
                  <a:cubicBezTo>
                    <a:pt x="80786" y="56927"/>
                    <a:pt x="82202" y="58493"/>
                    <a:pt x="84066" y="59276"/>
                  </a:cubicBezTo>
                  <a:cubicBezTo>
                    <a:pt x="83470" y="53758"/>
                    <a:pt x="82873" y="48278"/>
                    <a:pt x="82240" y="42761"/>
                  </a:cubicBezTo>
                  <a:lnTo>
                    <a:pt x="82240" y="42761"/>
                  </a:lnTo>
                  <a:cubicBezTo>
                    <a:pt x="84775" y="47160"/>
                    <a:pt x="86303" y="52118"/>
                    <a:pt x="86713" y="57188"/>
                  </a:cubicBezTo>
                  <a:lnTo>
                    <a:pt x="86937" y="57225"/>
                  </a:lnTo>
                  <a:cubicBezTo>
                    <a:pt x="86937" y="57263"/>
                    <a:pt x="86937" y="57300"/>
                    <a:pt x="86937" y="57374"/>
                  </a:cubicBezTo>
                  <a:cubicBezTo>
                    <a:pt x="87086" y="57300"/>
                    <a:pt x="87235" y="57263"/>
                    <a:pt x="87384" y="57188"/>
                  </a:cubicBezTo>
                  <a:cubicBezTo>
                    <a:pt x="102445" y="51335"/>
                    <a:pt x="97487" y="33776"/>
                    <a:pt x="97375" y="33329"/>
                  </a:cubicBezTo>
                  <a:lnTo>
                    <a:pt x="97375" y="33329"/>
                  </a:lnTo>
                  <a:lnTo>
                    <a:pt x="100879" y="41083"/>
                  </a:lnTo>
                  <a:cubicBezTo>
                    <a:pt x="102333" y="34186"/>
                    <a:pt x="101103" y="29415"/>
                    <a:pt x="100059" y="26954"/>
                  </a:cubicBezTo>
                  <a:lnTo>
                    <a:pt x="100059" y="26954"/>
                  </a:lnTo>
                  <a:lnTo>
                    <a:pt x="102743" y="32024"/>
                  </a:lnTo>
                  <a:cubicBezTo>
                    <a:pt x="99293" y="9807"/>
                    <a:pt x="83037" y="7718"/>
                    <a:pt x="77046" y="7718"/>
                  </a:cubicBezTo>
                  <a:cubicBezTo>
                    <a:pt x="75658" y="7718"/>
                    <a:pt x="74821" y="7830"/>
                    <a:pt x="74821" y="7830"/>
                  </a:cubicBezTo>
                  <a:cubicBezTo>
                    <a:pt x="74821" y="7830"/>
                    <a:pt x="80338" y="1007"/>
                    <a:pt x="81494"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285" name="Google Shape;285;p35"/>
            <p:cNvSpPr/>
            <p:nvPr/>
          </p:nvSpPr>
          <p:spPr>
            <a:xfrm>
              <a:off x="465213" y="2409431"/>
              <a:ext cx="916490" cy="778193"/>
            </a:xfrm>
            <a:custGeom>
              <a:avLst/>
              <a:gdLst/>
              <a:ahLst/>
              <a:cxnLst/>
              <a:rect l="l" t="t" r="r" b="b"/>
              <a:pathLst>
                <a:path w="71764" h="60936" extrusionOk="0">
                  <a:moveTo>
                    <a:pt x="42686" y="0"/>
                  </a:moveTo>
                  <a:cubicBezTo>
                    <a:pt x="32192" y="0"/>
                    <a:pt x="22161" y="4772"/>
                    <a:pt x="21585" y="5836"/>
                  </a:cubicBezTo>
                  <a:cubicBezTo>
                    <a:pt x="21585" y="5836"/>
                    <a:pt x="0" y="19965"/>
                    <a:pt x="6673" y="46210"/>
                  </a:cubicBezTo>
                  <a:cubicBezTo>
                    <a:pt x="8489" y="43941"/>
                    <a:pt x="10371" y="43206"/>
                    <a:pt x="12040" y="43206"/>
                  </a:cubicBezTo>
                  <a:cubicBezTo>
                    <a:pt x="15031" y="43206"/>
                    <a:pt x="17335" y="45568"/>
                    <a:pt x="17335" y="45688"/>
                  </a:cubicBezTo>
                  <a:lnTo>
                    <a:pt x="17373" y="45651"/>
                  </a:lnTo>
                  <a:cubicBezTo>
                    <a:pt x="17671" y="47813"/>
                    <a:pt x="18267" y="49901"/>
                    <a:pt x="19162" y="51839"/>
                  </a:cubicBezTo>
                  <a:cubicBezTo>
                    <a:pt x="20542" y="54822"/>
                    <a:pt x="22592" y="57655"/>
                    <a:pt x="22517" y="60936"/>
                  </a:cubicBezTo>
                  <a:cubicBezTo>
                    <a:pt x="27886" y="53778"/>
                    <a:pt x="30831" y="44868"/>
                    <a:pt x="30793" y="35921"/>
                  </a:cubicBezTo>
                  <a:lnTo>
                    <a:pt x="30793" y="35921"/>
                  </a:lnTo>
                  <a:cubicBezTo>
                    <a:pt x="31278" y="41923"/>
                    <a:pt x="33030" y="47813"/>
                    <a:pt x="35864" y="53107"/>
                  </a:cubicBezTo>
                  <a:cubicBezTo>
                    <a:pt x="39256" y="46135"/>
                    <a:pt x="46973" y="41886"/>
                    <a:pt x="49657" y="34616"/>
                  </a:cubicBezTo>
                  <a:lnTo>
                    <a:pt x="49657" y="34616"/>
                  </a:lnTo>
                  <a:cubicBezTo>
                    <a:pt x="50701" y="39462"/>
                    <a:pt x="50552" y="44532"/>
                    <a:pt x="49172" y="49304"/>
                  </a:cubicBezTo>
                  <a:cubicBezTo>
                    <a:pt x="49247" y="49267"/>
                    <a:pt x="49284" y="49230"/>
                    <a:pt x="49322" y="49192"/>
                  </a:cubicBezTo>
                  <a:cubicBezTo>
                    <a:pt x="51782" y="41364"/>
                    <a:pt x="52900" y="33050"/>
                    <a:pt x="52565" y="24849"/>
                  </a:cubicBezTo>
                  <a:lnTo>
                    <a:pt x="52565" y="24849"/>
                  </a:lnTo>
                  <a:cubicBezTo>
                    <a:pt x="49843" y="30180"/>
                    <a:pt x="45817" y="34840"/>
                    <a:pt x="40896" y="38269"/>
                  </a:cubicBezTo>
                  <a:cubicBezTo>
                    <a:pt x="44848" y="33237"/>
                    <a:pt x="47830" y="27458"/>
                    <a:pt x="49620" y="21307"/>
                  </a:cubicBezTo>
                  <a:lnTo>
                    <a:pt x="49620" y="21307"/>
                  </a:lnTo>
                  <a:cubicBezTo>
                    <a:pt x="45780" y="26191"/>
                    <a:pt x="41418" y="30627"/>
                    <a:pt x="36609" y="34541"/>
                  </a:cubicBezTo>
                  <a:cubicBezTo>
                    <a:pt x="34894" y="29807"/>
                    <a:pt x="33813" y="24886"/>
                    <a:pt x="33366" y="19890"/>
                  </a:cubicBezTo>
                  <a:cubicBezTo>
                    <a:pt x="29340" y="21046"/>
                    <a:pt x="25574" y="23208"/>
                    <a:pt x="22592" y="26153"/>
                  </a:cubicBezTo>
                  <a:cubicBezTo>
                    <a:pt x="22368" y="19033"/>
                    <a:pt x="27587" y="12658"/>
                    <a:pt x="33888" y="9340"/>
                  </a:cubicBezTo>
                  <a:cubicBezTo>
                    <a:pt x="40188" y="6022"/>
                    <a:pt x="47458" y="5165"/>
                    <a:pt x="54541" y="4345"/>
                  </a:cubicBezTo>
                  <a:cubicBezTo>
                    <a:pt x="60356" y="3636"/>
                    <a:pt x="66358" y="2854"/>
                    <a:pt x="71764" y="654"/>
                  </a:cubicBezTo>
                  <a:lnTo>
                    <a:pt x="71764" y="654"/>
                  </a:lnTo>
                  <a:cubicBezTo>
                    <a:pt x="68139" y="1801"/>
                    <a:pt x="63892" y="2723"/>
                    <a:pt x="59659" y="2723"/>
                  </a:cubicBezTo>
                  <a:cubicBezTo>
                    <a:pt x="57014" y="2723"/>
                    <a:pt x="54374" y="2363"/>
                    <a:pt x="51894" y="1474"/>
                  </a:cubicBezTo>
                  <a:cubicBezTo>
                    <a:pt x="48939" y="418"/>
                    <a:pt x="45793" y="0"/>
                    <a:pt x="42686"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86" name="Google Shape;286;p35"/>
            <p:cNvSpPr/>
            <p:nvPr/>
          </p:nvSpPr>
          <p:spPr>
            <a:xfrm>
              <a:off x="1093152" y="2366352"/>
              <a:ext cx="684162" cy="756994"/>
            </a:xfrm>
            <a:custGeom>
              <a:avLst/>
              <a:gdLst/>
              <a:ahLst/>
              <a:cxnLst/>
              <a:rect l="l" t="t" r="r" b="b"/>
              <a:pathLst>
                <a:path w="53572" h="59276" extrusionOk="0">
                  <a:moveTo>
                    <a:pt x="49843" y="25016"/>
                  </a:moveTo>
                  <a:cubicBezTo>
                    <a:pt x="49844" y="25016"/>
                    <a:pt x="50328" y="25650"/>
                    <a:pt x="50850" y="26917"/>
                  </a:cubicBezTo>
                  <a:lnTo>
                    <a:pt x="49843" y="25016"/>
                  </a:lnTo>
                  <a:close/>
                  <a:moveTo>
                    <a:pt x="32322" y="1"/>
                  </a:moveTo>
                  <a:cubicBezTo>
                    <a:pt x="31763" y="299"/>
                    <a:pt x="29899" y="1306"/>
                    <a:pt x="27252" y="2387"/>
                  </a:cubicBezTo>
                  <a:cubicBezTo>
                    <a:pt x="22256" y="7606"/>
                    <a:pt x="16254" y="11930"/>
                    <a:pt x="9693" y="14987"/>
                  </a:cubicBezTo>
                  <a:cubicBezTo>
                    <a:pt x="10833" y="14852"/>
                    <a:pt x="11986" y="14784"/>
                    <a:pt x="13142" y="14784"/>
                  </a:cubicBezTo>
                  <a:cubicBezTo>
                    <a:pt x="21204" y="14784"/>
                    <a:pt x="29379" y="18075"/>
                    <a:pt x="34074" y="24531"/>
                  </a:cubicBezTo>
                  <a:cubicBezTo>
                    <a:pt x="36721" y="28147"/>
                    <a:pt x="38138" y="32509"/>
                    <a:pt x="39517" y="36759"/>
                  </a:cubicBezTo>
                  <a:cubicBezTo>
                    <a:pt x="36609" y="31726"/>
                    <a:pt x="32173" y="27588"/>
                    <a:pt x="26916" y="25090"/>
                  </a:cubicBezTo>
                  <a:lnTo>
                    <a:pt x="26916" y="25090"/>
                  </a:lnTo>
                  <a:cubicBezTo>
                    <a:pt x="28109" y="31390"/>
                    <a:pt x="29340" y="37653"/>
                    <a:pt x="30533" y="43954"/>
                  </a:cubicBezTo>
                  <a:cubicBezTo>
                    <a:pt x="26059" y="36311"/>
                    <a:pt x="21585" y="28706"/>
                    <a:pt x="17112" y="21064"/>
                  </a:cubicBezTo>
                  <a:cubicBezTo>
                    <a:pt x="16329" y="25836"/>
                    <a:pt x="15173" y="30533"/>
                    <a:pt x="13682" y="35118"/>
                  </a:cubicBezTo>
                  <a:cubicBezTo>
                    <a:pt x="13309" y="31279"/>
                    <a:pt x="12265" y="27476"/>
                    <a:pt x="10625" y="23972"/>
                  </a:cubicBezTo>
                  <a:cubicBezTo>
                    <a:pt x="8724" y="32956"/>
                    <a:pt x="5331" y="41642"/>
                    <a:pt x="709" y="49546"/>
                  </a:cubicBezTo>
                  <a:cubicBezTo>
                    <a:pt x="522" y="50590"/>
                    <a:pt x="299" y="51633"/>
                    <a:pt x="0" y="52677"/>
                  </a:cubicBezTo>
                  <a:cubicBezTo>
                    <a:pt x="6934" y="48800"/>
                    <a:pt x="10998" y="41120"/>
                    <a:pt x="12899" y="33404"/>
                  </a:cubicBezTo>
                  <a:lnTo>
                    <a:pt x="12899" y="33404"/>
                  </a:lnTo>
                  <a:cubicBezTo>
                    <a:pt x="12415" y="38287"/>
                    <a:pt x="10812" y="43059"/>
                    <a:pt x="8276" y="47272"/>
                  </a:cubicBezTo>
                  <a:cubicBezTo>
                    <a:pt x="12974" y="43581"/>
                    <a:pt x="16292" y="38175"/>
                    <a:pt x="17447" y="32322"/>
                  </a:cubicBezTo>
                  <a:lnTo>
                    <a:pt x="17447" y="32322"/>
                  </a:lnTo>
                  <a:cubicBezTo>
                    <a:pt x="17522" y="34671"/>
                    <a:pt x="16851" y="36982"/>
                    <a:pt x="16105" y="39219"/>
                  </a:cubicBezTo>
                  <a:cubicBezTo>
                    <a:pt x="13980" y="45967"/>
                    <a:pt x="11371" y="52528"/>
                    <a:pt x="8314" y="58903"/>
                  </a:cubicBezTo>
                  <a:cubicBezTo>
                    <a:pt x="14614" y="52826"/>
                    <a:pt x="19050" y="44886"/>
                    <a:pt x="20877" y="36349"/>
                  </a:cubicBezTo>
                  <a:cubicBezTo>
                    <a:pt x="21063" y="39294"/>
                    <a:pt x="21734" y="42202"/>
                    <a:pt x="22965" y="44886"/>
                  </a:cubicBezTo>
                  <a:cubicBezTo>
                    <a:pt x="24717" y="48800"/>
                    <a:pt x="27476" y="52155"/>
                    <a:pt x="30272" y="55399"/>
                  </a:cubicBezTo>
                  <a:cubicBezTo>
                    <a:pt x="31614" y="56927"/>
                    <a:pt x="33030" y="58493"/>
                    <a:pt x="34894" y="59276"/>
                  </a:cubicBezTo>
                  <a:cubicBezTo>
                    <a:pt x="34298" y="53758"/>
                    <a:pt x="33701" y="48278"/>
                    <a:pt x="33068" y="42761"/>
                  </a:cubicBezTo>
                  <a:lnTo>
                    <a:pt x="33068" y="42761"/>
                  </a:lnTo>
                  <a:cubicBezTo>
                    <a:pt x="35603" y="47160"/>
                    <a:pt x="37131" y="52118"/>
                    <a:pt x="37541" y="57188"/>
                  </a:cubicBezTo>
                  <a:lnTo>
                    <a:pt x="37765" y="57225"/>
                  </a:lnTo>
                  <a:cubicBezTo>
                    <a:pt x="37765" y="57263"/>
                    <a:pt x="37765" y="57300"/>
                    <a:pt x="37765" y="57374"/>
                  </a:cubicBezTo>
                  <a:cubicBezTo>
                    <a:pt x="37914" y="57300"/>
                    <a:pt x="38063" y="57263"/>
                    <a:pt x="38212" y="57188"/>
                  </a:cubicBezTo>
                  <a:cubicBezTo>
                    <a:pt x="53273" y="51335"/>
                    <a:pt x="48315" y="33776"/>
                    <a:pt x="48203" y="33329"/>
                  </a:cubicBezTo>
                  <a:lnTo>
                    <a:pt x="48203" y="33329"/>
                  </a:lnTo>
                  <a:lnTo>
                    <a:pt x="51707" y="41083"/>
                  </a:lnTo>
                  <a:cubicBezTo>
                    <a:pt x="53161" y="34186"/>
                    <a:pt x="51931" y="29415"/>
                    <a:pt x="50887" y="26954"/>
                  </a:cubicBezTo>
                  <a:lnTo>
                    <a:pt x="50887" y="26954"/>
                  </a:lnTo>
                  <a:lnTo>
                    <a:pt x="53571" y="32024"/>
                  </a:lnTo>
                  <a:cubicBezTo>
                    <a:pt x="50121" y="9807"/>
                    <a:pt x="33865" y="7718"/>
                    <a:pt x="27874" y="7718"/>
                  </a:cubicBezTo>
                  <a:cubicBezTo>
                    <a:pt x="26486" y="7718"/>
                    <a:pt x="25649" y="7830"/>
                    <a:pt x="25649" y="7830"/>
                  </a:cubicBezTo>
                  <a:cubicBezTo>
                    <a:pt x="25649" y="7830"/>
                    <a:pt x="31166" y="1007"/>
                    <a:pt x="32322"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87" name="Google Shape;287;p35"/>
            <p:cNvSpPr/>
            <p:nvPr/>
          </p:nvSpPr>
          <p:spPr>
            <a:xfrm>
              <a:off x="1492068" y="2529192"/>
              <a:ext cx="212812" cy="575097"/>
            </a:xfrm>
            <a:custGeom>
              <a:avLst/>
              <a:gdLst/>
              <a:ahLst/>
              <a:cxnLst/>
              <a:rect l="l" t="t" r="r" b="b"/>
              <a:pathLst>
                <a:path w="16665" h="45035" extrusionOk="0">
                  <a:moveTo>
                    <a:pt x="12937" y="12713"/>
                  </a:moveTo>
                  <a:cubicBezTo>
                    <a:pt x="12937" y="12713"/>
                    <a:pt x="13421" y="13347"/>
                    <a:pt x="13943" y="14614"/>
                  </a:cubicBezTo>
                  <a:lnTo>
                    <a:pt x="12937" y="12713"/>
                  </a:lnTo>
                  <a:close/>
                  <a:moveTo>
                    <a:pt x="5891" y="1"/>
                  </a:moveTo>
                  <a:lnTo>
                    <a:pt x="5891" y="1"/>
                  </a:lnTo>
                  <a:cubicBezTo>
                    <a:pt x="8873" y="4176"/>
                    <a:pt x="10700" y="9171"/>
                    <a:pt x="11110" y="14316"/>
                  </a:cubicBezTo>
                  <a:cubicBezTo>
                    <a:pt x="9432" y="10663"/>
                    <a:pt x="6674" y="7531"/>
                    <a:pt x="3318" y="5294"/>
                  </a:cubicBezTo>
                  <a:lnTo>
                    <a:pt x="3318" y="5294"/>
                  </a:lnTo>
                  <a:cubicBezTo>
                    <a:pt x="7792" y="9917"/>
                    <a:pt x="10103" y="16515"/>
                    <a:pt x="9470" y="22890"/>
                  </a:cubicBezTo>
                  <a:cubicBezTo>
                    <a:pt x="8500" y="19498"/>
                    <a:pt x="6935" y="16329"/>
                    <a:pt x="4847" y="13496"/>
                  </a:cubicBezTo>
                  <a:lnTo>
                    <a:pt x="4847" y="13496"/>
                  </a:lnTo>
                  <a:cubicBezTo>
                    <a:pt x="7084" y="21399"/>
                    <a:pt x="6301" y="30123"/>
                    <a:pt x="2759" y="37541"/>
                  </a:cubicBezTo>
                  <a:cubicBezTo>
                    <a:pt x="2573" y="34112"/>
                    <a:pt x="1604" y="30719"/>
                    <a:pt x="1" y="27699"/>
                  </a:cubicBezTo>
                  <a:lnTo>
                    <a:pt x="1" y="27699"/>
                  </a:lnTo>
                  <a:cubicBezTo>
                    <a:pt x="150" y="32061"/>
                    <a:pt x="373" y="36386"/>
                    <a:pt x="709" y="40710"/>
                  </a:cubicBezTo>
                  <a:cubicBezTo>
                    <a:pt x="485" y="42164"/>
                    <a:pt x="560" y="43655"/>
                    <a:pt x="933" y="45035"/>
                  </a:cubicBezTo>
                  <a:cubicBezTo>
                    <a:pt x="1044" y="44997"/>
                    <a:pt x="1194" y="44960"/>
                    <a:pt x="1305" y="44923"/>
                  </a:cubicBezTo>
                  <a:lnTo>
                    <a:pt x="1305" y="44885"/>
                  </a:lnTo>
                  <a:cubicBezTo>
                    <a:pt x="16366" y="39070"/>
                    <a:pt x="11408" y="21511"/>
                    <a:pt x="11296" y="21064"/>
                  </a:cubicBezTo>
                  <a:lnTo>
                    <a:pt x="11296" y="21064"/>
                  </a:lnTo>
                  <a:lnTo>
                    <a:pt x="14801" y="28818"/>
                  </a:lnTo>
                  <a:cubicBezTo>
                    <a:pt x="16255" y="21884"/>
                    <a:pt x="15024" y="17112"/>
                    <a:pt x="13980" y="14651"/>
                  </a:cubicBezTo>
                  <a:lnTo>
                    <a:pt x="13980" y="14651"/>
                  </a:lnTo>
                  <a:lnTo>
                    <a:pt x="16665" y="19759"/>
                  </a:lnTo>
                  <a:cubicBezTo>
                    <a:pt x="15062" y="9432"/>
                    <a:pt x="10700" y="3468"/>
                    <a:pt x="5891"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288" name="Google Shape;288;p35"/>
            <p:cNvSpPr/>
            <p:nvPr/>
          </p:nvSpPr>
          <p:spPr>
            <a:xfrm>
              <a:off x="1602544" y="3774863"/>
              <a:ext cx="133379" cy="150604"/>
            </a:xfrm>
            <a:custGeom>
              <a:avLst/>
              <a:gdLst/>
              <a:ahLst/>
              <a:cxnLst/>
              <a:rect l="l" t="t" r="r" b="b"/>
              <a:pathLst>
                <a:path w="10444" h="11793" extrusionOk="0">
                  <a:moveTo>
                    <a:pt x="8682" y="0"/>
                  </a:moveTo>
                  <a:cubicBezTo>
                    <a:pt x="8517" y="0"/>
                    <a:pt x="8332" y="45"/>
                    <a:pt x="8128" y="141"/>
                  </a:cubicBezTo>
                  <a:cubicBezTo>
                    <a:pt x="7320" y="513"/>
                    <a:pt x="6508" y="638"/>
                    <a:pt x="5785" y="638"/>
                  </a:cubicBezTo>
                  <a:cubicBezTo>
                    <a:pt x="4338" y="638"/>
                    <a:pt x="3244" y="141"/>
                    <a:pt x="3244" y="141"/>
                  </a:cubicBezTo>
                  <a:cubicBezTo>
                    <a:pt x="2946" y="5248"/>
                    <a:pt x="1306" y="9162"/>
                    <a:pt x="1" y="11362"/>
                  </a:cubicBezTo>
                  <a:cubicBezTo>
                    <a:pt x="1" y="11362"/>
                    <a:pt x="398" y="11793"/>
                    <a:pt x="1359" y="11793"/>
                  </a:cubicBezTo>
                  <a:cubicBezTo>
                    <a:pt x="1840" y="11793"/>
                    <a:pt x="2461" y="11685"/>
                    <a:pt x="3244" y="11362"/>
                  </a:cubicBezTo>
                  <a:cubicBezTo>
                    <a:pt x="5593" y="10355"/>
                    <a:pt x="3319" y="8454"/>
                    <a:pt x="3319" y="8454"/>
                  </a:cubicBezTo>
                  <a:cubicBezTo>
                    <a:pt x="9796" y="5147"/>
                    <a:pt x="10444" y="0"/>
                    <a:pt x="8682"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89" name="Google Shape;289;p35"/>
            <p:cNvSpPr/>
            <p:nvPr/>
          </p:nvSpPr>
          <p:spPr>
            <a:xfrm>
              <a:off x="1479720" y="3684758"/>
              <a:ext cx="165217" cy="259155"/>
            </a:xfrm>
            <a:custGeom>
              <a:avLst/>
              <a:gdLst/>
              <a:ahLst/>
              <a:cxnLst/>
              <a:rect l="l" t="t" r="r" b="b"/>
              <a:pathLst>
                <a:path w="12937" h="20293" extrusionOk="0">
                  <a:moveTo>
                    <a:pt x="6343" y="0"/>
                  </a:moveTo>
                  <a:cubicBezTo>
                    <a:pt x="6341" y="0"/>
                    <a:pt x="6340" y="1"/>
                    <a:pt x="6338" y="1"/>
                  </a:cubicBezTo>
                  <a:cubicBezTo>
                    <a:pt x="5965" y="38"/>
                    <a:pt x="5518" y="784"/>
                    <a:pt x="5518" y="784"/>
                  </a:cubicBezTo>
                  <a:cubicBezTo>
                    <a:pt x="5704" y="1045"/>
                    <a:pt x="5928" y="1268"/>
                    <a:pt x="6114" y="1529"/>
                  </a:cubicBezTo>
                  <a:cubicBezTo>
                    <a:pt x="6114" y="1529"/>
                    <a:pt x="7941" y="10327"/>
                    <a:pt x="3318" y="13645"/>
                  </a:cubicBezTo>
                  <a:lnTo>
                    <a:pt x="1194" y="12489"/>
                  </a:lnTo>
                  <a:cubicBezTo>
                    <a:pt x="1119" y="12601"/>
                    <a:pt x="150" y="14204"/>
                    <a:pt x="75" y="15024"/>
                  </a:cubicBezTo>
                  <a:cubicBezTo>
                    <a:pt x="1" y="15845"/>
                    <a:pt x="7382" y="19945"/>
                    <a:pt x="7941" y="20281"/>
                  </a:cubicBezTo>
                  <a:cubicBezTo>
                    <a:pt x="7955" y="20289"/>
                    <a:pt x="7971" y="20293"/>
                    <a:pt x="7989" y="20293"/>
                  </a:cubicBezTo>
                  <a:cubicBezTo>
                    <a:pt x="8230" y="20293"/>
                    <a:pt x="8892" y="19628"/>
                    <a:pt x="9619" y="18417"/>
                  </a:cubicBezTo>
                  <a:cubicBezTo>
                    <a:pt x="10924" y="16217"/>
                    <a:pt x="12564" y="12303"/>
                    <a:pt x="12862" y="7196"/>
                  </a:cubicBezTo>
                  <a:cubicBezTo>
                    <a:pt x="12937" y="6525"/>
                    <a:pt x="12937" y="5816"/>
                    <a:pt x="12937" y="5108"/>
                  </a:cubicBezTo>
                  <a:cubicBezTo>
                    <a:pt x="12937" y="5108"/>
                    <a:pt x="6793" y="0"/>
                    <a:pt x="6343"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290" name="Google Shape;290;p35"/>
            <p:cNvSpPr/>
            <p:nvPr/>
          </p:nvSpPr>
          <p:spPr>
            <a:xfrm>
              <a:off x="1414502" y="3096745"/>
              <a:ext cx="175217" cy="367067"/>
            </a:xfrm>
            <a:custGeom>
              <a:avLst/>
              <a:gdLst/>
              <a:ahLst/>
              <a:cxnLst/>
              <a:rect l="l" t="t" r="r" b="b"/>
              <a:pathLst>
                <a:path w="13720" h="28743" extrusionOk="0">
                  <a:moveTo>
                    <a:pt x="13048" y="0"/>
                  </a:moveTo>
                  <a:cubicBezTo>
                    <a:pt x="12899" y="75"/>
                    <a:pt x="12750" y="112"/>
                    <a:pt x="12601" y="186"/>
                  </a:cubicBezTo>
                  <a:cubicBezTo>
                    <a:pt x="11184" y="14726"/>
                    <a:pt x="6673" y="21361"/>
                    <a:pt x="0" y="24381"/>
                  </a:cubicBezTo>
                  <a:lnTo>
                    <a:pt x="75" y="24530"/>
                  </a:lnTo>
                  <a:cubicBezTo>
                    <a:pt x="1081" y="25686"/>
                    <a:pt x="1641" y="27214"/>
                    <a:pt x="1566" y="28743"/>
                  </a:cubicBezTo>
                  <a:cubicBezTo>
                    <a:pt x="5033" y="27774"/>
                    <a:pt x="7978" y="25015"/>
                    <a:pt x="9171" y="21585"/>
                  </a:cubicBezTo>
                  <a:lnTo>
                    <a:pt x="9171" y="21585"/>
                  </a:lnTo>
                  <a:cubicBezTo>
                    <a:pt x="9544" y="23524"/>
                    <a:pt x="9507" y="25574"/>
                    <a:pt x="8947" y="27475"/>
                  </a:cubicBezTo>
                  <a:cubicBezTo>
                    <a:pt x="11743" y="24195"/>
                    <a:pt x="12974" y="19833"/>
                    <a:pt x="13346" y="15546"/>
                  </a:cubicBezTo>
                  <a:cubicBezTo>
                    <a:pt x="13719" y="11259"/>
                    <a:pt x="13309" y="6934"/>
                    <a:pt x="13160" y="2610"/>
                  </a:cubicBezTo>
                  <a:cubicBezTo>
                    <a:pt x="13123" y="1529"/>
                    <a:pt x="13123" y="1529"/>
                    <a:pt x="13048" y="0"/>
                  </a:cubicBezTo>
                  <a:close/>
                </a:path>
              </a:pathLst>
            </a:custGeom>
            <a:solidFill>
              <a:srgbClr val="FF8E34"/>
            </a:solidFill>
            <a:ln>
              <a:noFill/>
            </a:ln>
          </p:spPr>
          <p:txBody>
            <a:bodyPr spcFirstLastPara="1" wrap="square" lIns="165409" tIns="165409" rIns="165409" bIns="165409" anchor="ctr" anchorCtr="0">
              <a:noAutofit/>
            </a:bodyPr>
            <a:lstStyle/>
            <a:p>
              <a:endParaRPr sz="3539"/>
            </a:p>
          </p:txBody>
        </p:sp>
        <p:sp>
          <p:nvSpPr>
            <p:cNvPr id="291" name="Google Shape;291;p35"/>
            <p:cNvSpPr/>
            <p:nvPr/>
          </p:nvSpPr>
          <p:spPr>
            <a:xfrm>
              <a:off x="1478762" y="3094357"/>
              <a:ext cx="112384" cy="341845"/>
            </a:xfrm>
            <a:custGeom>
              <a:avLst/>
              <a:gdLst/>
              <a:ahLst/>
              <a:cxnLst/>
              <a:rect l="l" t="t" r="r" b="b"/>
              <a:pathLst>
                <a:path w="8800" h="26768" extrusionOk="0">
                  <a:moveTo>
                    <a:pt x="1450" y="20030"/>
                  </a:moveTo>
                  <a:cubicBezTo>
                    <a:pt x="993" y="20457"/>
                    <a:pt x="509" y="20853"/>
                    <a:pt x="1" y="21213"/>
                  </a:cubicBezTo>
                  <a:lnTo>
                    <a:pt x="635" y="21437"/>
                  </a:lnTo>
                  <a:cubicBezTo>
                    <a:pt x="915" y="20972"/>
                    <a:pt x="1187" y="20503"/>
                    <a:pt x="1450" y="20030"/>
                  </a:cubicBezTo>
                  <a:close/>
                  <a:moveTo>
                    <a:pt x="7308" y="1"/>
                  </a:moveTo>
                  <a:cubicBezTo>
                    <a:pt x="6858" y="6992"/>
                    <a:pt x="4865" y="13888"/>
                    <a:pt x="1450" y="20030"/>
                  </a:cubicBezTo>
                  <a:lnTo>
                    <a:pt x="1450" y="20030"/>
                  </a:lnTo>
                  <a:cubicBezTo>
                    <a:pt x="2601" y="18953"/>
                    <a:pt x="3578" y="17680"/>
                    <a:pt x="4325" y="16292"/>
                  </a:cubicBezTo>
                  <a:lnTo>
                    <a:pt x="4325" y="16292"/>
                  </a:lnTo>
                  <a:cubicBezTo>
                    <a:pt x="3915" y="18939"/>
                    <a:pt x="2461" y="21250"/>
                    <a:pt x="1045" y="23524"/>
                  </a:cubicBezTo>
                  <a:cubicBezTo>
                    <a:pt x="3095" y="21921"/>
                    <a:pt x="4698" y="19759"/>
                    <a:pt x="5593" y="17299"/>
                  </a:cubicBezTo>
                  <a:lnTo>
                    <a:pt x="5593" y="17299"/>
                  </a:lnTo>
                  <a:cubicBezTo>
                    <a:pt x="6040" y="20467"/>
                    <a:pt x="5742" y="23748"/>
                    <a:pt x="4736" y="26768"/>
                  </a:cubicBezTo>
                  <a:cubicBezTo>
                    <a:pt x="6898" y="24121"/>
                    <a:pt x="7979" y="20728"/>
                    <a:pt x="8389" y="17336"/>
                  </a:cubicBezTo>
                  <a:cubicBezTo>
                    <a:pt x="8799" y="13943"/>
                    <a:pt x="8575" y="10476"/>
                    <a:pt x="8352" y="7084"/>
                  </a:cubicBezTo>
                  <a:cubicBezTo>
                    <a:pt x="8203" y="4698"/>
                    <a:pt x="8016" y="2275"/>
                    <a:pt x="7308"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92" name="Google Shape;292;p35"/>
            <p:cNvSpPr/>
            <p:nvPr/>
          </p:nvSpPr>
          <p:spPr>
            <a:xfrm>
              <a:off x="488059" y="2779162"/>
              <a:ext cx="1087416" cy="660831"/>
            </a:xfrm>
            <a:custGeom>
              <a:avLst/>
              <a:gdLst/>
              <a:ahLst/>
              <a:cxnLst/>
              <a:rect l="l" t="t" r="r" b="b"/>
              <a:pathLst>
                <a:path w="85148" h="51746" extrusionOk="0">
                  <a:moveTo>
                    <a:pt x="64830" y="0"/>
                  </a:moveTo>
                  <a:lnTo>
                    <a:pt x="64830" y="0"/>
                  </a:lnTo>
                  <a:cubicBezTo>
                    <a:pt x="63675" y="5853"/>
                    <a:pt x="60357" y="11259"/>
                    <a:pt x="55659" y="14950"/>
                  </a:cubicBezTo>
                  <a:cubicBezTo>
                    <a:pt x="58195" y="10737"/>
                    <a:pt x="59798" y="5965"/>
                    <a:pt x="60282" y="1082"/>
                  </a:cubicBezTo>
                  <a:lnTo>
                    <a:pt x="60282" y="1082"/>
                  </a:lnTo>
                  <a:cubicBezTo>
                    <a:pt x="58381" y="8798"/>
                    <a:pt x="54317" y="16478"/>
                    <a:pt x="47383" y="20355"/>
                  </a:cubicBezTo>
                  <a:cubicBezTo>
                    <a:pt x="48763" y="15583"/>
                    <a:pt x="48912" y="10513"/>
                    <a:pt x="47868" y="5667"/>
                  </a:cubicBezTo>
                  <a:lnTo>
                    <a:pt x="47868" y="5667"/>
                  </a:lnTo>
                  <a:cubicBezTo>
                    <a:pt x="45184" y="12937"/>
                    <a:pt x="37467" y="17186"/>
                    <a:pt x="34075" y="24158"/>
                  </a:cubicBezTo>
                  <a:cubicBezTo>
                    <a:pt x="31241" y="18864"/>
                    <a:pt x="29489" y="12974"/>
                    <a:pt x="29004" y="6972"/>
                  </a:cubicBezTo>
                  <a:lnTo>
                    <a:pt x="29004" y="6972"/>
                  </a:lnTo>
                  <a:cubicBezTo>
                    <a:pt x="29042" y="15919"/>
                    <a:pt x="26097" y="24829"/>
                    <a:pt x="20728" y="31987"/>
                  </a:cubicBezTo>
                  <a:cubicBezTo>
                    <a:pt x="20803" y="28706"/>
                    <a:pt x="18753" y="25873"/>
                    <a:pt x="17373" y="22890"/>
                  </a:cubicBezTo>
                  <a:cubicBezTo>
                    <a:pt x="16478" y="20952"/>
                    <a:pt x="15882" y="18864"/>
                    <a:pt x="15584" y="16702"/>
                  </a:cubicBezTo>
                  <a:lnTo>
                    <a:pt x="15546" y="16739"/>
                  </a:lnTo>
                  <a:cubicBezTo>
                    <a:pt x="15546" y="16619"/>
                    <a:pt x="13242" y="14257"/>
                    <a:pt x="10251" y="14257"/>
                  </a:cubicBezTo>
                  <a:cubicBezTo>
                    <a:pt x="8582" y="14257"/>
                    <a:pt x="6700" y="14992"/>
                    <a:pt x="4884" y="17261"/>
                  </a:cubicBezTo>
                  <a:lnTo>
                    <a:pt x="4884" y="17298"/>
                  </a:lnTo>
                  <a:cubicBezTo>
                    <a:pt x="4474" y="17746"/>
                    <a:pt x="4102" y="18305"/>
                    <a:pt x="3729" y="18939"/>
                  </a:cubicBezTo>
                  <a:cubicBezTo>
                    <a:pt x="1" y="25052"/>
                    <a:pt x="3692" y="33291"/>
                    <a:pt x="10588" y="36460"/>
                  </a:cubicBezTo>
                  <a:cubicBezTo>
                    <a:pt x="12414" y="37292"/>
                    <a:pt x="14441" y="37766"/>
                    <a:pt x="16615" y="37766"/>
                  </a:cubicBezTo>
                  <a:cubicBezTo>
                    <a:pt x="17947" y="37766"/>
                    <a:pt x="19335" y="37588"/>
                    <a:pt x="20766" y="37206"/>
                  </a:cubicBezTo>
                  <a:cubicBezTo>
                    <a:pt x="21809" y="42499"/>
                    <a:pt x="24270" y="45966"/>
                    <a:pt x="28296" y="48166"/>
                  </a:cubicBezTo>
                  <a:cubicBezTo>
                    <a:pt x="30272" y="49247"/>
                    <a:pt x="32583" y="50030"/>
                    <a:pt x="35305" y="50589"/>
                  </a:cubicBezTo>
                  <a:cubicBezTo>
                    <a:pt x="37355" y="50999"/>
                    <a:pt x="39666" y="51297"/>
                    <a:pt x="42239" y="51484"/>
                  </a:cubicBezTo>
                  <a:cubicBezTo>
                    <a:pt x="43320" y="51558"/>
                    <a:pt x="44438" y="51596"/>
                    <a:pt x="45594" y="51670"/>
                  </a:cubicBezTo>
                  <a:cubicBezTo>
                    <a:pt x="47085" y="51708"/>
                    <a:pt x="48651" y="51745"/>
                    <a:pt x="50291" y="51745"/>
                  </a:cubicBezTo>
                  <a:cubicBezTo>
                    <a:pt x="50948" y="51745"/>
                    <a:pt x="51599" y="51745"/>
                    <a:pt x="52243" y="51745"/>
                  </a:cubicBezTo>
                  <a:cubicBezTo>
                    <a:pt x="56752" y="51745"/>
                    <a:pt x="60939" y="51717"/>
                    <a:pt x="64756" y="51260"/>
                  </a:cubicBezTo>
                  <a:cubicBezTo>
                    <a:pt x="67589" y="50887"/>
                    <a:pt x="70199" y="50291"/>
                    <a:pt x="72547" y="49247"/>
                  </a:cubicBezTo>
                  <a:cubicBezTo>
                    <a:pt x="79220" y="46227"/>
                    <a:pt x="83731" y="39592"/>
                    <a:pt x="85148" y="25052"/>
                  </a:cubicBezTo>
                  <a:cubicBezTo>
                    <a:pt x="85148" y="24978"/>
                    <a:pt x="85148" y="24941"/>
                    <a:pt x="85148" y="24903"/>
                  </a:cubicBezTo>
                  <a:lnTo>
                    <a:pt x="84924" y="24866"/>
                  </a:lnTo>
                  <a:cubicBezTo>
                    <a:pt x="84514" y="19796"/>
                    <a:pt x="82986" y="14838"/>
                    <a:pt x="80451" y="10439"/>
                  </a:cubicBezTo>
                  <a:lnTo>
                    <a:pt x="80451" y="10439"/>
                  </a:lnTo>
                  <a:cubicBezTo>
                    <a:pt x="81084" y="15956"/>
                    <a:pt x="81681" y="21436"/>
                    <a:pt x="82277" y="26954"/>
                  </a:cubicBezTo>
                  <a:cubicBezTo>
                    <a:pt x="80413" y="26171"/>
                    <a:pt x="78997" y="24605"/>
                    <a:pt x="77655" y="23077"/>
                  </a:cubicBezTo>
                  <a:cubicBezTo>
                    <a:pt x="74859" y="19833"/>
                    <a:pt x="72100" y="16478"/>
                    <a:pt x="70348" y="12564"/>
                  </a:cubicBezTo>
                  <a:cubicBezTo>
                    <a:pt x="69117" y="9880"/>
                    <a:pt x="68446" y="6972"/>
                    <a:pt x="68260" y="4027"/>
                  </a:cubicBezTo>
                  <a:cubicBezTo>
                    <a:pt x="66433" y="12564"/>
                    <a:pt x="61997" y="20504"/>
                    <a:pt x="55697" y="26581"/>
                  </a:cubicBezTo>
                  <a:cubicBezTo>
                    <a:pt x="58754" y="20206"/>
                    <a:pt x="61363" y="13645"/>
                    <a:pt x="63488" y="6897"/>
                  </a:cubicBezTo>
                  <a:cubicBezTo>
                    <a:pt x="64234" y="4660"/>
                    <a:pt x="64905" y="2349"/>
                    <a:pt x="64830"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93" name="Google Shape;293;p35"/>
            <p:cNvSpPr/>
            <p:nvPr/>
          </p:nvSpPr>
          <p:spPr>
            <a:xfrm>
              <a:off x="1271680" y="2984673"/>
              <a:ext cx="272812" cy="280635"/>
            </a:xfrm>
            <a:custGeom>
              <a:avLst/>
              <a:gdLst/>
              <a:ahLst/>
              <a:cxnLst/>
              <a:rect l="l" t="t" r="r" b="b"/>
              <a:pathLst>
                <a:path w="21362" h="21975" extrusionOk="0">
                  <a:moveTo>
                    <a:pt x="9596" y="0"/>
                  </a:moveTo>
                  <a:cubicBezTo>
                    <a:pt x="6499" y="0"/>
                    <a:pt x="3445" y="2005"/>
                    <a:pt x="1864" y="4786"/>
                  </a:cubicBezTo>
                  <a:cubicBezTo>
                    <a:pt x="38" y="8029"/>
                    <a:pt x="0" y="12056"/>
                    <a:pt x="895" y="15672"/>
                  </a:cubicBezTo>
                  <a:cubicBezTo>
                    <a:pt x="1231" y="17088"/>
                    <a:pt x="1752" y="18468"/>
                    <a:pt x="2759" y="19512"/>
                  </a:cubicBezTo>
                  <a:cubicBezTo>
                    <a:pt x="3393" y="20183"/>
                    <a:pt x="4176" y="20630"/>
                    <a:pt x="4996" y="21003"/>
                  </a:cubicBezTo>
                  <a:cubicBezTo>
                    <a:pt x="6448" y="21654"/>
                    <a:pt x="8039" y="21975"/>
                    <a:pt x="9628" y="21975"/>
                  </a:cubicBezTo>
                  <a:cubicBezTo>
                    <a:pt x="12403" y="21975"/>
                    <a:pt x="15171" y="20998"/>
                    <a:pt x="17186" y="19102"/>
                  </a:cubicBezTo>
                  <a:cubicBezTo>
                    <a:pt x="20355" y="16119"/>
                    <a:pt x="21362" y="10975"/>
                    <a:pt x="19348" y="7135"/>
                  </a:cubicBezTo>
                  <a:cubicBezTo>
                    <a:pt x="18752" y="6016"/>
                    <a:pt x="17969" y="5047"/>
                    <a:pt x="17074" y="4152"/>
                  </a:cubicBezTo>
                  <a:cubicBezTo>
                    <a:pt x="15658" y="2736"/>
                    <a:pt x="14055" y="1506"/>
                    <a:pt x="12303" y="574"/>
                  </a:cubicBezTo>
                  <a:lnTo>
                    <a:pt x="11259" y="201"/>
                  </a:lnTo>
                  <a:cubicBezTo>
                    <a:pt x="10709" y="65"/>
                    <a:pt x="10152" y="0"/>
                    <a:pt x="9596"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94" name="Google Shape;294;p35"/>
            <p:cNvSpPr/>
            <p:nvPr/>
          </p:nvSpPr>
          <p:spPr>
            <a:xfrm>
              <a:off x="865586" y="2984673"/>
              <a:ext cx="273297" cy="280635"/>
            </a:xfrm>
            <a:custGeom>
              <a:avLst/>
              <a:gdLst/>
              <a:ahLst/>
              <a:cxnLst/>
              <a:rect l="l" t="t" r="r" b="b"/>
              <a:pathLst>
                <a:path w="21400" h="21975" extrusionOk="0">
                  <a:moveTo>
                    <a:pt x="9597" y="0"/>
                  </a:moveTo>
                  <a:cubicBezTo>
                    <a:pt x="6501" y="0"/>
                    <a:pt x="3451" y="2005"/>
                    <a:pt x="1902" y="4786"/>
                  </a:cubicBezTo>
                  <a:cubicBezTo>
                    <a:pt x="38" y="8029"/>
                    <a:pt x="1" y="12056"/>
                    <a:pt x="895" y="15672"/>
                  </a:cubicBezTo>
                  <a:cubicBezTo>
                    <a:pt x="1231" y="17088"/>
                    <a:pt x="1753" y="18468"/>
                    <a:pt x="2759" y="19512"/>
                  </a:cubicBezTo>
                  <a:cubicBezTo>
                    <a:pt x="3393" y="20183"/>
                    <a:pt x="4176" y="20630"/>
                    <a:pt x="4996" y="21003"/>
                  </a:cubicBezTo>
                  <a:cubicBezTo>
                    <a:pt x="6449" y="21654"/>
                    <a:pt x="8040" y="21975"/>
                    <a:pt x="9629" y="21975"/>
                  </a:cubicBezTo>
                  <a:cubicBezTo>
                    <a:pt x="12403" y="21975"/>
                    <a:pt x="15172" y="20998"/>
                    <a:pt x="17187" y="19102"/>
                  </a:cubicBezTo>
                  <a:cubicBezTo>
                    <a:pt x="20393" y="16119"/>
                    <a:pt x="21399" y="10975"/>
                    <a:pt x="19349" y="7135"/>
                  </a:cubicBezTo>
                  <a:cubicBezTo>
                    <a:pt x="18752" y="6016"/>
                    <a:pt x="17970" y="5047"/>
                    <a:pt x="17075" y="4152"/>
                  </a:cubicBezTo>
                  <a:cubicBezTo>
                    <a:pt x="15695" y="2736"/>
                    <a:pt x="14055" y="1506"/>
                    <a:pt x="12303" y="574"/>
                  </a:cubicBezTo>
                  <a:lnTo>
                    <a:pt x="11259" y="201"/>
                  </a:lnTo>
                  <a:cubicBezTo>
                    <a:pt x="10709" y="65"/>
                    <a:pt x="10152" y="0"/>
                    <a:pt x="9597"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95" name="Google Shape;295;p35"/>
            <p:cNvSpPr/>
            <p:nvPr/>
          </p:nvSpPr>
          <p:spPr>
            <a:xfrm>
              <a:off x="1320232" y="2830581"/>
              <a:ext cx="199022" cy="288528"/>
            </a:xfrm>
            <a:custGeom>
              <a:avLst/>
              <a:gdLst/>
              <a:ahLst/>
              <a:cxnLst/>
              <a:rect l="l" t="t" r="r" b="b"/>
              <a:pathLst>
                <a:path w="15584" h="22593" extrusionOk="0">
                  <a:moveTo>
                    <a:pt x="3095" y="1"/>
                  </a:moveTo>
                  <a:cubicBezTo>
                    <a:pt x="2424" y="3169"/>
                    <a:pt x="1380" y="6264"/>
                    <a:pt x="1" y="9209"/>
                  </a:cubicBezTo>
                  <a:cubicBezTo>
                    <a:pt x="262" y="8724"/>
                    <a:pt x="523" y="8239"/>
                    <a:pt x="784" y="7718"/>
                  </a:cubicBezTo>
                  <a:cubicBezTo>
                    <a:pt x="3692" y="14279"/>
                    <a:pt x="9060" y="19684"/>
                    <a:pt x="15584" y="22592"/>
                  </a:cubicBezTo>
                  <a:cubicBezTo>
                    <a:pt x="15397" y="22257"/>
                    <a:pt x="15211" y="21921"/>
                    <a:pt x="14987" y="21586"/>
                  </a:cubicBezTo>
                  <a:cubicBezTo>
                    <a:pt x="14093" y="20840"/>
                    <a:pt x="13272" y="19945"/>
                    <a:pt x="12490" y="19051"/>
                  </a:cubicBezTo>
                  <a:cubicBezTo>
                    <a:pt x="9694" y="15807"/>
                    <a:pt x="6935" y="12452"/>
                    <a:pt x="5183" y="8538"/>
                  </a:cubicBezTo>
                  <a:cubicBezTo>
                    <a:pt x="3952" y="5854"/>
                    <a:pt x="3281" y="2946"/>
                    <a:pt x="3095" y="1"/>
                  </a:cubicBezTo>
                  <a:close/>
                </a:path>
              </a:pathLst>
            </a:custGeom>
            <a:solidFill>
              <a:schemeClr val="accent5"/>
            </a:solidFill>
            <a:ln>
              <a:noFill/>
            </a:ln>
          </p:spPr>
          <p:txBody>
            <a:bodyPr spcFirstLastPara="1" wrap="square" lIns="165409" tIns="165409" rIns="165409" bIns="165409" anchor="ctr" anchorCtr="0">
              <a:noAutofit/>
            </a:bodyPr>
            <a:lstStyle/>
            <a:p>
              <a:endParaRPr sz="3539"/>
            </a:p>
          </p:txBody>
        </p:sp>
        <p:sp>
          <p:nvSpPr>
            <p:cNvPr id="296" name="Google Shape;296;p35"/>
            <p:cNvSpPr/>
            <p:nvPr/>
          </p:nvSpPr>
          <p:spPr>
            <a:xfrm>
              <a:off x="745622" y="2779162"/>
              <a:ext cx="571319" cy="422773"/>
            </a:xfrm>
            <a:custGeom>
              <a:avLst/>
              <a:gdLst/>
              <a:ahLst/>
              <a:cxnLst/>
              <a:rect l="l" t="t" r="r" b="b"/>
              <a:pathLst>
                <a:path w="44736" h="33105" extrusionOk="0">
                  <a:moveTo>
                    <a:pt x="44661" y="0"/>
                  </a:moveTo>
                  <a:lnTo>
                    <a:pt x="44661" y="0"/>
                  </a:lnTo>
                  <a:cubicBezTo>
                    <a:pt x="43506" y="5853"/>
                    <a:pt x="40188" y="11259"/>
                    <a:pt x="35490" y="14950"/>
                  </a:cubicBezTo>
                  <a:cubicBezTo>
                    <a:pt x="38026" y="10737"/>
                    <a:pt x="39629" y="5965"/>
                    <a:pt x="40113" y="1082"/>
                  </a:cubicBezTo>
                  <a:lnTo>
                    <a:pt x="40113" y="1082"/>
                  </a:lnTo>
                  <a:cubicBezTo>
                    <a:pt x="38212" y="8798"/>
                    <a:pt x="34148" y="16478"/>
                    <a:pt x="27214" y="20355"/>
                  </a:cubicBezTo>
                  <a:cubicBezTo>
                    <a:pt x="28594" y="15583"/>
                    <a:pt x="28743" y="10513"/>
                    <a:pt x="27699" y="5667"/>
                  </a:cubicBezTo>
                  <a:lnTo>
                    <a:pt x="27699" y="5667"/>
                  </a:lnTo>
                  <a:cubicBezTo>
                    <a:pt x="25015" y="12937"/>
                    <a:pt x="17298" y="17186"/>
                    <a:pt x="13906" y="24158"/>
                  </a:cubicBezTo>
                  <a:cubicBezTo>
                    <a:pt x="11072" y="18864"/>
                    <a:pt x="9320" y="12974"/>
                    <a:pt x="8835" y="6972"/>
                  </a:cubicBezTo>
                  <a:lnTo>
                    <a:pt x="8835" y="6972"/>
                  </a:lnTo>
                  <a:cubicBezTo>
                    <a:pt x="8873" y="15919"/>
                    <a:pt x="5928" y="24829"/>
                    <a:pt x="559" y="31987"/>
                  </a:cubicBezTo>
                  <a:cubicBezTo>
                    <a:pt x="559" y="31912"/>
                    <a:pt x="559" y="31837"/>
                    <a:pt x="559" y="31726"/>
                  </a:cubicBezTo>
                  <a:cubicBezTo>
                    <a:pt x="410" y="32210"/>
                    <a:pt x="224" y="32658"/>
                    <a:pt x="0" y="33105"/>
                  </a:cubicBezTo>
                  <a:cubicBezTo>
                    <a:pt x="1342" y="33030"/>
                    <a:pt x="2535" y="32061"/>
                    <a:pt x="2908" y="30831"/>
                  </a:cubicBezTo>
                  <a:cubicBezTo>
                    <a:pt x="5592" y="28333"/>
                    <a:pt x="7680" y="25202"/>
                    <a:pt x="8947" y="21772"/>
                  </a:cubicBezTo>
                  <a:lnTo>
                    <a:pt x="8947" y="21772"/>
                  </a:lnTo>
                  <a:cubicBezTo>
                    <a:pt x="9693" y="25052"/>
                    <a:pt x="9357" y="28557"/>
                    <a:pt x="8090" y="31651"/>
                  </a:cubicBezTo>
                  <a:cubicBezTo>
                    <a:pt x="14763" y="26693"/>
                    <a:pt x="20690" y="20728"/>
                    <a:pt x="25574" y="14018"/>
                  </a:cubicBezTo>
                  <a:lnTo>
                    <a:pt x="25574" y="14018"/>
                  </a:lnTo>
                  <a:cubicBezTo>
                    <a:pt x="25201" y="16739"/>
                    <a:pt x="24866" y="19498"/>
                    <a:pt x="24493" y="22219"/>
                  </a:cubicBezTo>
                  <a:cubicBezTo>
                    <a:pt x="29078" y="21175"/>
                    <a:pt x="33403" y="18901"/>
                    <a:pt x="36870" y="15733"/>
                  </a:cubicBezTo>
                  <a:lnTo>
                    <a:pt x="36870" y="15733"/>
                  </a:lnTo>
                  <a:cubicBezTo>
                    <a:pt x="35155" y="20020"/>
                    <a:pt x="33515" y="24307"/>
                    <a:pt x="31986" y="28669"/>
                  </a:cubicBezTo>
                  <a:cubicBezTo>
                    <a:pt x="35118" y="27923"/>
                    <a:pt x="37317" y="25276"/>
                    <a:pt x="39181" y="22667"/>
                  </a:cubicBezTo>
                  <a:cubicBezTo>
                    <a:pt x="39330" y="22443"/>
                    <a:pt x="39517" y="22219"/>
                    <a:pt x="39666" y="21996"/>
                  </a:cubicBezTo>
                  <a:lnTo>
                    <a:pt x="39666" y="21996"/>
                  </a:lnTo>
                  <a:cubicBezTo>
                    <a:pt x="38398" y="23599"/>
                    <a:pt x="37019" y="25127"/>
                    <a:pt x="35528" y="26581"/>
                  </a:cubicBezTo>
                  <a:cubicBezTo>
                    <a:pt x="38585" y="20206"/>
                    <a:pt x="41194" y="13645"/>
                    <a:pt x="43319" y="6897"/>
                  </a:cubicBezTo>
                  <a:cubicBezTo>
                    <a:pt x="44065" y="4660"/>
                    <a:pt x="44736" y="2349"/>
                    <a:pt x="44661" y="0"/>
                  </a:cubicBezTo>
                  <a:close/>
                </a:path>
              </a:pathLst>
            </a:custGeom>
            <a:solidFill>
              <a:schemeClr val="accent5"/>
            </a:solidFill>
            <a:ln>
              <a:noFill/>
            </a:ln>
          </p:spPr>
          <p:txBody>
            <a:bodyPr spcFirstLastPara="1" wrap="square" lIns="165409" tIns="165409" rIns="165409" bIns="165409" anchor="ctr" anchorCtr="0">
              <a:noAutofit/>
            </a:bodyPr>
            <a:lstStyle/>
            <a:p>
              <a:endParaRPr sz="3539"/>
            </a:p>
          </p:txBody>
        </p:sp>
        <p:sp>
          <p:nvSpPr>
            <p:cNvPr id="297" name="Google Shape;297;p35"/>
            <p:cNvSpPr/>
            <p:nvPr/>
          </p:nvSpPr>
          <p:spPr>
            <a:xfrm>
              <a:off x="1515425" y="2912474"/>
              <a:ext cx="52386" cy="193143"/>
            </a:xfrm>
            <a:custGeom>
              <a:avLst/>
              <a:gdLst/>
              <a:ahLst/>
              <a:cxnLst/>
              <a:rect l="l" t="t" r="r" b="b"/>
              <a:pathLst>
                <a:path w="4102" h="15124" extrusionOk="0">
                  <a:moveTo>
                    <a:pt x="1" y="1"/>
                  </a:moveTo>
                  <a:lnTo>
                    <a:pt x="1" y="1"/>
                  </a:lnTo>
                  <a:cubicBezTo>
                    <a:pt x="560" y="5034"/>
                    <a:pt x="1119" y="10066"/>
                    <a:pt x="1678" y="15099"/>
                  </a:cubicBezTo>
                  <a:cubicBezTo>
                    <a:pt x="1755" y="15115"/>
                    <a:pt x="1833" y="15124"/>
                    <a:pt x="1910" y="15124"/>
                  </a:cubicBezTo>
                  <a:cubicBezTo>
                    <a:pt x="2019" y="15124"/>
                    <a:pt x="2128" y="15106"/>
                    <a:pt x="2237" y="15062"/>
                  </a:cubicBezTo>
                  <a:cubicBezTo>
                    <a:pt x="2647" y="14913"/>
                    <a:pt x="2908" y="14503"/>
                    <a:pt x="3095" y="14130"/>
                  </a:cubicBezTo>
                  <a:cubicBezTo>
                    <a:pt x="3505" y="13235"/>
                    <a:pt x="3840" y="12340"/>
                    <a:pt x="4101" y="11408"/>
                  </a:cubicBezTo>
                  <a:cubicBezTo>
                    <a:pt x="3393" y="7419"/>
                    <a:pt x="2014" y="3505"/>
                    <a:pt x="1" y="1"/>
                  </a:cubicBezTo>
                  <a:close/>
                </a:path>
              </a:pathLst>
            </a:custGeom>
            <a:solidFill>
              <a:schemeClr val="accent5"/>
            </a:solidFill>
            <a:ln>
              <a:noFill/>
            </a:ln>
          </p:spPr>
          <p:txBody>
            <a:bodyPr spcFirstLastPara="1" wrap="square" lIns="165409" tIns="165409" rIns="165409" bIns="165409" anchor="ctr" anchorCtr="0">
              <a:noAutofit/>
            </a:bodyPr>
            <a:lstStyle/>
            <a:p>
              <a:endParaRPr sz="3539"/>
            </a:p>
          </p:txBody>
        </p:sp>
        <p:sp>
          <p:nvSpPr>
            <p:cNvPr id="298" name="Google Shape;298;p35"/>
            <p:cNvSpPr/>
            <p:nvPr/>
          </p:nvSpPr>
          <p:spPr>
            <a:xfrm>
              <a:off x="1314996" y="3433844"/>
              <a:ext cx="266158" cy="425161"/>
            </a:xfrm>
            <a:custGeom>
              <a:avLst/>
              <a:gdLst/>
              <a:ahLst/>
              <a:cxnLst/>
              <a:rect l="l" t="t" r="r" b="b"/>
              <a:pathLst>
                <a:path w="20841" h="33292" extrusionOk="0">
                  <a:moveTo>
                    <a:pt x="1" y="0"/>
                  </a:moveTo>
                  <a:lnTo>
                    <a:pt x="3356" y="10215"/>
                  </a:lnTo>
                  <a:lnTo>
                    <a:pt x="6935" y="20989"/>
                  </a:lnTo>
                  <a:lnTo>
                    <a:pt x="7084" y="28296"/>
                  </a:lnTo>
                  <a:lnTo>
                    <a:pt x="14093" y="32135"/>
                  </a:lnTo>
                  <a:lnTo>
                    <a:pt x="16217" y="33291"/>
                  </a:lnTo>
                  <a:cubicBezTo>
                    <a:pt x="20840" y="29973"/>
                    <a:pt x="19013" y="21175"/>
                    <a:pt x="19013" y="21175"/>
                  </a:cubicBezTo>
                  <a:cubicBezTo>
                    <a:pt x="18827" y="20914"/>
                    <a:pt x="18603" y="20691"/>
                    <a:pt x="18417" y="20430"/>
                  </a:cubicBezTo>
                  <a:cubicBezTo>
                    <a:pt x="9172" y="9618"/>
                    <a:pt x="262" y="298"/>
                    <a:pt x="1"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299" name="Google Shape;299;p35"/>
            <p:cNvSpPr/>
            <p:nvPr/>
          </p:nvSpPr>
          <p:spPr>
            <a:xfrm>
              <a:off x="1292623" y="3564295"/>
              <a:ext cx="118071" cy="525588"/>
            </a:xfrm>
            <a:custGeom>
              <a:avLst/>
              <a:gdLst/>
              <a:ahLst/>
              <a:cxnLst/>
              <a:rect l="l" t="t" r="r" b="b"/>
              <a:pathLst>
                <a:path w="9246" h="41158" extrusionOk="0">
                  <a:moveTo>
                    <a:pt x="5108" y="1"/>
                  </a:moveTo>
                  <a:lnTo>
                    <a:pt x="1" y="19722"/>
                  </a:lnTo>
                  <a:lnTo>
                    <a:pt x="9246" y="41158"/>
                  </a:lnTo>
                  <a:lnTo>
                    <a:pt x="8836" y="18082"/>
                  </a:lnTo>
                  <a:lnTo>
                    <a:pt x="8687" y="10775"/>
                  </a:lnTo>
                  <a:lnTo>
                    <a:pt x="5108" y="1"/>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300" name="Google Shape;300;p35"/>
            <p:cNvSpPr/>
            <p:nvPr/>
          </p:nvSpPr>
          <p:spPr>
            <a:xfrm>
              <a:off x="1340230" y="3794276"/>
              <a:ext cx="66192" cy="173298"/>
            </a:xfrm>
            <a:custGeom>
              <a:avLst/>
              <a:gdLst/>
              <a:ahLst/>
              <a:cxnLst/>
              <a:rect l="l" t="t" r="r" b="b"/>
              <a:pathLst>
                <a:path w="5183" h="13570" extrusionOk="0">
                  <a:moveTo>
                    <a:pt x="1007" y="0"/>
                  </a:moveTo>
                  <a:lnTo>
                    <a:pt x="1" y="4735"/>
                  </a:lnTo>
                  <a:lnTo>
                    <a:pt x="5182" y="13570"/>
                  </a:lnTo>
                  <a:lnTo>
                    <a:pt x="5182" y="6002"/>
                  </a:lnTo>
                  <a:lnTo>
                    <a:pt x="1007" y="0"/>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301" name="Google Shape;301;p35"/>
            <p:cNvSpPr/>
            <p:nvPr/>
          </p:nvSpPr>
          <p:spPr>
            <a:xfrm>
              <a:off x="1199796" y="3653812"/>
              <a:ext cx="210911" cy="561794"/>
            </a:xfrm>
            <a:custGeom>
              <a:avLst/>
              <a:gdLst/>
              <a:ahLst/>
              <a:cxnLst/>
              <a:rect l="l" t="t" r="r" b="b"/>
              <a:pathLst>
                <a:path w="16515" h="43991" extrusionOk="0">
                  <a:moveTo>
                    <a:pt x="7270" y="0"/>
                  </a:moveTo>
                  <a:cubicBezTo>
                    <a:pt x="7120" y="3542"/>
                    <a:pt x="4809" y="6338"/>
                    <a:pt x="1976" y="6338"/>
                  </a:cubicBezTo>
                  <a:cubicBezTo>
                    <a:pt x="1976" y="26395"/>
                    <a:pt x="0" y="35938"/>
                    <a:pt x="0" y="35938"/>
                  </a:cubicBezTo>
                  <a:lnTo>
                    <a:pt x="10252" y="43991"/>
                  </a:lnTo>
                  <a:lnTo>
                    <a:pt x="16515" y="34149"/>
                  </a:lnTo>
                  <a:lnTo>
                    <a:pt x="7270" y="12713"/>
                  </a:lnTo>
                  <a:lnTo>
                    <a:pt x="8015" y="38"/>
                  </a:lnTo>
                  <a:lnTo>
                    <a:pt x="7270" y="0"/>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302" name="Google Shape;302;p35"/>
            <p:cNvSpPr/>
            <p:nvPr/>
          </p:nvSpPr>
          <p:spPr>
            <a:xfrm>
              <a:off x="1126469" y="4493711"/>
              <a:ext cx="210452" cy="109508"/>
            </a:xfrm>
            <a:custGeom>
              <a:avLst/>
              <a:gdLst/>
              <a:ahLst/>
              <a:cxnLst/>
              <a:rect l="l" t="t" r="r" b="b"/>
              <a:pathLst>
                <a:path w="16479" h="8575" extrusionOk="0">
                  <a:moveTo>
                    <a:pt x="1" y="0"/>
                  </a:moveTo>
                  <a:lnTo>
                    <a:pt x="858" y="2311"/>
                  </a:lnTo>
                  <a:lnTo>
                    <a:pt x="5071" y="2796"/>
                  </a:lnTo>
                  <a:lnTo>
                    <a:pt x="8985" y="8575"/>
                  </a:lnTo>
                  <a:lnTo>
                    <a:pt x="11670" y="2796"/>
                  </a:lnTo>
                  <a:lnTo>
                    <a:pt x="16218" y="2796"/>
                  </a:lnTo>
                  <a:lnTo>
                    <a:pt x="16479" y="298"/>
                  </a:lnTo>
                  <a:lnTo>
                    <a:pt x="14876" y="224"/>
                  </a:lnTo>
                  <a:lnTo>
                    <a:pt x="13347" y="187"/>
                  </a:lnTo>
                  <a:lnTo>
                    <a:pt x="10551" y="0"/>
                  </a:lnTo>
                  <a:lnTo>
                    <a:pt x="8538" y="4064"/>
                  </a:lnTo>
                  <a:lnTo>
                    <a:pt x="7606" y="224"/>
                  </a:lnTo>
                  <a:lnTo>
                    <a:pt x="1492" y="224"/>
                  </a:lnTo>
                  <a:lnTo>
                    <a:pt x="1492" y="112"/>
                  </a:lnTo>
                  <a:lnTo>
                    <a:pt x="1" y="0"/>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303" name="Google Shape;303;p35"/>
            <p:cNvSpPr/>
            <p:nvPr/>
          </p:nvSpPr>
          <p:spPr>
            <a:xfrm>
              <a:off x="1157897" y="4499420"/>
              <a:ext cx="34762" cy="32859"/>
            </a:xfrm>
            <a:custGeom>
              <a:avLst/>
              <a:gdLst/>
              <a:ahLst/>
              <a:cxnLst/>
              <a:rect l="l" t="t" r="r" b="b"/>
              <a:pathLst>
                <a:path w="2722" h="2573" extrusionOk="0">
                  <a:moveTo>
                    <a:pt x="0" y="1"/>
                  </a:moveTo>
                  <a:lnTo>
                    <a:pt x="0" y="2275"/>
                  </a:lnTo>
                  <a:lnTo>
                    <a:pt x="2722" y="2573"/>
                  </a:lnTo>
                  <a:lnTo>
                    <a:pt x="2722" y="1"/>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04" name="Google Shape;304;p35"/>
            <p:cNvSpPr/>
            <p:nvPr/>
          </p:nvSpPr>
          <p:spPr>
            <a:xfrm>
              <a:off x="1262625" y="4496559"/>
              <a:ext cx="14303" cy="67148"/>
            </a:xfrm>
            <a:custGeom>
              <a:avLst/>
              <a:gdLst/>
              <a:ahLst/>
              <a:cxnLst/>
              <a:rect l="l" t="t" r="r" b="b"/>
              <a:pathLst>
                <a:path w="1120" h="5258" extrusionOk="0">
                  <a:moveTo>
                    <a:pt x="1" y="1"/>
                  </a:moveTo>
                  <a:lnTo>
                    <a:pt x="1" y="5257"/>
                  </a:lnTo>
                  <a:lnTo>
                    <a:pt x="1119" y="2797"/>
                  </a:lnTo>
                  <a:lnTo>
                    <a:pt x="1119" y="75"/>
                  </a:lnTo>
                  <a:lnTo>
                    <a:pt x="1" y="1"/>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05" name="Google Shape;305;p35"/>
            <p:cNvSpPr/>
            <p:nvPr/>
          </p:nvSpPr>
          <p:spPr>
            <a:xfrm>
              <a:off x="1292623" y="4498462"/>
              <a:ext cx="10970" cy="33817"/>
            </a:xfrm>
            <a:custGeom>
              <a:avLst/>
              <a:gdLst/>
              <a:ahLst/>
              <a:cxnLst/>
              <a:rect l="l" t="t" r="r" b="b"/>
              <a:pathLst>
                <a:path w="859" h="2648" extrusionOk="0">
                  <a:moveTo>
                    <a:pt x="1" y="1"/>
                  </a:moveTo>
                  <a:lnTo>
                    <a:pt x="1" y="2648"/>
                  </a:lnTo>
                  <a:lnTo>
                    <a:pt x="858" y="2648"/>
                  </a:lnTo>
                  <a:lnTo>
                    <a:pt x="858" y="38"/>
                  </a:lnTo>
                  <a:lnTo>
                    <a:pt x="448" y="38"/>
                  </a:lnTo>
                  <a:lnTo>
                    <a:pt x="1" y="1"/>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06" name="Google Shape;306;p35"/>
            <p:cNvSpPr/>
            <p:nvPr/>
          </p:nvSpPr>
          <p:spPr>
            <a:xfrm>
              <a:off x="1138856" y="4526087"/>
              <a:ext cx="230438" cy="155687"/>
            </a:xfrm>
            <a:custGeom>
              <a:avLst/>
              <a:gdLst/>
              <a:ahLst/>
              <a:cxnLst/>
              <a:rect l="l" t="t" r="r" b="b"/>
              <a:pathLst>
                <a:path w="18044" h="12191" extrusionOk="0">
                  <a:moveTo>
                    <a:pt x="0" y="0"/>
                  </a:moveTo>
                  <a:lnTo>
                    <a:pt x="3877" y="10476"/>
                  </a:lnTo>
                  <a:cubicBezTo>
                    <a:pt x="3877" y="10476"/>
                    <a:pt x="7467" y="12190"/>
                    <a:pt x="11353" y="12190"/>
                  </a:cubicBezTo>
                  <a:cubicBezTo>
                    <a:pt x="12052" y="12190"/>
                    <a:pt x="12760" y="12135"/>
                    <a:pt x="13458" y="12004"/>
                  </a:cubicBezTo>
                  <a:cubicBezTo>
                    <a:pt x="18044" y="11184"/>
                    <a:pt x="14428" y="8686"/>
                    <a:pt x="14428" y="8686"/>
                  </a:cubicBezTo>
                  <a:lnTo>
                    <a:pt x="15360" y="485"/>
                  </a:lnTo>
                  <a:lnTo>
                    <a:pt x="10811" y="485"/>
                  </a:lnTo>
                  <a:lnTo>
                    <a:pt x="8127" y="6300"/>
                  </a:lnTo>
                  <a:lnTo>
                    <a:pt x="4213" y="485"/>
                  </a:lnTo>
                  <a:lnTo>
                    <a:pt x="0" y="0"/>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307" name="Google Shape;307;p35"/>
            <p:cNvSpPr/>
            <p:nvPr/>
          </p:nvSpPr>
          <p:spPr>
            <a:xfrm>
              <a:off x="1070293" y="3433844"/>
              <a:ext cx="244729" cy="86342"/>
            </a:xfrm>
            <a:custGeom>
              <a:avLst/>
              <a:gdLst/>
              <a:ahLst/>
              <a:cxnLst/>
              <a:rect l="l" t="t" r="r" b="b"/>
              <a:pathLst>
                <a:path w="19163" h="6761" extrusionOk="0">
                  <a:moveTo>
                    <a:pt x="19163" y="0"/>
                  </a:moveTo>
                  <a:lnTo>
                    <a:pt x="19163" y="0"/>
                  </a:lnTo>
                  <a:cubicBezTo>
                    <a:pt x="15346" y="457"/>
                    <a:pt x="11159" y="485"/>
                    <a:pt x="6650" y="485"/>
                  </a:cubicBezTo>
                  <a:cubicBezTo>
                    <a:pt x="6006" y="485"/>
                    <a:pt x="5355" y="485"/>
                    <a:pt x="4698" y="485"/>
                  </a:cubicBezTo>
                  <a:cubicBezTo>
                    <a:pt x="3058" y="485"/>
                    <a:pt x="1492" y="448"/>
                    <a:pt x="1" y="410"/>
                  </a:cubicBezTo>
                  <a:lnTo>
                    <a:pt x="1" y="410"/>
                  </a:lnTo>
                  <a:cubicBezTo>
                    <a:pt x="38" y="709"/>
                    <a:pt x="299" y="2274"/>
                    <a:pt x="709" y="4548"/>
                  </a:cubicBezTo>
                  <a:cubicBezTo>
                    <a:pt x="810" y="4615"/>
                    <a:pt x="4404" y="6761"/>
                    <a:pt x="10112" y="6761"/>
                  </a:cubicBezTo>
                  <a:cubicBezTo>
                    <a:pt x="10754" y="6761"/>
                    <a:pt x="11423" y="6734"/>
                    <a:pt x="12117" y="6673"/>
                  </a:cubicBezTo>
                  <a:cubicBezTo>
                    <a:pt x="14130" y="6524"/>
                    <a:pt x="16367" y="6077"/>
                    <a:pt x="18753" y="5182"/>
                  </a:cubicBezTo>
                  <a:lnTo>
                    <a:pt x="18865" y="5219"/>
                  </a:lnTo>
                  <a:lnTo>
                    <a:pt x="19163" y="0"/>
                  </a:ln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308" name="Google Shape;308;p35"/>
            <p:cNvSpPr/>
            <p:nvPr/>
          </p:nvSpPr>
          <p:spPr>
            <a:xfrm>
              <a:off x="1157897" y="3564295"/>
              <a:ext cx="134736" cy="170454"/>
            </a:xfrm>
            <a:custGeom>
              <a:avLst/>
              <a:gdLst/>
              <a:ahLst/>
              <a:cxnLst/>
              <a:rect l="l" t="t" r="r" b="b"/>
              <a:pathLst>
                <a:path w="10551" h="13348" extrusionOk="0">
                  <a:moveTo>
                    <a:pt x="5257" y="1"/>
                  </a:moveTo>
                  <a:cubicBezTo>
                    <a:pt x="2349" y="1"/>
                    <a:pt x="0" y="2983"/>
                    <a:pt x="0" y="6674"/>
                  </a:cubicBezTo>
                  <a:cubicBezTo>
                    <a:pt x="0" y="10365"/>
                    <a:pt x="2349" y="13347"/>
                    <a:pt x="5257" y="13347"/>
                  </a:cubicBezTo>
                  <a:cubicBezTo>
                    <a:pt x="8090" y="13347"/>
                    <a:pt x="10401" y="10551"/>
                    <a:pt x="10551" y="7009"/>
                  </a:cubicBezTo>
                  <a:cubicBezTo>
                    <a:pt x="10551" y="6898"/>
                    <a:pt x="10551" y="6786"/>
                    <a:pt x="10551" y="6674"/>
                  </a:cubicBezTo>
                  <a:cubicBezTo>
                    <a:pt x="10551" y="2983"/>
                    <a:pt x="8202" y="1"/>
                    <a:pt x="5257"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309" name="Google Shape;309;p35"/>
            <p:cNvSpPr/>
            <p:nvPr/>
          </p:nvSpPr>
          <p:spPr>
            <a:xfrm>
              <a:off x="1172174" y="3564295"/>
              <a:ext cx="112856" cy="154270"/>
            </a:xfrm>
            <a:custGeom>
              <a:avLst/>
              <a:gdLst/>
              <a:ahLst/>
              <a:cxnLst/>
              <a:rect l="l" t="t" r="r" b="b"/>
              <a:pathLst>
                <a:path w="8837" h="12080" extrusionOk="0">
                  <a:moveTo>
                    <a:pt x="4400" y="1"/>
                  </a:moveTo>
                  <a:cubicBezTo>
                    <a:pt x="1977" y="1"/>
                    <a:pt x="1" y="2722"/>
                    <a:pt x="1" y="6040"/>
                  </a:cubicBezTo>
                  <a:cubicBezTo>
                    <a:pt x="1" y="9395"/>
                    <a:pt x="1977" y="12080"/>
                    <a:pt x="4400" y="12080"/>
                  </a:cubicBezTo>
                  <a:cubicBezTo>
                    <a:pt x="6786" y="12080"/>
                    <a:pt x="8687" y="9545"/>
                    <a:pt x="8836" y="6376"/>
                  </a:cubicBezTo>
                  <a:cubicBezTo>
                    <a:pt x="8836" y="6264"/>
                    <a:pt x="8836" y="6152"/>
                    <a:pt x="8836" y="6040"/>
                  </a:cubicBezTo>
                  <a:cubicBezTo>
                    <a:pt x="8836" y="2722"/>
                    <a:pt x="6860" y="1"/>
                    <a:pt x="4400"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310" name="Google Shape;310;p35"/>
            <p:cNvSpPr/>
            <p:nvPr/>
          </p:nvSpPr>
          <p:spPr>
            <a:xfrm>
              <a:off x="870822" y="3491930"/>
              <a:ext cx="354226" cy="706052"/>
            </a:xfrm>
            <a:custGeom>
              <a:avLst/>
              <a:gdLst/>
              <a:ahLst/>
              <a:cxnLst/>
              <a:rect l="l" t="t" r="r" b="b"/>
              <a:pathLst>
                <a:path w="27737" h="55287" extrusionOk="0">
                  <a:moveTo>
                    <a:pt x="16329" y="0"/>
                  </a:moveTo>
                  <a:lnTo>
                    <a:pt x="16329" y="0"/>
                  </a:lnTo>
                  <a:cubicBezTo>
                    <a:pt x="17709" y="8202"/>
                    <a:pt x="20579" y="25612"/>
                    <a:pt x="20579" y="25612"/>
                  </a:cubicBezTo>
                  <a:lnTo>
                    <a:pt x="1" y="41493"/>
                  </a:lnTo>
                  <a:lnTo>
                    <a:pt x="10924" y="55286"/>
                  </a:lnTo>
                  <a:lnTo>
                    <a:pt x="25761" y="48613"/>
                  </a:lnTo>
                  <a:cubicBezTo>
                    <a:pt x="25761" y="48613"/>
                    <a:pt x="27737" y="39070"/>
                    <a:pt x="27737" y="19013"/>
                  </a:cubicBezTo>
                  <a:cubicBezTo>
                    <a:pt x="24829" y="19013"/>
                    <a:pt x="22480" y="16031"/>
                    <a:pt x="22480" y="12340"/>
                  </a:cubicBezTo>
                  <a:cubicBezTo>
                    <a:pt x="22480" y="8649"/>
                    <a:pt x="24829" y="5667"/>
                    <a:pt x="27737" y="5667"/>
                  </a:cubicBezTo>
                  <a:lnTo>
                    <a:pt x="27737" y="2125"/>
                  </a:lnTo>
                  <a:cubicBezTo>
                    <a:pt x="27043" y="2186"/>
                    <a:pt x="26374" y="2213"/>
                    <a:pt x="25732" y="2213"/>
                  </a:cubicBezTo>
                  <a:cubicBezTo>
                    <a:pt x="20024" y="2213"/>
                    <a:pt x="16430" y="67"/>
                    <a:pt x="16329"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311" name="Google Shape;311;p35"/>
            <p:cNvSpPr/>
            <p:nvPr/>
          </p:nvSpPr>
          <p:spPr>
            <a:xfrm>
              <a:off x="686585" y="3451929"/>
              <a:ext cx="447071" cy="610361"/>
            </a:xfrm>
            <a:custGeom>
              <a:avLst/>
              <a:gdLst/>
              <a:ahLst/>
              <a:cxnLst/>
              <a:rect l="l" t="t" r="r" b="b"/>
              <a:pathLst>
                <a:path w="35007" h="47794" extrusionOk="0">
                  <a:moveTo>
                    <a:pt x="22778" y="1"/>
                  </a:moveTo>
                  <a:cubicBezTo>
                    <a:pt x="20840" y="896"/>
                    <a:pt x="18454" y="2499"/>
                    <a:pt x="15882" y="5220"/>
                  </a:cubicBezTo>
                  <a:cubicBezTo>
                    <a:pt x="10103" y="11297"/>
                    <a:pt x="0" y="20356"/>
                    <a:pt x="0" y="20356"/>
                  </a:cubicBezTo>
                  <a:cubicBezTo>
                    <a:pt x="5369" y="23413"/>
                    <a:pt x="7904" y="26954"/>
                    <a:pt x="9097" y="29601"/>
                  </a:cubicBezTo>
                  <a:lnTo>
                    <a:pt x="9246" y="29526"/>
                  </a:lnTo>
                  <a:lnTo>
                    <a:pt x="15322" y="25090"/>
                  </a:lnTo>
                  <a:lnTo>
                    <a:pt x="10327" y="47794"/>
                  </a:lnTo>
                  <a:lnTo>
                    <a:pt x="14428" y="44625"/>
                  </a:lnTo>
                  <a:lnTo>
                    <a:pt x="35006" y="28744"/>
                  </a:lnTo>
                  <a:lnTo>
                    <a:pt x="22778" y="1"/>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312" name="Google Shape;312;p35"/>
            <p:cNvSpPr/>
            <p:nvPr/>
          </p:nvSpPr>
          <p:spPr>
            <a:xfrm>
              <a:off x="1112192" y="3780943"/>
              <a:ext cx="14776" cy="30484"/>
            </a:xfrm>
            <a:custGeom>
              <a:avLst/>
              <a:gdLst/>
              <a:ahLst/>
              <a:cxnLst/>
              <a:rect l="l" t="t" r="r" b="b"/>
              <a:pathLst>
                <a:path w="1157" h="2387" extrusionOk="0">
                  <a:moveTo>
                    <a:pt x="1" y="0"/>
                  </a:moveTo>
                  <a:lnTo>
                    <a:pt x="1" y="0"/>
                  </a:lnTo>
                  <a:cubicBezTo>
                    <a:pt x="75" y="373"/>
                    <a:pt x="150" y="709"/>
                    <a:pt x="187" y="1081"/>
                  </a:cubicBezTo>
                  <a:lnTo>
                    <a:pt x="1156" y="2386"/>
                  </a:lnTo>
                  <a:cubicBezTo>
                    <a:pt x="783" y="1603"/>
                    <a:pt x="373" y="783"/>
                    <a:pt x="1" y="0"/>
                  </a:cubicBezTo>
                  <a:close/>
                </a:path>
              </a:pathLst>
            </a:custGeom>
            <a:solidFill>
              <a:srgbClr val="A8BCFB"/>
            </a:solidFill>
            <a:ln>
              <a:noFill/>
            </a:ln>
          </p:spPr>
          <p:txBody>
            <a:bodyPr spcFirstLastPara="1" wrap="square" lIns="165409" tIns="165409" rIns="165409" bIns="165409" anchor="ctr" anchorCtr="0">
              <a:noAutofit/>
            </a:bodyPr>
            <a:lstStyle/>
            <a:p>
              <a:endParaRPr sz="3539"/>
            </a:p>
          </p:txBody>
        </p:sp>
        <p:sp>
          <p:nvSpPr>
            <p:cNvPr id="313" name="Google Shape;313;p35"/>
            <p:cNvSpPr/>
            <p:nvPr/>
          </p:nvSpPr>
          <p:spPr>
            <a:xfrm>
              <a:off x="812743" y="4496559"/>
              <a:ext cx="210452" cy="109994"/>
            </a:xfrm>
            <a:custGeom>
              <a:avLst/>
              <a:gdLst/>
              <a:ahLst/>
              <a:cxnLst/>
              <a:rect l="l" t="t" r="r" b="b"/>
              <a:pathLst>
                <a:path w="16479" h="8613" extrusionOk="0">
                  <a:moveTo>
                    <a:pt x="16478" y="1"/>
                  </a:moveTo>
                  <a:lnTo>
                    <a:pt x="14241" y="187"/>
                  </a:lnTo>
                  <a:lnTo>
                    <a:pt x="9954" y="746"/>
                  </a:lnTo>
                  <a:lnTo>
                    <a:pt x="7978" y="4064"/>
                  </a:lnTo>
                  <a:lnTo>
                    <a:pt x="6748" y="187"/>
                  </a:lnTo>
                  <a:lnTo>
                    <a:pt x="3132" y="187"/>
                  </a:lnTo>
                  <a:lnTo>
                    <a:pt x="1" y="299"/>
                  </a:lnTo>
                  <a:lnTo>
                    <a:pt x="262" y="2797"/>
                  </a:lnTo>
                  <a:lnTo>
                    <a:pt x="4810" y="2797"/>
                  </a:lnTo>
                  <a:lnTo>
                    <a:pt x="7494" y="8612"/>
                  </a:lnTo>
                  <a:lnTo>
                    <a:pt x="11408" y="2797"/>
                  </a:lnTo>
                  <a:lnTo>
                    <a:pt x="15621" y="2312"/>
                  </a:lnTo>
                  <a:lnTo>
                    <a:pt x="16478" y="1"/>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314" name="Google Shape;314;p35"/>
            <p:cNvSpPr/>
            <p:nvPr/>
          </p:nvSpPr>
          <p:spPr>
            <a:xfrm>
              <a:off x="849406" y="4498947"/>
              <a:ext cx="23332" cy="33331"/>
            </a:xfrm>
            <a:custGeom>
              <a:avLst/>
              <a:gdLst/>
              <a:ahLst/>
              <a:cxnLst/>
              <a:rect l="l" t="t" r="r" b="b"/>
              <a:pathLst>
                <a:path w="1827" h="2610" extrusionOk="0">
                  <a:moveTo>
                    <a:pt x="0" y="0"/>
                  </a:moveTo>
                  <a:lnTo>
                    <a:pt x="0" y="2610"/>
                  </a:lnTo>
                  <a:lnTo>
                    <a:pt x="1827" y="2610"/>
                  </a:lnTo>
                  <a:lnTo>
                    <a:pt x="1827" y="0"/>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15" name="Google Shape;315;p35"/>
            <p:cNvSpPr/>
            <p:nvPr/>
          </p:nvSpPr>
          <p:spPr>
            <a:xfrm>
              <a:off x="961273" y="4501323"/>
              <a:ext cx="16206" cy="30484"/>
            </a:xfrm>
            <a:custGeom>
              <a:avLst/>
              <a:gdLst/>
              <a:ahLst/>
              <a:cxnLst/>
              <a:rect l="l" t="t" r="r" b="b"/>
              <a:pathLst>
                <a:path w="1269" h="2387" extrusionOk="0">
                  <a:moveTo>
                    <a:pt x="1268" y="1"/>
                  </a:moveTo>
                  <a:lnTo>
                    <a:pt x="1" y="150"/>
                  </a:lnTo>
                  <a:lnTo>
                    <a:pt x="1" y="2387"/>
                  </a:lnTo>
                  <a:lnTo>
                    <a:pt x="1268" y="2237"/>
                  </a:lnTo>
                  <a:lnTo>
                    <a:pt x="1268" y="1"/>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16" name="Google Shape;316;p35"/>
            <p:cNvSpPr/>
            <p:nvPr/>
          </p:nvSpPr>
          <p:spPr>
            <a:xfrm>
              <a:off x="991743" y="4498462"/>
              <a:ext cx="10485" cy="30011"/>
            </a:xfrm>
            <a:custGeom>
              <a:avLst/>
              <a:gdLst/>
              <a:ahLst/>
              <a:cxnLst/>
              <a:rect l="l" t="t" r="r" b="b"/>
              <a:pathLst>
                <a:path w="821" h="2350" extrusionOk="0">
                  <a:moveTo>
                    <a:pt x="821" y="1"/>
                  </a:moveTo>
                  <a:lnTo>
                    <a:pt x="224" y="38"/>
                  </a:lnTo>
                  <a:lnTo>
                    <a:pt x="1" y="76"/>
                  </a:lnTo>
                  <a:lnTo>
                    <a:pt x="1" y="2350"/>
                  </a:lnTo>
                  <a:lnTo>
                    <a:pt x="821" y="2275"/>
                  </a:lnTo>
                  <a:lnTo>
                    <a:pt x="821" y="1"/>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17" name="Google Shape;317;p35"/>
            <p:cNvSpPr/>
            <p:nvPr/>
          </p:nvSpPr>
          <p:spPr>
            <a:xfrm>
              <a:off x="782273" y="4526087"/>
              <a:ext cx="229965" cy="155687"/>
            </a:xfrm>
            <a:custGeom>
              <a:avLst/>
              <a:gdLst/>
              <a:ahLst/>
              <a:cxnLst/>
              <a:rect l="l" t="t" r="r" b="b"/>
              <a:pathLst>
                <a:path w="18007" h="12191" extrusionOk="0">
                  <a:moveTo>
                    <a:pt x="18007" y="0"/>
                  </a:moveTo>
                  <a:lnTo>
                    <a:pt x="13794" y="485"/>
                  </a:lnTo>
                  <a:lnTo>
                    <a:pt x="9880" y="6300"/>
                  </a:lnTo>
                  <a:lnTo>
                    <a:pt x="7196" y="485"/>
                  </a:lnTo>
                  <a:lnTo>
                    <a:pt x="2648" y="485"/>
                  </a:lnTo>
                  <a:lnTo>
                    <a:pt x="3580" y="8686"/>
                  </a:lnTo>
                  <a:cubicBezTo>
                    <a:pt x="3580" y="8686"/>
                    <a:pt x="1" y="11184"/>
                    <a:pt x="4549" y="12004"/>
                  </a:cubicBezTo>
                  <a:cubicBezTo>
                    <a:pt x="5247" y="12135"/>
                    <a:pt x="5955" y="12190"/>
                    <a:pt x="6654" y="12190"/>
                  </a:cubicBezTo>
                  <a:cubicBezTo>
                    <a:pt x="10540" y="12190"/>
                    <a:pt x="14130" y="10476"/>
                    <a:pt x="14130" y="10476"/>
                  </a:cubicBezTo>
                  <a:lnTo>
                    <a:pt x="18007" y="0"/>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318" name="Google Shape;318;p35"/>
            <p:cNvSpPr/>
            <p:nvPr/>
          </p:nvSpPr>
          <p:spPr>
            <a:xfrm>
              <a:off x="835601" y="3394315"/>
              <a:ext cx="103317" cy="69523"/>
            </a:xfrm>
            <a:custGeom>
              <a:avLst/>
              <a:gdLst/>
              <a:ahLst/>
              <a:cxnLst/>
              <a:rect l="l" t="t" r="r" b="b"/>
              <a:pathLst>
                <a:path w="8090" h="5444" extrusionOk="0">
                  <a:moveTo>
                    <a:pt x="1081" y="1"/>
                  </a:moveTo>
                  <a:lnTo>
                    <a:pt x="1044" y="76"/>
                  </a:lnTo>
                  <a:cubicBezTo>
                    <a:pt x="1454" y="1902"/>
                    <a:pt x="1044" y="3878"/>
                    <a:pt x="0" y="5444"/>
                  </a:cubicBezTo>
                  <a:cubicBezTo>
                    <a:pt x="3057" y="4661"/>
                    <a:pt x="5443" y="4214"/>
                    <a:pt x="8052" y="2461"/>
                  </a:cubicBezTo>
                  <a:lnTo>
                    <a:pt x="8090" y="2424"/>
                  </a:lnTo>
                  <a:cubicBezTo>
                    <a:pt x="5368" y="1865"/>
                    <a:pt x="3057" y="1082"/>
                    <a:pt x="1081" y="1"/>
                  </a:cubicBezTo>
                  <a:close/>
                </a:path>
              </a:pathLst>
            </a:custGeom>
            <a:solidFill>
              <a:srgbClr val="FF8E34"/>
            </a:solidFill>
            <a:ln>
              <a:noFill/>
            </a:ln>
          </p:spPr>
          <p:txBody>
            <a:bodyPr spcFirstLastPara="1" wrap="square" lIns="165409" tIns="165409" rIns="165409" bIns="165409" anchor="ctr" anchorCtr="0">
              <a:noAutofit/>
            </a:bodyPr>
            <a:lstStyle/>
            <a:p>
              <a:endParaRPr sz="3539"/>
            </a:p>
          </p:txBody>
        </p:sp>
        <p:sp>
          <p:nvSpPr>
            <p:cNvPr id="319" name="Google Shape;319;p35"/>
            <p:cNvSpPr/>
            <p:nvPr/>
          </p:nvSpPr>
          <p:spPr>
            <a:xfrm>
              <a:off x="835601" y="3394315"/>
              <a:ext cx="103317" cy="69523"/>
            </a:xfrm>
            <a:custGeom>
              <a:avLst/>
              <a:gdLst/>
              <a:ahLst/>
              <a:cxnLst/>
              <a:rect l="l" t="t" r="r" b="b"/>
              <a:pathLst>
                <a:path w="8090" h="5444" extrusionOk="0">
                  <a:moveTo>
                    <a:pt x="1081" y="1"/>
                  </a:moveTo>
                  <a:lnTo>
                    <a:pt x="1044" y="76"/>
                  </a:lnTo>
                  <a:cubicBezTo>
                    <a:pt x="1454" y="1902"/>
                    <a:pt x="1044" y="3878"/>
                    <a:pt x="0" y="5444"/>
                  </a:cubicBezTo>
                  <a:cubicBezTo>
                    <a:pt x="3057" y="4661"/>
                    <a:pt x="5443" y="4214"/>
                    <a:pt x="8052" y="2461"/>
                  </a:cubicBezTo>
                  <a:lnTo>
                    <a:pt x="8090" y="2424"/>
                  </a:lnTo>
                  <a:cubicBezTo>
                    <a:pt x="5368" y="1865"/>
                    <a:pt x="3057" y="1082"/>
                    <a:pt x="1081" y="1"/>
                  </a:cubicBezTo>
                  <a:close/>
                </a:path>
              </a:pathLst>
            </a:custGeom>
            <a:solidFill>
              <a:srgbClr val="FF5E28"/>
            </a:solidFill>
            <a:ln>
              <a:noFill/>
            </a:ln>
          </p:spPr>
          <p:txBody>
            <a:bodyPr spcFirstLastPara="1" wrap="square" lIns="165409" tIns="165409" rIns="165409" bIns="165409" anchor="ctr" anchorCtr="0">
              <a:noAutofit/>
            </a:bodyPr>
            <a:lstStyle/>
            <a:p>
              <a:endParaRPr sz="3539"/>
            </a:p>
          </p:txBody>
        </p:sp>
        <p:sp>
          <p:nvSpPr>
            <p:cNvPr id="320" name="Google Shape;320;p35"/>
            <p:cNvSpPr/>
            <p:nvPr/>
          </p:nvSpPr>
          <p:spPr>
            <a:xfrm>
              <a:off x="623271" y="3244821"/>
              <a:ext cx="226144" cy="203758"/>
            </a:xfrm>
            <a:custGeom>
              <a:avLst/>
              <a:gdLst/>
              <a:ahLst/>
              <a:cxnLst/>
              <a:rect l="l" t="t" r="r" b="b"/>
              <a:pathLst>
                <a:path w="17709" h="15956" extrusionOk="0">
                  <a:moveTo>
                    <a:pt x="0" y="0"/>
                  </a:moveTo>
                  <a:lnTo>
                    <a:pt x="0" y="0"/>
                  </a:lnTo>
                  <a:cubicBezTo>
                    <a:pt x="634" y="4325"/>
                    <a:pt x="3915" y="8761"/>
                    <a:pt x="4660" y="13085"/>
                  </a:cubicBezTo>
                  <a:cubicBezTo>
                    <a:pt x="6002" y="11557"/>
                    <a:pt x="6972" y="9618"/>
                    <a:pt x="7419" y="7605"/>
                  </a:cubicBezTo>
                  <a:cubicBezTo>
                    <a:pt x="9208" y="9954"/>
                    <a:pt x="9879" y="13123"/>
                    <a:pt x="9134" y="15956"/>
                  </a:cubicBezTo>
                  <a:cubicBezTo>
                    <a:pt x="12191" y="15061"/>
                    <a:pt x="15099" y="13645"/>
                    <a:pt x="17671" y="11781"/>
                  </a:cubicBezTo>
                  <a:lnTo>
                    <a:pt x="17708" y="11706"/>
                  </a:lnTo>
                  <a:cubicBezTo>
                    <a:pt x="13682" y="9506"/>
                    <a:pt x="11221" y="6039"/>
                    <a:pt x="10178" y="746"/>
                  </a:cubicBezTo>
                  <a:cubicBezTo>
                    <a:pt x="8747" y="1128"/>
                    <a:pt x="7359" y="1306"/>
                    <a:pt x="6027" y="1306"/>
                  </a:cubicBezTo>
                  <a:cubicBezTo>
                    <a:pt x="3853" y="1306"/>
                    <a:pt x="1826" y="832"/>
                    <a:pt x="0" y="0"/>
                  </a:cubicBezTo>
                  <a:close/>
                </a:path>
              </a:pathLst>
            </a:custGeom>
            <a:solidFill>
              <a:srgbClr val="FF8E34"/>
            </a:solidFill>
            <a:ln>
              <a:noFill/>
            </a:ln>
          </p:spPr>
          <p:txBody>
            <a:bodyPr spcFirstLastPara="1" wrap="square" lIns="165409" tIns="165409" rIns="165409" bIns="165409" anchor="ctr" anchorCtr="0">
              <a:noAutofit/>
            </a:bodyPr>
            <a:lstStyle/>
            <a:p>
              <a:endParaRPr sz="3539"/>
            </a:p>
          </p:txBody>
        </p:sp>
        <p:sp>
          <p:nvSpPr>
            <p:cNvPr id="321" name="Google Shape;321;p35"/>
            <p:cNvSpPr/>
            <p:nvPr/>
          </p:nvSpPr>
          <p:spPr>
            <a:xfrm>
              <a:off x="595661" y="3694286"/>
              <a:ext cx="220438" cy="243651"/>
            </a:xfrm>
            <a:custGeom>
              <a:avLst/>
              <a:gdLst/>
              <a:ahLst/>
              <a:cxnLst/>
              <a:rect l="l" t="t" r="r" b="b"/>
              <a:pathLst>
                <a:path w="17261" h="19079" extrusionOk="0">
                  <a:moveTo>
                    <a:pt x="4809" y="0"/>
                  </a:moveTo>
                  <a:lnTo>
                    <a:pt x="597" y="4847"/>
                  </a:lnTo>
                  <a:cubicBezTo>
                    <a:pt x="0" y="5555"/>
                    <a:pt x="37" y="6599"/>
                    <a:pt x="708" y="7233"/>
                  </a:cubicBezTo>
                  <a:cubicBezTo>
                    <a:pt x="783" y="7307"/>
                    <a:pt x="857" y="7382"/>
                    <a:pt x="895" y="7456"/>
                  </a:cubicBezTo>
                  <a:cubicBezTo>
                    <a:pt x="2908" y="9432"/>
                    <a:pt x="6561" y="13309"/>
                    <a:pt x="8612" y="17000"/>
                  </a:cubicBezTo>
                  <a:cubicBezTo>
                    <a:pt x="8761" y="17335"/>
                    <a:pt x="8947" y="17671"/>
                    <a:pt x="9096" y="18006"/>
                  </a:cubicBezTo>
                  <a:cubicBezTo>
                    <a:pt x="9411" y="18684"/>
                    <a:pt x="10087" y="19079"/>
                    <a:pt x="10787" y="19079"/>
                  </a:cubicBezTo>
                  <a:cubicBezTo>
                    <a:pt x="11166" y="19079"/>
                    <a:pt x="11552" y="18963"/>
                    <a:pt x="11892" y="18715"/>
                  </a:cubicBezTo>
                  <a:lnTo>
                    <a:pt x="17261" y="14689"/>
                  </a:lnTo>
                  <a:cubicBezTo>
                    <a:pt x="17261" y="14689"/>
                    <a:pt x="17261" y="13011"/>
                    <a:pt x="16217" y="10625"/>
                  </a:cubicBezTo>
                  <a:cubicBezTo>
                    <a:pt x="15024" y="7978"/>
                    <a:pt x="12489" y="4437"/>
                    <a:pt x="7120" y="1380"/>
                  </a:cubicBezTo>
                  <a:lnTo>
                    <a:pt x="4809" y="0"/>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322" name="Google Shape;322;p35"/>
            <p:cNvSpPr/>
            <p:nvPr/>
          </p:nvSpPr>
          <p:spPr>
            <a:xfrm>
              <a:off x="541388" y="3789513"/>
              <a:ext cx="164259" cy="130184"/>
            </a:xfrm>
            <a:custGeom>
              <a:avLst/>
              <a:gdLst/>
              <a:ahLst/>
              <a:cxnLst/>
              <a:rect l="l" t="t" r="r" b="b"/>
              <a:pathLst>
                <a:path w="12862" h="10194" extrusionOk="0">
                  <a:moveTo>
                    <a:pt x="5145" y="0"/>
                  </a:moveTo>
                  <a:lnTo>
                    <a:pt x="4921" y="75"/>
                  </a:lnTo>
                  <a:cubicBezTo>
                    <a:pt x="2833" y="709"/>
                    <a:pt x="0" y="3840"/>
                    <a:pt x="559" y="6375"/>
                  </a:cubicBezTo>
                  <a:cubicBezTo>
                    <a:pt x="1332" y="8639"/>
                    <a:pt x="3606" y="8677"/>
                    <a:pt x="5781" y="8677"/>
                  </a:cubicBezTo>
                  <a:cubicBezTo>
                    <a:pt x="5856" y="8677"/>
                    <a:pt x="5932" y="8677"/>
                    <a:pt x="6007" y="8677"/>
                  </a:cubicBezTo>
                  <a:cubicBezTo>
                    <a:pt x="6798" y="8677"/>
                    <a:pt x="7568" y="8682"/>
                    <a:pt x="8239" y="8798"/>
                  </a:cubicBezTo>
                  <a:cubicBezTo>
                    <a:pt x="7586" y="9876"/>
                    <a:pt x="7978" y="10194"/>
                    <a:pt x="8774" y="10194"/>
                  </a:cubicBezTo>
                  <a:cubicBezTo>
                    <a:pt x="9912" y="10194"/>
                    <a:pt x="11876" y="9543"/>
                    <a:pt x="12781" y="9543"/>
                  </a:cubicBezTo>
                  <a:cubicBezTo>
                    <a:pt x="12796" y="9543"/>
                    <a:pt x="12810" y="9544"/>
                    <a:pt x="12824" y="9544"/>
                  </a:cubicBezTo>
                  <a:lnTo>
                    <a:pt x="12862" y="9544"/>
                  </a:lnTo>
                  <a:cubicBezTo>
                    <a:pt x="10811" y="5853"/>
                    <a:pt x="7158" y="1976"/>
                    <a:pt x="5145"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323" name="Google Shape;323;p35"/>
            <p:cNvSpPr/>
            <p:nvPr/>
          </p:nvSpPr>
          <p:spPr>
            <a:xfrm>
              <a:off x="752761" y="3251003"/>
              <a:ext cx="274715" cy="185685"/>
            </a:xfrm>
            <a:custGeom>
              <a:avLst/>
              <a:gdLst/>
              <a:ahLst/>
              <a:cxnLst/>
              <a:rect l="l" t="t" r="r" b="b"/>
              <a:pathLst>
                <a:path w="21511" h="14540" fill="none" extrusionOk="0">
                  <a:moveTo>
                    <a:pt x="21511" y="14540"/>
                  </a:moveTo>
                  <a:cubicBezTo>
                    <a:pt x="18938" y="14353"/>
                    <a:pt x="16627" y="14055"/>
                    <a:pt x="14577" y="13645"/>
                  </a:cubicBezTo>
                  <a:cubicBezTo>
                    <a:pt x="11855" y="13086"/>
                    <a:pt x="9544" y="12303"/>
                    <a:pt x="7568" y="11222"/>
                  </a:cubicBezTo>
                  <a:cubicBezTo>
                    <a:pt x="3542" y="9022"/>
                    <a:pt x="1081" y="5555"/>
                    <a:pt x="38" y="262"/>
                  </a:cubicBezTo>
                  <a:cubicBezTo>
                    <a:pt x="0" y="187"/>
                    <a:pt x="0" y="113"/>
                    <a:pt x="0" y="1"/>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24" name="Google Shape;324;p35"/>
            <p:cNvSpPr/>
            <p:nvPr/>
          </p:nvSpPr>
          <p:spPr>
            <a:xfrm>
              <a:off x="1027449" y="3099121"/>
              <a:ext cx="547999" cy="341373"/>
            </a:xfrm>
            <a:custGeom>
              <a:avLst/>
              <a:gdLst/>
              <a:ahLst/>
              <a:cxnLst/>
              <a:rect l="l" t="t" r="r" b="b"/>
              <a:pathLst>
                <a:path w="42910" h="26731" fill="none" extrusionOk="0">
                  <a:moveTo>
                    <a:pt x="42910" y="0"/>
                  </a:moveTo>
                  <a:cubicBezTo>
                    <a:pt x="41493" y="14540"/>
                    <a:pt x="36982" y="21175"/>
                    <a:pt x="30309" y="24195"/>
                  </a:cubicBezTo>
                  <a:cubicBezTo>
                    <a:pt x="27961" y="25239"/>
                    <a:pt x="25351" y="25835"/>
                    <a:pt x="22518" y="26208"/>
                  </a:cubicBezTo>
                  <a:cubicBezTo>
                    <a:pt x="18156" y="26730"/>
                    <a:pt x="13310" y="26693"/>
                    <a:pt x="8053" y="26693"/>
                  </a:cubicBezTo>
                  <a:cubicBezTo>
                    <a:pt x="6413" y="26693"/>
                    <a:pt x="4847" y="26656"/>
                    <a:pt x="3356" y="26618"/>
                  </a:cubicBezTo>
                  <a:cubicBezTo>
                    <a:pt x="2200" y="26544"/>
                    <a:pt x="1082" y="26506"/>
                    <a:pt x="1" y="26432"/>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25" name="Google Shape;325;p35"/>
            <p:cNvSpPr/>
            <p:nvPr/>
          </p:nvSpPr>
          <p:spPr>
            <a:xfrm>
              <a:off x="1225017" y="3500027"/>
              <a:ext cx="86185" cy="154249"/>
            </a:xfrm>
            <a:custGeom>
              <a:avLst/>
              <a:gdLst/>
              <a:ahLst/>
              <a:cxnLst/>
              <a:rect l="l" t="t" r="r" b="b"/>
              <a:pathLst>
                <a:path w="6749" h="12079" extrusionOk="0">
                  <a:moveTo>
                    <a:pt x="6637" y="0"/>
                  </a:moveTo>
                  <a:cubicBezTo>
                    <a:pt x="4251" y="895"/>
                    <a:pt x="2014" y="1342"/>
                    <a:pt x="1" y="1491"/>
                  </a:cubicBezTo>
                  <a:lnTo>
                    <a:pt x="1" y="5033"/>
                  </a:lnTo>
                  <a:cubicBezTo>
                    <a:pt x="2946" y="5033"/>
                    <a:pt x="5295" y="8015"/>
                    <a:pt x="5295" y="11706"/>
                  </a:cubicBezTo>
                  <a:cubicBezTo>
                    <a:pt x="5295" y="11818"/>
                    <a:pt x="5295" y="11930"/>
                    <a:pt x="5295" y="12041"/>
                  </a:cubicBezTo>
                  <a:lnTo>
                    <a:pt x="6040" y="12079"/>
                  </a:lnTo>
                  <a:lnTo>
                    <a:pt x="6749" y="37"/>
                  </a:lnTo>
                  <a:lnTo>
                    <a:pt x="6637" y="0"/>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326" name="Google Shape;326;p35"/>
            <p:cNvSpPr/>
            <p:nvPr/>
          </p:nvSpPr>
          <p:spPr>
            <a:xfrm>
              <a:off x="1575407" y="2961990"/>
              <a:ext cx="5734" cy="137131"/>
            </a:xfrm>
            <a:custGeom>
              <a:avLst/>
              <a:gdLst/>
              <a:ahLst/>
              <a:cxnLst/>
              <a:rect l="l" t="t" r="r" b="b"/>
              <a:pathLst>
                <a:path w="449" h="10738" fill="none" extrusionOk="0">
                  <a:moveTo>
                    <a:pt x="448" y="1"/>
                  </a:moveTo>
                  <a:cubicBezTo>
                    <a:pt x="448" y="3915"/>
                    <a:pt x="299" y="7420"/>
                    <a:pt x="1" y="10588"/>
                  </a:cubicBezTo>
                  <a:cubicBezTo>
                    <a:pt x="1" y="10626"/>
                    <a:pt x="1" y="10663"/>
                    <a:pt x="1" y="10737"/>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27" name="Google Shape;327;p35"/>
            <p:cNvSpPr/>
            <p:nvPr/>
          </p:nvSpPr>
          <p:spPr>
            <a:xfrm>
              <a:off x="818451" y="3438122"/>
              <a:ext cx="315198" cy="624166"/>
            </a:xfrm>
            <a:custGeom>
              <a:avLst/>
              <a:gdLst/>
              <a:ahLst/>
              <a:cxnLst/>
              <a:rect l="l" t="t" r="r" b="b"/>
              <a:pathLst>
                <a:path w="24681" h="48875" fill="none" extrusionOk="0">
                  <a:moveTo>
                    <a:pt x="19685" y="1"/>
                  </a:moveTo>
                  <a:cubicBezTo>
                    <a:pt x="19685" y="1"/>
                    <a:pt x="19722" y="1"/>
                    <a:pt x="19722" y="75"/>
                  </a:cubicBezTo>
                  <a:cubicBezTo>
                    <a:pt x="19759" y="374"/>
                    <a:pt x="20020" y="1939"/>
                    <a:pt x="20430" y="4213"/>
                  </a:cubicBezTo>
                  <a:cubicBezTo>
                    <a:pt x="21810" y="12415"/>
                    <a:pt x="24680" y="29825"/>
                    <a:pt x="24680" y="29825"/>
                  </a:cubicBezTo>
                  <a:lnTo>
                    <a:pt x="4102" y="45706"/>
                  </a:lnTo>
                  <a:lnTo>
                    <a:pt x="1" y="48875"/>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28" name="Google Shape;328;p35"/>
            <p:cNvSpPr/>
            <p:nvPr/>
          </p:nvSpPr>
          <p:spPr>
            <a:xfrm>
              <a:off x="976036" y="3449081"/>
              <a:ext cx="157606" cy="369928"/>
            </a:xfrm>
            <a:custGeom>
              <a:avLst/>
              <a:gdLst/>
              <a:ahLst/>
              <a:cxnLst/>
              <a:rect l="l" t="t" r="r" b="b"/>
              <a:pathLst>
                <a:path w="12341" h="28967" fill="none" extrusionOk="0">
                  <a:moveTo>
                    <a:pt x="1" y="0"/>
                  </a:moveTo>
                  <a:lnTo>
                    <a:pt x="112" y="224"/>
                  </a:lnTo>
                  <a:lnTo>
                    <a:pt x="12340" y="28967"/>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29" name="Google Shape;329;p35"/>
            <p:cNvSpPr/>
            <p:nvPr/>
          </p:nvSpPr>
          <p:spPr>
            <a:xfrm>
              <a:off x="1292623" y="3433844"/>
              <a:ext cx="118071" cy="656020"/>
            </a:xfrm>
            <a:custGeom>
              <a:avLst/>
              <a:gdLst/>
              <a:ahLst/>
              <a:cxnLst/>
              <a:rect l="l" t="t" r="r" b="b"/>
              <a:pathLst>
                <a:path w="9246" h="51372" fill="none" extrusionOk="0">
                  <a:moveTo>
                    <a:pt x="1753" y="0"/>
                  </a:moveTo>
                  <a:lnTo>
                    <a:pt x="5108" y="10215"/>
                  </a:lnTo>
                  <a:lnTo>
                    <a:pt x="8687" y="20989"/>
                  </a:lnTo>
                  <a:lnTo>
                    <a:pt x="8836" y="28296"/>
                  </a:lnTo>
                  <a:lnTo>
                    <a:pt x="9246" y="51372"/>
                  </a:lnTo>
                  <a:lnTo>
                    <a:pt x="1" y="29936"/>
                  </a:lnTo>
                  <a:lnTo>
                    <a:pt x="746" y="17261"/>
                  </a:lnTo>
                  <a:lnTo>
                    <a:pt x="1455" y="5219"/>
                  </a:lnTo>
                  <a:lnTo>
                    <a:pt x="1753" y="0"/>
                  </a:lnTo>
                  <a:close/>
                </a:path>
              </a:pathLst>
            </a:custGeom>
            <a:noFill/>
            <a:ln w="13050"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330" name="Google Shape;330;p35"/>
            <p:cNvSpPr/>
            <p:nvPr/>
          </p:nvSpPr>
          <p:spPr>
            <a:xfrm>
              <a:off x="1292623" y="3564295"/>
              <a:ext cx="65719" cy="251863"/>
            </a:xfrm>
            <a:custGeom>
              <a:avLst/>
              <a:gdLst/>
              <a:ahLst/>
              <a:cxnLst/>
              <a:rect l="l" t="t" r="r" b="b"/>
              <a:pathLst>
                <a:path w="5146" h="19722" fill="none" extrusionOk="0">
                  <a:moveTo>
                    <a:pt x="1" y="19722"/>
                  </a:moveTo>
                  <a:lnTo>
                    <a:pt x="5108" y="1"/>
                  </a:lnTo>
                  <a:lnTo>
                    <a:pt x="5145" y="1"/>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1" name="Google Shape;331;p35"/>
            <p:cNvSpPr/>
            <p:nvPr/>
          </p:nvSpPr>
          <p:spPr>
            <a:xfrm>
              <a:off x="870822" y="4021857"/>
              <a:ext cx="539902" cy="193782"/>
            </a:xfrm>
            <a:custGeom>
              <a:avLst/>
              <a:gdLst/>
              <a:ahLst/>
              <a:cxnLst/>
              <a:rect l="l" t="t" r="r" b="b"/>
              <a:pathLst>
                <a:path w="42276" h="15174" fill="none" extrusionOk="0">
                  <a:moveTo>
                    <a:pt x="1" y="1"/>
                  </a:moveTo>
                  <a:lnTo>
                    <a:pt x="10924" y="13794"/>
                  </a:lnTo>
                  <a:lnTo>
                    <a:pt x="25761" y="7121"/>
                  </a:lnTo>
                  <a:lnTo>
                    <a:pt x="36013" y="15174"/>
                  </a:lnTo>
                  <a:lnTo>
                    <a:pt x="42276" y="5332"/>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2" name="Google Shape;332;p35"/>
            <p:cNvSpPr/>
            <p:nvPr/>
          </p:nvSpPr>
          <p:spPr>
            <a:xfrm>
              <a:off x="1078862" y="3491930"/>
              <a:ext cx="230923" cy="34762"/>
            </a:xfrm>
            <a:custGeom>
              <a:avLst/>
              <a:gdLst/>
              <a:ahLst/>
              <a:cxnLst/>
              <a:rect l="l" t="t" r="r" b="b"/>
              <a:pathLst>
                <a:path w="18082" h="2722" fill="none" extrusionOk="0">
                  <a:moveTo>
                    <a:pt x="1" y="0"/>
                  </a:moveTo>
                  <a:lnTo>
                    <a:pt x="38" y="0"/>
                  </a:lnTo>
                  <a:cubicBezTo>
                    <a:pt x="150" y="75"/>
                    <a:pt x="4586" y="2722"/>
                    <a:pt x="11446" y="2125"/>
                  </a:cubicBezTo>
                  <a:cubicBezTo>
                    <a:pt x="13459" y="1976"/>
                    <a:pt x="15696" y="1529"/>
                    <a:pt x="18082" y="634"/>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3" name="Google Shape;333;p35"/>
            <p:cNvSpPr/>
            <p:nvPr/>
          </p:nvSpPr>
          <p:spPr>
            <a:xfrm>
              <a:off x="1199796" y="3734760"/>
              <a:ext cx="25235" cy="378024"/>
            </a:xfrm>
            <a:custGeom>
              <a:avLst/>
              <a:gdLst/>
              <a:ahLst/>
              <a:cxnLst/>
              <a:rect l="l" t="t" r="r" b="b"/>
              <a:pathLst>
                <a:path w="1976" h="29601" fill="none" extrusionOk="0">
                  <a:moveTo>
                    <a:pt x="0" y="29600"/>
                  </a:moveTo>
                  <a:cubicBezTo>
                    <a:pt x="0" y="29600"/>
                    <a:pt x="1976" y="20057"/>
                    <a:pt x="1976" y="0"/>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4" name="Google Shape;334;p35"/>
            <p:cNvSpPr/>
            <p:nvPr/>
          </p:nvSpPr>
          <p:spPr>
            <a:xfrm>
              <a:off x="782273" y="4496559"/>
              <a:ext cx="240906" cy="193772"/>
            </a:xfrm>
            <a:custGeom>
              <a:avLst/>
              <a:gdLst/>
              <a:ahLst/>
              <a:cxnLst/>
              <a:rect l="l" t="t" r="r" b="b"/>
              <a:pathLst>
                <a:path w="18865" h="15174" fill="none" extrusionOk="0">
                  <a:moveTo>
                    <a:pt x="16627" y="187"/>
                  </a:moveTo>
                  <a:lnTo>
                    <a:pt x="18864" y="1"/>
                  </a:lnTo>
                  <a:lnTo>
                    <a:pt x="18007" y="2312"/>
                  </a:lnTo>
                  <a:lnTo>
                    <a:pt x="14130" y="12788"/>
                  </a:lnTo>
                  <a:cubicBezTo>
                    <a:pt x="14130" y="12788"/>
                    <a:pt x="9134" y="15174"/>
                    <a:pt x="4549" y="14316"/>
                  </a:cubicBezTo>
                  <a:cubicBezTo>
                    <a:pt x="1" y="13496"/>
                    <a:pt x="3580" y="10998"/>
                    <a:pt x="3580" y="10998"/>
                  </a:cubicBezTo>
                  <a:lnTo>
                    <a:pt x="2648" y="2797"/>
                  </a:lnTo>
                  <a:lnTo>
                    <a:pt x="2387" y="299"/>
                  </a:lnTo>
                  <a:lnTo>
                    <a:pt x="5518" y="187"/>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5" name="Google Shape;335;p35"/>
            <p:cNvSpPr/>
            <p:nvPr/>
          </p:nvSpPr>
          <p:spPr>
            <a:xfrm>
              <a:off x="816076" y="4526087"/>
              <a:ext cx="196161" cy="80468"/>
            </a:xfrm>
            <a:custGeom>
              <a:avLst/>
              <a:gdLst/>
              <a:ahLst/>
              <a:cxnLst/>
              <a:rect l="l" t="t" r="r" b="b"/>
              <a:pathLst>
                <a:path w="15360" h="6301" fill="none" extrusionOk="0">
                  <a:moveTo>
                    <a:pt x="1" y="485"/>
                  </a:moveTo>
                  <a:lnTo>
                    <a:pt x="4549" y="485"/>
                  </a:lnTo>
                  <a:lnTo>
                    <a:pt x="7233" y="6300"/>
                  </a:lnTo>
                  <a:lnTo>
                    <a:pt x="11147" y="485"/>
                  </a:lnTo>
                  <a:lnTo>
                    <a:pt x="15360" y="0"/>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6" name="Google Shape;336;p35"/>
            <p:cNvSpPr/>
            <p:nvPr/>
          </p:nvSpPr>
          <p:spPr>
            <a:xfrm>
              <a:off x="1138856" y="4526087"/>
              <a:ext cx="196161" cy="80468"/>
            </a:xfrm>
            <a:custGeom>
              <a:avLst/>
              <a:gdLst/>
              <a:ahLst/>
              <a:cxnLst/>
              <a:rect l="l" t="t" r="r" b="b"/>
              <a:pathLst>
                <a:path w="15360" h="6301" fill="none" extrusionOk="0">
                  <a:moveTo>
                    <a:pt x="15360" y="485"/>
                  </a:moveTo>
                  <a:lnTo>
                    <a:pt x="10811" y="485"/>
                  </a:lnTo>
                  <a:lnTo>
                    <a:pt x="8127" y="6300"/>
                  </a:lnTo>
                  <a:lnTo>
                    <a:pt x="4213" y="485"/>
                  </a:lnTo>
                  <a:lnTo>
                    <a:pt x="0" y="0"/>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7" name="Google Shape;337;p35"/>
            <p:cNvSpPr/>
            <p:nvPr/>
          </p:nvSpPr>
          <p:spPr>
            <a:xfrm>
              <a:off x="686585" y="3435274"/>
              <a:ext cx="357559" cy="276613"/>
            </a:xfrm>
            <a:custGeom>
              <a:avLst/>
              <a:gdLst/>
              <a:ahLst/>
              <a:cxnLst/>
              <a:rect l="l" t="t" r="r" b="b"/>
              <a:pathLst>
                <a:path w="27998" h="21660" fill="none" extrusionOk="0">
                  <a:moveTo>
                    <a:pt x="0" y="21660"/>
                  </a:moveTo>
                  <a:cubicBezTo>
                    <a:pt x="0" y="21660"/>
                    <a:pt x="10103" y="12601"/>
                    <a:pt x="15882" y="6524"/>
                  </a:cubicBezTo>
                  <a:cubicBezTo>
                    <a:pt x="18454" y="3803"/>
                    <a:pt x="20840" y="2200"/>
                    <a:pt x="22778" y="1305"/>
                  </a:cubicBezTo>
                  <a:cubicBezTo>
                    <a:pt x="24419" y="522"/>
                    <a:pt x="25761" y="224"/>
                    <a:pt x="26693" y="112"/>
                  </a:cubicBezTo>
                  <a:lnTo>
                    <a:pt x="26693" y="112"/>
                  </a:lnTo>
                  <a:cubicBezTo>
                    <a:pt x="27513" y="0"/>
                    <a:pt x="27998" y="75"/>
                    <a:pt x="27998" y="75"/>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8" name="Google Shape;338;p35"/>
            <p:cNvSpPr/>
            <p:nvPr/>
          </p:nvSpPr>
          <p:spPr>
            <a:xfrm>
              <a:off x="595661" y="3694286"/>
              <a:ext cx="220438" cy="248057"/>
            </a:xfrm>
            <a:custGeom>
              <a:avLst/>
              <a:gdLst/>
              <a:ahLst/>
              <a:cxnLst/>
              <a:rect l="l" t="t" r="r" b="b"/>
              <a:pathLst>
                <a:path w="17261" h="19424" fill="none" extrusionOk="0">
                  <a:moveTo>
                    <a:pt x="7120" y="1380"/>
                  </a:moveTo>
                  <a:lnTo>
                    <a:pt x="4809" y="0"/>
                  </a:lnTo>
                  <a:lnTo>
                    <a:pt x="597" y="4847"/>
                  </a:lnTo>
                  <a:cubicBezTo>
                    <a:pt x="0" y="5555"/>
                    <a:pt x="37" y="6599"/>
                    <a:pt x="708" y="7233"/>
                  </a:cubicBezTo>
                  <a:cubicBezTo>
                    <a:pt x="783" y="7307"/>
                    <a:pt x="857" y="7382"/>
                    <a:pt x="895" y="7456"/>
                  </a:cubicBezTo>
                  <a:cubicBezTo>
                    <a:pt x="2908" y="9432"/>
                    <a:pt x="6561" y="13309"/>
                    <a:pt x="8612" y="17000"/>
                  </a:cubicBezTo>
                  <a:cubicBezTo>
                    <a:pt x="8761" y="17335"/>
                    <a:pt x="8947" y="17671"/>
                    <a:pt x="9096" y="18006"/>
                  </a:cubicBezTo>
                  <a:cubicBezTo>
                    <a:pt x="9581" y="19050"/>
                    <a:pt x="10923" y="19423"/>
                    <a:pt x="11892" y="18715"/>
                  </a:cubicBezTo>
                  <a:lnTo>
                    <a:pt x="17261" y="14689"/>
                  </a:lnTo>
                  <a:cubicBezTo>
                    <a:pt x="17261" y="14689"/>
                    <a:pt x="17261" y="13011"/>
                    <a:pt x="16217" y="10625"/>
                  </a:cubicBezTo>
                  <a:cubicBezTo>
                    <a:pt x="15024" y="7978"/>
                    <a:pt x="12489" y="4437"/>
                    <a:pt x="7120" y="1380"/>
                  </a:cubicBezTo>
                  <a:close/>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39" name="Google Shape;339;p35"/>
            <p:cNvSpPr/>
            <p:nvPr/>
          </p:nvSpPr>
          <p:spPr>
            <a:xfrm>
              <a:off x="1314996" y="3433844"/>
              <a:ext cx="266158" cy="425161"/>
            </a:xfrm>
            <a:custGeom>
              <a:avLst/>
              <a:gdLst/>
              <a:ahLst/>
              <a:cxnLst/>
              <a:rect l="l" t="t" r="r" b="b"/>
              <a:pathLst>
                <a:path w="20841" h="33292" fill="none" extrusionOk="0">
                  <a:moveTo>
                    <a:pt x="1" y="0"/>
                  </a:moveTo>
                  <a:cubicBezTo>
                    <a:pt x="1" y="0"/>
                    <a:pt x="1" y="0"/>
                    <a:pt x="1" y="0"/>
                  </a:cubicBezTo>
                  <a:cubicBezTo>
                    <a:pt x="262" y="298"/>
                    <a:pt x="9172" y="9618"/>
                    <a:pt x="18417" y="20430"/>
                  </a:cubicBezTo>
                  <a:cubicBezTo>
                    <a:pt x="18603" y="20691"/>
                    <a:pt x="18827" y="20914"/>
                    <a:pt x="19013" y="21175"/>
                  </a:cubicBezTo>
                  <a:cubicBezTo>
                    <a:pt x="19013" y="21175"/>
                    <a:pt x="20840" y="29973"/>
                    <a:pt x="16217" y="33291"/>
                  </a:cubicBezTo>
                  <a:lnTo>
                    <a:pt x="14093" y="32135"/>
                  </a:lnTo>
                  <a:lnTo>
                    <a:pt x="7084" y="28296"/>
                  </a:lnTo>
                </a:path>
              </a:pathLst>
            </a:custGeom>
            <a:noFill/>
            <a:ln w="13050"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340" name="Google Shape;340;p35"/>
            <p:cNvSpPr/>
            <p:nvPr/>
          </p:nvSpPr>
          <p:spPr>
            <a:xfrm>
              <a:off x="1479720" y="3684286"/>
              <a:ext cx="165217" cy="260905"/>
            </a:xfrm>
            <a:custGeom>
              <a:avLst/>
              <a:gdLst/>
              <a:ahLst/>
              <a:cxnLst/>
              <a:rect l="l" t="t" r="r" b="b"/>
              <a:pathLst>
                <a:path w="12937" h="20430" fill="none" extrusionOk="0">
                  <a:moveTo>
                    <a:pt x="1194" y="12526"/>
                  </a:moveTo>
                  <a:lnTo>
                    <a:pt x="1194" y="12526"/>
                  </a:lnTo>
                  <a:cubicBezTo>
                    <a:pt x="1119" y="12638"/>
                    <a:pt x="150" y="14241"/>
                    <a:pt x="75" y="15061"/>
                  </a:cubicBezTo>
                  <a:cubicBezTo>
                    <a:pt x="1" y="15882"/>
                    <a:pt x="7382" y="19982"/>
                    <a:pt x="7941" y="20318"/>
                  </a:cubicBezTo>
                  <a:cubicBezTo>
                    <a:pt x="8128" y="20430"/>
                    <a:pt x="8836" y="19759"/>
                    <a:pt x="9619" y="18454"/>
                  </a:cubicBezTo>
                  <a:cubicBezTo>
                    <a:pt x="10924" y="16254"/>
                    <a:pt x="12564" y="12340"/>
                    <a:pt x="12862" y="7233"/>
                  </a:cubicBezTo>
                  <a:cubicBezTo>
                    <a:pt x="12937" y="6562"/>
                    <a:pt x="12937" y="5853"/>
                    <a:pt x="12937" y="5145"/>
                  </a:cubicBezTo>
                  <a:cubicBezTo>
                    <a:pt x="12937" y="5145"/>
                    <a:pt x="6748" y="0"/>
                    <a:pt x="6338" y="38"/>
                  </a:cubicBezTo>
                  <a:cubicBezTo>
                    <a:pt x="5965" y="75"/>
                    <a:pt x="5518" y="821"/>
                    <a:pt x="5518" y="821"/>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1" name="Google Shape;341;p35"/>
            <p:cNvSpPr/>
            <p:nvPr/>
          </p:nvSpPr>
          <p:spPr>
            <a:xfrm>
              <a:off x="1157897" y="3564295"/>
              <a:ext cx="134736" cy="170454"/>
            </a:xfrm>
            <a:custGeom>
              <a:avLst/>
              <a:gdLst/>
              <a:ahLst/>
              <a:cxnLst/>
              <a:rect l="l" t="t" r="r" b="b"/>
              <a:pathLst>
                <a:path w="10551" h="13348" fill="none" extrusionOk="0">
                  <a:moveTo>
                    <a:pt x="5257" y="1"/>
                  </a:moveTo>
                  <a:cubicBezTo>
                    <a:pt x="8202" y="1"/>
                    <a:pt x="10551" y="2983"/>
                    <a:pt x="10551" y="6674"/>
                  </a:cubicBezTo>
                  <a:cubicBezTo>
                    <a:pt x="10551" y="6786"/>
                    <a:pt x="10551" y="6898"/>
                    <a:pt x="10551" y="7009"/>
                  </a:cubicBezTo>
                  <a:cubicBezTo>
                    <a:pt x="10401" y="10551"/>
                    <a:pt x="8090" y="13347"/>
                    <a:pt x="5257" y="13347"/>
                  </a:cubicBezTo>
                  <a:cubicBezTo>
                    <a:pt x="2349" y="13347"/>
                    <a:pt x="0" y="10365"/>
                    <a:pt x="0" y="6674"/>
                  </a:cubicBezTo>
                  <a:cubicBezTo>
                    <a:pt x="0" y="2983"/>
                    <a:pt x="2349" y="1"/>
                    <a:pt x="5257" y="1"/>
                  </a:cubicBezTo>
                  <a:close/>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2" name="Google Shape;342;p35"/>
            <p:cNvSpPr/>
            <p:nvPr/>
          </p:nvSpPr>
          <p:spPr>
            <a:xfrm>
              <a:off x="465213" y="2366352"/>
              <a:ext cx="1040751" cy="633208"/>
            </a:xfrm>
            <a:custGeom>
              <a:avLst/>
              <a:gdLst/>
              <a:ahLst/>
              <a:cxnLst/>
              <a:rect l="l" t="t" r="r" b="b"/>
              <a:pathLst>
                <a:path w="81494" h="49583" fill="none" extrusionOk="0">
                  <a:moveTo>
                    <a:pt x="81494" y="1"/>
                  </a:moveTo>
                  <a:cubicBezTo>
                    <a:pt x="79630" y="1082"/>
                    <a:pt x="63861" y="9134"/>
                    <a:pt x="51894" y="4847"/>
                  </a:cubicBezTo>
                  <a:cubicBezTo>
                    <a:pt x="38958" y="224"/>
                    <a:pt x="22331" y="7830"/>
                    <a:pt x="21585" y="9209"/>
                  </a:cubicBezTo>
                  <a:cubicBezTo>
                    <a:pt x="21585" y="9209"/>
                    <a:pt x="0" y="23338"/>
                    <a:pt x="6673" y="49583"/>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3" name="Google Shape;343;p35"/>
            <p:cNvSpPr/>
            <p:nvPr/>
          </p:nvSpPr>
          <p:spPr>
            <a:xfrm>
              <a:off x="1505899" y="2364449"/>
              <a:ext cx="2401" cy="1443"/>
            </a:xfrm>
            <a:custGeom>
              <a:avLst/>
              <a:gdLst/>
              <a:ahLst/>
              <a:cxnLst/>
              <a:rect l="l" t="t" r="r" b="b"/>
              <a:pathLst>
                <a:path w="188" h="113" fill="none" extrusionOk="0">
                  <a:moveTo>
                    <a:pt x="1" y="113"/>
                  </a:moveTo>
                  <a:cubicBezTo>
                    <a:pt x="75" y="75"/>
                    <a:pt x="113" y="38"/>
                    <a:pt x="150" y="1"/>
                  </a:cubicBezTo>
                  <a:cubicBezTo>
                    <a:pt x="187" y="1"/>
                    <a:pt x="150" y="38"/>
                    <a:pt x="1" y="113"/>
                  </a:cubicBezTo>
                  <a:close/>
                </a:path>
              </a:pathLst>
            </a:custGeom>
            <a:noFill/>
            <a:ln w="13050" cap="rnd"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4" name="Google Shape;344;p35"/>
            <p:cNvSpPr/>
            <p:nvPr/>
          </p:nvSpPr>
          <p:spPr>
            <a:xfrm>
              <a:off x="1505899" y="2365880"/>
              <a:ext cx="13" cy="485"/>
            </a:xfrm>
            <a:custGeom>
              <a:avLst/>
              <a:gdLst/>
              <a:ahLst/>
              <a:cxnLst/>
              <a:rect l="l" t="t" r="r" b="b"/>
              <a:pathLst>
                <a:path w="1" h="38" fill="none" extrusionOk="0">
                  <a:moveTo>
                    <a:pt x="1" y="1"/>
                  </a:moveTo>
                  <a:cubicBezTo>
                    <a:pt x="1" y="1"/>
                    <a:pt x="1" y="1"/>
                    <a:pt x="1" y="38"/>
                  </a:cubicBezTo>
                </a:path>
              </a:pathLst>
            </a:custGeom>
            <a:noFill/>
            <a:ln w="13050" cap="rnd" cmpd="sng">
              <a:solidFill>
                <a:srgbClr val="360045"/>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5" name="Google Shape;345;p35"/>
            <p:cNvSpPr/>
            <p:nvPr/>
          </p:nvSpPr>
          <p:spPr>
            <a:xfrm>
              <a:off x="1420683" y="2366352"/>
              <a:ext cx="356614" cy="408980"/>
            </a:xfrm>
            <a:custGeom>
              <a:avLst/>
              <a:gdLst/>
              <a:ahLst/>
              <a:cxnLst/>
              <a:rect l="l" t="t" r="r" b="b"/>
              <a:pathLst>
                <a:path w="27924" h="32025" fill="none" extrusionOk="0">
                  <a:moveTo>
                    <a:pt x="25239" y="26954"/>
                  </a:moveTo>
                  <a:lnTo>
                    <a:pt x="27923" y="32024"/>
                  </a:lnTo>
                  <a:cubicBezTo>
                    <a:pt x="23674" y="4661"/>
                    <a:pt x="1" y="7830"/>
                    <a:pt x="1" y="7830"/>
                  </a:cubicBezTo>
                  <a:cubicBezTo>
                    <a:pt x="1" y="7830"/>
                    <a:pt x="5518" y="1007"/>
                    <a:pt x="6674" y="1"/>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6" name="Google Shape;346;p35"/>
            <p:cNvSpPr/>
            <p:nvPr/>
          </p:nvSpPr>
          <p:spPr>
            <a:xfrm>
              <a:off x="1578302" y="2798827"/>
              <a:ext cx="192342" cy="304705"/>
            </a:xfrm>
            <a:custGeom>
              <a:avLst/>
              <a:gdLst/>
              <a:ahLst/>
              <a:cxnLst/>
              <a:rect l="l" t="t" r="r" b="b"/>
              <a:pathLst>
                <a:path w="15062" h="23861" fill="none" extrusionOk="0">
                  <a:moveTo>
                    <a:pt x="0" y="23860"/>
                  </a:moveTo>
                  <a:cubicBezTo>
                    <a:pt x="15061" y="18007"/>
                    <a:pt x="10103" y="448"/>
                    <a:pt x="9991" y="1"/>
                  </a:cubicBezTo>
                  <a:cubicBezTo>
                    <a:pt x="9991" y="1"/>
                    <a:pt x="9991" y="1"/>
                    <a:pt x="9991" y="1"/>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7" name="Google Shape;347;p35"/>
            <p:cNvSpPr/>
            <p:nvPr/>
          </p:nvSpPr>
          <p:spPr>
            <a:xfrm>
              <a:off x="488059" y="2918668"/>
              <a:ext cx="276158" cy="348511"/>
            </a:xfrm>
            <a:custGeom>
              <a:avLst/>
              <a:gdLst/>
              <a:ahLst/>
              <a:cxnLst/>
              <a:rect l="l" t="t" r="r" b="b"/>
              <a:pathLst>
                <a:path w="21624" h="27290" fill="none" extrusionOk="0">
                  <a:moveTo>
                    <a:pt x="15546" y="5816"/>
                  </a:moveTo>
                  <a:cubicBezTo>
                    <a:pt x="15546" y="5630"/>
                    <a:pt x="9955" y="0"/>
                    <a:pt x="4884" y="6338"/>
                  </a:cubicBezTo>
                  <a:lnTo>
                    <a:pt x="4884" y="6375"/>
                  </a:lnTo>
                  <a:cubicBezTo>
                    <a:pt x="4474" y="6823"/>
                    <a:pt x="4102" y="7382"/>
                    <a:pt x="3729" y="8016"/>
                  </a:cubicBezTo>
                  <a:cubicBezTo>
                    <a:pt x="1" y="14129"/>
                    <a:pt x="3692" y="22368"/>
                    <a:pt x="10588" y="25537"/>
                  </a:cubicBezTo>
                  <a:cubicBezTo>
                    <a:pt x="13533" y="26879"/>
                    <a:pt x="17000" y="27289"/>
                    <a:pt x="20766" y="26283"/>
                  </a:cubicBezTo>
                  <a:cubicBezTo>
                    <a:pt x="21064" y="26208"/>
                    <a:pt x="21325" y="26134"/>
                    <a:pt x="21623" y="26022"/>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8" name="Google Shape;348;p35"/>
            <p:cNvSpPr/>
            <p:nvPr/>
          </p:nvSpPr>
          <p:spPr>
            <a:xfrm>
              <a:off x="683252" y="2779162"/>
              <a:ext cx="889303" cy="408474"/>
            </a:xfrm>
            <a:custGeom>
              <a:avLst/>
              <a:gdLst/>
              <a:ahLst/>
              <a:cxnLst/>
              <a:rect l="l" t="t" r="r" b="b"/>
              <a:pathLst>
                <a:path w="69640" h="31987" fill="none" extrusionOk="0">
                  <a:moveTo>
                    <a:pt x="187" y="11520"/>
                  </a:moveTo>
                  <a:cubicBezTo>
                    <a:pt x="1" y="13272"/>
                    <a:pt x="38" y="14987"/>
                    <a:pt x="299" y="16702"/>
                  </a:cubicBezTo>
                  <a:cubicBezTo>
                    <a:pt x="597" y="18864"/>
                    <a:pt x="1193" y="20952"/>
                    <a:pt x="2088" y="22890"/>
                  </a:cubicBezTo>
                  <a:cubicBezTo>
                    <a:pt x="3468" y="25873"/>
                    <a:pt x="5518" y="28706"/>
                    <a:pt x="5443" y="31987"/>
                  </a:cubicBezTo>
                  <a:cubicBezTo>
                    <a:pt x="10812" y="24829"/>
                    <a:pt x="13757" y="15919"/>
                    <a:pt x="13719" y="6972"/>
                  </a:cubicBezTo>
                  <a:cubicBezTo>
                    <a:pt x="14204" y="12974"/>
                    <a:pt x="15956" y="18864"/>
                    <a:pt x="18790" y="24158"/>
                  </a:cubicBezTo>
                  <a:cubicBezTo>
                    <a:pt x="22182" y="17186"/>
                    <a:pt x="29899" y="12937"/>
                    <a:pt x="32583" y="5667"/>
                  </a:cubicBezTo>
                  <a:cubicBezTo>
                    <a:pt x="33627" y="10513"/>
                    <a:pt x="33478" y="15583"/>
                    <a:pt x="32098" y="20355"/>
                  </a:cubicBezTo>
                  <a:cubicBezTo>
                    <a:pt x="39032" y="16478"/>
                    <a:pt x="43096" y="8798"/>
                    <a:pt x="44997" y="1082"/>
                  </a:cubicBezTo>
                  <a:cubicBezTo>
                    <a:pt x="44513" y="5965"/>
                    <a:pt x="42910" y="10737"/>
                    <a:pt x="40374" y="14950"/>
                  </a:cubicBezTo>
                  <a:cubicBezTo>
                    <a:pt x="45072" y="11259"/>
                    <a:pt x="48390" y="5853"/>
                    <a:pt x="49545" y="0"/>
                  </a:cubicBezTo>
                  <a:cubicBezTo>
                    <a:pt x="49620" y="2349"/>
                    <a:pt x="48949" y="4660"/>
                    <a:pt x="48203" y="6897"/>
                  </a:cubicBezTo>
                  <a:cubicBezTo>
                    <a:pt x="46078" y="13645"/>
                    <a:pt x="43469" y="20206"/>
                    <a:pt x="40412" y="26581"/>
                  </a:cubicBezTo>
                  <a:cubicBezTo>
                    <a:pt x="46712" y="20504"/>
                    <a:pt x="51148" y="12564"/>
                    <a:pt x="52975" y="4027"/>
                  </a:cubicBezTo>
                  <a:cubicBezTo>
                    <a:pt x="53161" y="6972"/>
                    <a:pt x="53832" y="9880"/>
                    <a:pt x="55063" y="12564"/>
                  </a:cubicBezTo>
                  <a:cubicBezTo>
                    <a:pt x="56815" y="16478"/>
                    <a:pt x="59574" y="19833"/>
                    <a:pt x="62370" y="23077"/>
                  </a:cubicBezTo>
                  <a:cubicBezTo>
                    <a:pt x="63712" y="24605"/>
                    <a:pt x="65128" y="26171"/>
                    <a:pt x="66992" y="26954"/>
                  </a:cubicBezTo>
                  <a:cubicBezTo>
                    <a:pt x="66396" y="21436"/>
                    <a:pt x="65799" y="15956"/>
                    <a:pt x="65166" y="10439"/>
                  </a:cubicBezTo>
                  <a:cubicBezTo>
                    <a:pt x="67701" y="14838"/>
                    <a:pt x="69229" y="19796"/>
                    <a:pt x="69639" y="24866"/>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49" name="Google Shape;349;p35"/>
            <p:cNvSpPr/>
            <p:nvPr/>
          </p:nvSpPr>
          <p:spPr>
            <a:xfrm>
              <a:off x="541388" y="3790458"/>
              <a:ext cx="163787" cy="145228"/>
            </a:xfrm>
            <a:custGeom>
              <a:avLst/>
              <a:gdLst/>
              <a:ahLst/>
              <a:cxnLst/>
              <a:rect l="l" t="t" r="r" b="b"/>
              <a:pathLst>
                <a:path w="12825" h="11372" fill="none" extrusionOk="0">
                  <a:moveTo>
                    <a:pt x="4921" y="1"/>
                  </a:moveTo>
                  <a:cubicBezTo>
                    <a:pt x="2833" y="635"/>
                    <a:pt x="0" y="3766"/>
                    <a:pt x="559" y="6301"/>
                  </a:cubicBezTo>
                  <a:cubicBezTo>
                    <a:pt x="1640" y="9470"/>
                    <a:pt x="5667" y="8277"/>
                    <a:pt x="8239" y="8724"/>
                  </a:cubicBezTo>
                  <a:cubicBezTo>
                    <a:pt x="6636" y="11371"/>
                    <a:pt x="11333" y="9433"/>
                    <a:pt x="12824" y="9470"/>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50" name="Google Shape;350;p35"/>
            <p:cNvSpPr/>
            <p:nvPr/>
          </p:nvSpPr>
          <p:spPr>
            <a:xfrm>
              <a:off x="1602544" y="3762373"/>
              <a:ext cx="134273" cy="169977"/>
            </a:xfrm>
            <a:custGeom>
              <a:avLst/>
              <a:gdLst/>
              <a:ahLst/>
              <a:cxnLst/>
              <a:rect l="l" t="t" r="r" b="b"/>
              <a:pathLst>
                <a:path w="10514" h="13310" fill="none" extrusionOk="0">
                  <a:moveTo>
                    <a:pt x="3244" y="1119"/>
                  </a:moveTo>
                  <a:cubicBezTo>
                    <a:pt x="3244" y="1119"/>
                    <a:pt x="5705" y="2237"/>
                    <a:pt x="8128" y="1119"/>
                  </a:cubicBezTo>
                  <a:cubicBezTo>
                    <a:pt x="10514" y="0"/>
                    <a:pt x="10402" y="5816"/>
                    <a:pt x="3319" y="9432"/>
                  </a:cubicBezTo>
                  <a:cubicBezTo>
                    <a:pt x="3319" y="9432"/>
                    <a:pt x="5593" y="11333"/>
                    <a:pt x="3244" y="12340"/>
                  </a:cubicBezTo>
                  <a:cubicBezTo>
                    <a:pt x="895" y="13309"/>
                    <a:pt x="1" y="12340"/>
                    <a:pt x="1" y="12340"/>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51" name="Google Shape;351;p35"/>
            <p:cNvSpPr/>
            <p:nvPr/>
          </p:nvSpPr>
          <p:spPr>
            <a:xfrm>
              <a:off x="1162660" y="3307186"/>
              <a:ext cx="99983" cy="20969"/>
            </a:xfrm>
            <a:custGeom>
              <a:avLst/>
              <a:gdLst/>
              <a:ahLst/>
              <a:cxnLst/>
              <a:rect l="l" t="t" r="r" b="b"/>
              <a:pathLst>
                <a:path w="7829" h="1642" fill="none" extrusionOk="0">
                  <a:moveTo>
                    <a:pt x="0" y="1"/>
                  </a:moveTo>
                  <a:cubicBezTo>
                    <a:pt x="2274" y="1567"/>
                    <a:pt x="5480" y="1641"/>
                    <a:pt x="7829" y="150"/>
                  </a:cubicBez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52" name="Google Shape;352;p35"/>
            <p:cNvSpPr/>
            <p:nvPr/>
          </p:nvSpPr>
          <p:spPr>
            <a:xfrm>
              <a:off x="1225017" y="3519070"/>
              <a:ext cx="13" cy="45234"/>
            </a:xfrm>
            <a:custGeom>
              <a:avLst/>
              <a:gdLst/>
              <a:ahLst/>
              <a:cxnLst/>
              <a:rect l="l" t="t" r="r" b="b"/>
              <a:pathLst>
                <a:path w="1" h="3542" fill="none" extrusionOk="0">
                  <a:moveTo>
                    <a:pt x="1" y="0"/>
                  </a:moveTo>
                  <a:lnTo>
                    <a:pt x="1" y="3542"/>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53" name="Google Shape;353;p35"/>
            <p:cNvSpPr/>
            <p:nvPr/>
          </p:nvSpPr>
          <p:spPr>
            <a:xfrm>
              <a:off x="877015" y="2971288"/>
              <a:ext cx="222354" cy="106890"/>
            </a:xfrm>
            <a:custGeom>
              <a:avLst/>
              <a:gdLst/>
              <a:ahLst/>
              <a:cxnLst/>
              <a:rect l="l" t="t" r="r" b="b"/>
              <a:pathLst>
                <a:path w="17411" h="8370" extrusionOk="0">
                  <a:moveTo>
                    <a:pt x="12287" y="1"/>
                  </a:moveTo>
                  <a:cubicBezTo>
                    <a:pt x="12093" y="1"/>
                    <a:pt x="11899" y="7"/>
                    <a:pt x="11706" y="18"/>
                  </a:cubicBezTo>
                  <a:cubicBezTo>
                    <a:pt x="9880" y="93"/>
                    <a:pt x="8090" y="690"/>
                    <a:pt x="6413" y="1435"/>
                  </a:cubicBezTo>
                  <a:cubicBezTo>
                    <a:pt x="5779" y="1696"/>
                    <a:pt x="5145" y="1994"/>
                    <a:pt x="4549" y="2330"/>
                  </a:cubicBezTo>
                  <a:cubicBezTo>
                    <a:pt x="2349" y="3672"/>
                    <a:pt x="671" y="5871"/>
                    <a:pt x="0" y="8369"/>
                  </a:cubicBezTo>
                  <a:cubicBezTo>
                    <a:pt x="671" y="6990"/>
                    <a:pt x="1939" y="5983"/>
                    <a:pt x="3281" y="5238"/>
                  </a:cubicBezTo>
                  <a:cubicBezTo>
                    <a:pt x="4772" y="4380"/>
                    <a:pt x="6413" y="3784"/>
                    <a:pt x="8090" y="3560"/>
                  </a:cubicBezTo>
                  <a:cubicBezTo>
                    <a:pt x="8537" y="3501"/>
                    <a:pt x="8991" y="3470"/>
                    <a:pt x="9448" y="3470"/>
                  </a:cubicBezTo>
                  <a:cubicBezTo>
                    <a:pt x="10705" y="3470"/>
                    <a:pt x="11974" y="3701"/>
                    <a:pt x="13123" y="4194"/>
                  </a:cubicBezTo>
                  <a:cubicBezTo>
                    <a:pt x="14539" y="4828"/>
                    <a:pt x="15770" y="5834"/>
                    <a:pt x="16925" y="6915"/>
                  </a:cubicBezTo>
                  <a:lnTo>
                    <a:pt x="17186" y="7102"/>
                  </a:lnTo>
                  <a:cubicBezTo>
                    <a:pt x="17410" y="4716"/>
                    <a:pt x="16143" y="2218"/>
                    <a:pt x="14055" y="1025"/>
                  </a:cubicBezTo>
                  <a:cubicBezTo>
                    <a:pt x="14154" y="1021"/>
                    <a:pt x="14253" y="1019"/>
                    <a:pt x="14352" y="1019"/>
                  </a:cubicBezTo>
                  <a:cubicBezTo>
                    <a:pt x="15222" y="1019"/>
                    <a:pt x="16089" y="1164"/>
                    <a:pt x="16925" y="1398"/>
                  </a:cubicBezTo>
                  <a:cubicBezTo>
                    <a:pt x="15592" y="431"/>
                    <a:pt x="13930" y="1"/>
                    <a:pt x="12287"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54" name="Google Shape;354;p35"/>
            <p:cNvSpPr/>
            <p:nvPr/>
          </p:nvSpPr>
          <p:spPr>
            <a:xfrm>
              <a:off x="897486" y="3029131"/>
              <a:ext cx="205203" cy="228058"/>
            </a:xfrm>
            <a:custGeom>
              <a:avLst/>
              <a:gdLst/>
              <a:ahLst/>
              <a:cxnLst/>
              <a:rect l="l" t="t" r="r" b="b"/>
              <a:pathLst>
                <a:path w="16068" h="17858" extrusionOk="0">
                  <a:moveTo>
                    <a:pt x="8053" y="0"/>
                  </a:moveTo>
                  <a:cubicBezTo>
                    <a:pt x="3617" y="0"/>
                    <a:pt x="0" y="3579"/>
                    <a:pt x="0" y="8836"/>
                  </a:cubicBezTo>
                  <a:cubicBezTo>
                    <a:pt x="0" y="14055"/>
                    <a:pt x="1641" y="17857"/>
                    <a:pt x="8053" y="17857"/>
                  </a:cubicBezTo>
                  <a:cubicBezTo>
                    <a:pt x="14502" y="17857"/>
                    <a:pt x="16068" y="14055"/>
                    <a:pt x="16068" y="8836"/>
                  </a:cubicBezTo>
                  <a:cubicBezTo>
                    <a:pt x="16068" y="3579"/>
                    <a:pt x="12489" y="0"/>
                    <a:pt x="8053" y="0"/>
                  </a:cubicBezTo>
                  <a:close/>
                </a:path>
              </a:pathLst>
            </a:custGeom>
            <a:solidFill>
              <a:schemeClr val="dk2"/>
            </a:solidFill>
            <a:ln>
              <a:noFill/>
            </a:ln>
          </p:spPr>
          <p:txBody>
            <a:bodyPr spcFirstLastPara="1" wrap="square" lIns="165409" tIns="165409" rIns="165409" bIns="165409" anchor="ctr" anchorCtr="0">
              <a:noAutofit/>
            </a:bodyPr>
            <a:lstStyle/>
            <a:p>
              <a:endParaRPr sz="3539"/>
            </a:p>
          </p:txBody>
        </p:sp>
        <p:sp>
          <p:nvSpPr>
            <p:cNvPr id="355" name="Google Shape;355;p35"/>
            <p:cNvSpPr/>
            <p:nvPr/>
          </p:nvSpPr>
          <p:spPr>
            <a:xfrm>
              <a:off x="976508" y="3114358"/>
              <a:ext cx="55719" cy="62857"/>
            </a:xfrm>
            <a:custGeom>
              <a:avLst/>
              <a:gdLst/>
              <a:ahLst/>
              <a:cxnLst/>
              <a:rect l="l" t="t" r="r" b="b"/>
              <a:pathLst>
                <a:path w="4363" h="4922" extrusionOk="0">
                  <a:moveTo>
                    <a:pt x="2200" y="0"/>
                  </a:moveTo>
                  <a:cubicBezTo>
                    <a:pt x="970" y="0"/>
                    <a:pt x="1" y="1119"/>
                    <a:pt x="1" y="2461"/>
                  </a:cubicBezTo>
                  <a:cubicBezTo>
                    <a:pt x="1" y="3840"/>
                    <a:pt x="970" y="4921"/>
                    <a:pt x="2200" y="4921"/>
                  </a:cubicBezTo>
                  <a:cubicBezTo>
                    <a:pt x="3393" y="4921"/>
                    <a:pt x="4363" y="3840"/>
                    <a:pt x="4363" y="2461"/>
                  </a:cubicBezTo>
                  <a:cubicBezTo>
                    <a:pt x="4363" y="1119"/>
                    <a:pt x="3393" y="0"/>
                    <a:pt x="220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56" name="Google Shape;356;p35"/>
            <p:cNvSpPr/>
            <p:nvPr/>
          </p:nvSpPr>
          <p:spPr>
            <a:xfrm>
              <a:off x="1289290" y="2966051"/>
              <a:ext cx="222354" cy="106890"/>
            </a:xfrm>
            <a:custGeom>
              <a:avLst/>
              <a:gdLst/>
              <a:ahLst/>
              <a:cxnLst/>
              <a:rect l="l" t="t" r="r" b="b"/>
              <a:pathLst>
                <a:path w="17411" h="8370" extrusionOk="0">
                  <a:moveTo>
                    <a:pt x="5124" y="1"/>
                  </a:moveTo>
                  <a:cubicBezTo>
                    <a:pt x="3481" y="1"/>
                    <a:pt x="1823" y="431"/>
                    <a:pt x="523" y="1398"/>
                  </a:cubicBezTo>
                  <a:cubicBezTo>
                    <a:pt x="1305" y="1169"/>
                    <a:pt x="2145" y="1055"/>
                    <a:pt x="2992" y="1055"/>
                  </a:cubicBezTo>
                  <a:cubicBezTo>
                    <a:pt x="3114" y="1055"/>
                    <a:pt x="3235" y="1058"/>
                    <a:pt x="3356" y="1062"/>
                  </a:cubicBezTo>
                  <a:cubicBezTo>
                    <a:pt x="1268" y="2218"/>
                    <a:pt x="1" y="4716"/>
                    <a:pt x="224" y="7102"/>
                  </a:cubicBezTo>
                  <a:lnTo>
                    <a:pt x="485" y="6915"/>
                  </a:lnTo>
                  <a:cubicBezTo>
                    <a:pt x="1641" y="5834"/>
                    <a:pt x="2871" y="4828"/>
                    <a:pt x="4325" y="4194"/>
                  </a:cubicBezTo>
                  <a:cubicBezTo>
                    <a:pt x="5474" y="3701"/>
                    <a:pt x="6723" y="3470"/>
                    <a:pt x="7970" y="3470"/>
                  </a:cubicBezTo>
                  <a:cubicBezTo>
                    <a:pt x="8422" y="3470"/>
                    <a:pt x="8874" y="3500"/>
                    <a:pt x="9321" y="3560"/>
                  </a:cubicBezTo>
                  <a:cubicBezTo>
                    <a:pt x="11035" y="3784"/>
                    <a:pt x="12638" y="4380"/>
                    <a:pt x="14130" y="5238"/>
                  </a:cubicBezTo>
                  <a:cubicBezTo>
                    <a:pt x="15472" y="5983"/>
                    <a:pt x="16777" y="6990"/>
                    <a:pt x="17410" y="8369"/>
                  </a:cubicBezTo>
                  <a:cubicBezTo>
                    <a:pt x="16739" y="5871"/>
                    <a:pt x="15062" y="3672"/>
                    <a:pt x="12862" y="2367"/>
                  </a:cubicBezTo>
                  <a:cubicBezTo>
                    <a:pt x="12266" y="1994"/>
                    <a:pt x="11669" y="1696"/>
                    <a:pt x="11035" y="1435"/>
                  </a:cubicBezTo>
                  <a:cubicBezTo>
                    <a:pt x="9321" y="689"/>
                    <a:pt x="7568" y="93"/>
                    <a:pt x="5704" y="18"/>
                  </a:cubicBezTo>
                  <a:cubicBezTo>
                    <a:pt x="5512" y="7"/>
                    <a:pt x="5318" y="1"/>
                    <a:pt x="5124"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57" name="Google Shape;357;p35"/>
            <p:cNvSpPr/>
            <p:nvPr/>
          </p:nvSpPr>
          <p:spPr>
            <a:xfrm>
              <a:off x="903680" y="2951172"/>
              <a:ext cx="198064" cy="26065"/>
            </a:xfrm>
            <a:custGeom>
              <a:avLst/>
              <a:gdLst/>
              <a:ahLst/>
              <a:cxnLst/>
              <a:rect l="l" t="t" r="r" b="b"/>
              <a:pathLst>
                <a:path w="15509" h="2041" extrusionOk="0">
                  <a:moveTo>
                    <a:pt x="7570" y="0"/>
                  </a:moveTo>
                  <a:cubicBezTo>
                    <a:pt x="6294" y="0"/>
                    <a:pt x="5141" y="126"/>
                    <a:pt x="4138" y="363"/>
                  </a:cubicBezTo>
                  <a:cubicBezTo>
                    <a:pt x="2759" y="661"/>
                    <a:pt x="1715" y="1109"/>
                    <a:pt x="1044" y="1444"/>
                  </a:cubicBezTo>
                  <a:cubicBezTo>
                    <a:pt x="671" y="1631"/>
                    <a:pt x="447" y="1780"/>
                    <a:pt x="261" y="1892"/>
                  </a:cubicBezTo>
                  <a:cubicBezTo>
                    <a:pt x="112" y="1966"/>
                    <a:pt x="0" y="2041"/>
                    <a:pt x="0" y="2041"/>
                  </a:cubicBezTo>
                  <a:cubicBezTo>
                    <a:pt x="1789" y="1258"/>
                    <a:pt x="3691" y="885"/>
                    <a:pt x="5517" y="699"/>
                  </a:cubicBezTo>
                  <a:cubicBezTo>
                    <a:pt x="6349" y="629"/>
                    <a:pt x="7165" y="600"/>
                    <a:pt x="7949" y="600"/>
                  </a:cubicBezTo>
                  <a:cubicBezTo>
                    <a:pt x="8853" y="600"/>
                    <a:pt x="9715" y="639"/>
                    <a:pt x="10513" y="699"/>
                  </a:cubicBezTo>
                  <a:cubicBezTo>
                    <a:pt x="12004" y="811"/>
                    <a:pt x="13234" y="960"/>
                    <a:pt x="14129" y="1072"/>
                  </a:cubicBezTo>
                  <a:cubicBezTo>
                    <a:pt x="14987" y="1146"/>
                    <a:pt x="15508" y="1221"/>
                    <a:pt x="15508" y="1221"/>
                  </a:cubicBezTo>
                  <a:cubicBezTo>
                    <a:pt x="13272" y="624"/>
                    <a:pt x="11147" y="177"/>
                    <a:pt x="9208" y="65"/>
                  </a:cubicBezTo>
                  <a:cubicBezTo>
                    <a:pt x="8642" y="21"/>
                    <a:pt x="8096" y="0"/>
                    <a:pt x="757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58" name="Google Shape;358;p35"/>
            <p:cNvSpPr/>
            <p:nvPr/>
          </p:nvSpPr>
          <p:spPr>
            <a:xfrm>
              <a:off x="1293581" y="2932385"/>
              <a:ext cx="194258" cy="25337"/>
            </a:xfrm>
            <a:custGeom>
              <a:avLst/>
              <a:gdLst/>
              <a:ahLst/>
              <a:cxnLst/>
              <a:rect l="l" t="t" r="r" b="b"/>
              <a:pathLst>
                <a:path w="15211" h="1984" extrusionOk="0">
                  <a:moveTo>
                    <a:pt x="5395" y="1"/>
                  </a:moveTo>
                  <a:cubicBezTo>
                    <a:pt x="5208" y="1"/>
                    <a:pt x="5026" y="3"/>
                    <a:pt x="4847" y="8"/>
                  </a:cubicBezTo>
                  <a:cubicBezTo>
                    <a:pt x="3355" y="45"/>
                    <a:pt x="2125" y="231"/>
                    <a:pt x="1268" y="343"/>
                  </a:cubicBezTo>
                  <a:cubicBezTo>
                    <a:pt x="858" y="418"/>
                    <a:pt x="522" y="529"/>
                    <a:pt x="298" y="641"/>
                  </a:cubicBezTo>
                  <a:cubicBezTo>
                    <a:pt x="75" y="753"/>
                    <a:pt x="0" y="865"/>
                    <a:pt x="0" y="865"/>
                  </a:cubicBezTo>
                  <a:cubicBezTo>
                    <a:pt x="485" y="529"/>
                    <a:pt x="1081" y="567"/>
                    <a:pt x="1603" y="529"/>
                  </a:cubicBezTo>
                  <a:lnTo>
                    <a:pt x="3206" y="529"/>
                  </a:lnTo>
                  <a:cubicBezTo>
                    <a:pt x="4250" y="529"/>
                    <a:pt x="5219" y="567"/>
                    <a:pt x="6151" y="604"/>
                  </a:cubicBezTo>
                  <a:cubicBezTo>
                    <a:pt x="8015" y="716"/>
                    <a:pt x="9618" y="940"/>
                    <a:pt x="10960" y="1126"/>
                  </a:cubicBezTo>
                  <a:cubicBezTo>
                    <a:pt x="12302" y="1350"/>
                    <a:pt x="13384" y="1573"/>
                    <a:pt x="14092" y="1722"/>
                  </a:cubicBezTo>
                  <a:cubicBezTo>
                    <a:pt x="14838" y="1909"/>
                    <a:pt x="15210" y="1983"/>
                    <a:pt x="15210" y="1983"/>
                  </a:cubicBezTo>
                  <a:cubicBezTo>
                    <a:pt x="13495" y="1238"/>
                    <a:pt x="11631" y="679"/>
                    <a:pt x="9842" y="380"/>
                  </a:cubicBezTo>
                  <a:cubicBezTo>
                    <a:pt x="8240" y="119"/>
                    <a:pt x="6724" y="1"/>
                    <a:pt x="5395"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59" name="Google Shape;359;p35"/>
            <p:cNvSpPr/>
            <p:nvPr/>
          </p:nvSpPr>
          <p:spPr>
            <a:xfrm>
              <a:off x="1295011" y="3029131"/>
              <a:ext cx="205203" cy="228058"/>
            </a:xfrm>
            <a:custGeom>
              <a:avLst/>
              <a:gdLst/>
              <a:ahLst/>
              <a:cxnLst/>
              <a:rect l="l" t="t" r="r" b="b"/>
              <a:pathLst>
                <a:path w="16068" h="17858" extrusionOk="0">
                  <a:moveTo>
                    <a:pt x="8052" y="0"/>
                  </a:moveTo>
                  <a:cubicBezTo>
                    <a:pt x="3616" y="0"/>
                    <a:pt x="0" y="3579"/>
                    <a:pt x="0" y="8836"/>
                  </a:cubicBezTo>
                  <a:cubicBezTo>
                    <a:pt x="0" y="14055"/>
                    <a:pt x="1640" y="17857"/>
                    <a:pt x="8052" y="17857"/>
                  </a:cubicBezTo>
                  <a:cubicBezTo>
                    <a:pt x="14502" y="17857"/>
                    <a:pt x="16068" y="14055"/>
                    <a:pt x="16068" y="8836"/>
                  </a:cubicBezTo>
                  <a:cubicBezTo>
                    <a:pt x="16068" y="3579"/>
                    <a:pt x="12489" y="0"/>
                    <a:pt x="8052" y="0"/>
                  </a:cubicBezTo>
                  <a:close/>
                </a:path>
              </a:pathLst>
            </a:custGeom>
            <a:solidFill>
              <a:schemeClr val="dk2"/>
            </a:solidFill>
            <a:ln>
              <a:noFill/>
            </a:ln>
          </p:spPr>
          <p:txBody>
            <a:bodyPr spcFirstLastPara="1" wrap="square" lIns="165409" tIns="165409" rIns="165409" bIns="165409" anchor="ctr" anchorCtr="0">
              <a:noAutofit/>
            </a:bodyPr>
            <a:lstStyle/>
            <a:p>
              <a:endParaRPr sz="3539"/>
            </a:p>
          </p:txBody>
        </p:sp>
        <p:sp>
          <p:nvSpPr>
            <p:cNvPr id="360" name="Google Shape;360;p35"/>
            <p:cNvSpPr/>
            <p:nvPr/>
          </p:nvSpPr>
          <p:spPr>
            <a:xfrm>
              <a:off x="1321662" y="3063411"/>
              <a:ext cx="153800" cy="142367"/>
            </a:xfrm>
            <a:custGeom>
              <a:avLst/>
              <a:gdLst/>
              <a:ahLst/>
              <a:cxnLst/>
              <a:rect l="l" t="t" r="r" b="b"/>
              <a:pathLst>
                <a:path w="12043" h="11148" extrusionOk="0">
                  <a:moveTo>
                    <a:pt x="6040" y="0"/>
                  </a:moveTo>
                  <a:cubicBezTo>
                    <a:pt x="2722" y="0"/>
                    <a:pt x="1" y="3057"/>
                    <a:pt x="1" y="6823"/>
                  </a:cubicBezTo>
                  <a:cubicBezTo>
                    <a:pt x="1" y="8463"/>
                    <a:pt x="523" y="9991"/>
                    <a:pt x="1380" y="11147"/>
                  </a:cubicBezTo>
                  <a:cubicBezTo>
                    <a:pt x="1865" y="10513"/>
                    <a:pt x="2349" y="9842"/>
                    <a:pt x="2797" y="9209"/>
                  </a:cubicBezTo>
                  <a:cubicBezTo>
                    <a:pt x="2424" y="8500"/>
                    <a:pt x="2200" y="7680"/>
                    <a:pt x="2200" y="6823"/>
                  </a:cubicBezTo>
                  <a:cubicBezTo>
                    <a:pt x="2200" y="4400"/>
                    <a:pt x="3915" y="2461"/>
                    <a:pt x="6040" y="2461"/>
                  </a:cubicBezTo>
                  <a:cubicBezTo>
                    <a:pt x="8165" y="2461"/>
                    <a:pt x="9880" y="4400"/>
                    <a:pt x="9880" y="6823"/>
                  </a:cubicBezTo>
                  <a:cubicBezTo>
                    <a:pt x="9880" y="6972"/>
                    <a:pt x="9880" y="7158"/>
                    <a:pt x="9843" y="7307"/>
                  </a:cubicBezTo>
                  <a:cubicBezTo>
                    <a:pt x="10476" y="7792"/>
                    <a:pt x="11147" y="8277"/>
                    <a:pt x="11781" y="8761"/>
                  </a:cubicBezTo>
                  <a:cubicBezTo>
                    <a:pt x="11967" y="8127"/>
                    <a:pt x="12042" y="7494"/>
                    <a:pt x="12042" y="6823"/>
                  </a:cubicBezTo>
                  <a:cubicBezTo>
                    <a:pt x="12042" y="3057"/>
                    <a:pt x="9358" y="0"/>
                    <a:pt x="6040" y="0"/>
                  </a:cubicBezTo>
                  <a:close/>
                </a:path>
              </a:pathLst>
            </a:custGeom>
            <a:solidFill>
              <a:srgbClr val="381A40">
                <a:alpha val="45540"/>
              </a:srgbClr>
            </a:solidFill>
            <a:ln>
              <a:noFill/>
            </a:ln>
          </p:spPr>
          <p:txBody>
            <a:bodyPr spcFirstLastPara="1" wrap="square" lIns="165409" tIns="165409" rIns="165409" bIns="165409" anchor="ctr" anchorCtr="0">
              <a:noAutofit/>
            </a:bodyPr>
            <a:lstStyle/>
            <a:p>
              <a:endParaRPr sz="3539"/>
            </a:p>
          </p:txBody>
        </p:sp>
        <p:sp>
          <p:nvSpPr>
            <p:cNvPr id="361" name="Google Shape;361;p35"/>
            <p:cNvSpPr/>
            <p:nvPr/>
          </p:nvSpPr>
          <p:spPr>
            <a:xfrm>
              <a:off x="1290924" y="3053564"/>
              <a:ext cx="210905" cy="132215"/>
            </a:xfrm>
            <a:custGeom>
              <a:avLst/>
              <a:gdLst/>
              <a:ahLst/>
              <a:cxnLst/>
              <a:rect l="l" t="t" r="r" b="b"/>
              <a:pathLst>
                <a:path w="16106" h="10353" extrusionOk="0">
                  <a:moveTo>
                    <a:pt x="8480" y="0"/>
                  </a:moveTo>
                  <a:cubicBezTo>
                    <a:pt x="7394" y="0"/>
                    <a:pt x="6311" y="183"/>
                    <a:pt x="5294" y="548"/>
                  </a:cubicBezTo>
                  <a:cubicBezTo>
                    <a:pt x="3654" y="1107"/>
                    <a:pt x="2200" y="2151"/>
                    <a:pt x="1268" y="3567"/>
                  </a:cubicBezTo>
                  <a:cubicBezTo>
                    <a:pt x="336" y="4984"/>
                    <a:pt x="1" y="6848"/>
                    <a:pt x="560" y="8451"/>
                  </a:cubicBezTo>
                  <a:cubicBezTo>
                    <a:pt x="597" y="8526"/>
                    <a:pt x="634" y="8600"/>
                    <a:pt x="709" y="8638"/>
                  </a:cubicBezTo>
                  <a:cubicBezTo>
                    <a:pt x="746" y="8665"/>
                    <a:pt x="783" y="8677"/>
                    <a:pt x="821" y="8677"/>
                  </a:cubicBezTo>
                  <a:cubicBezTo>
                    <a:pt x="933" y="8677"/>
                    <a:pt x="1044" y="8572"/>
                    <a:pt x="1156" y="8488"/>
                  </a:cubicBezTo>
                  <a:cubicBezTo>
                    <a:pt x="2536" y="6964"/>
                    <a:pt x="4658" y="6287"/>
                    <a:pt x="6730" y="6287"/>
                  </a:cubicBezTo>
                  <a:cubicBezTo>
                    <a:pt x="6786" y="6287"/>
                    <a:pt x="6842" y="6288"/>
                    <a:pt x="6897" y="6289"/>
                  </a:cubicBezTo>
                  <a:cubicBezTo>
                    <a:pt x="8985" y="6363"/>
                    <a:pt x="11035" y="7109"/>
                    <a:pt x="12937" y="8041"/>
                  </a:cubicBezTo>
                  <a:cubicBezTo>
                    <a:pt x="13794" y="8451"/>
                    <a:pt x="14689" y="8973"/>
                    <a:pt x="15248" y="9756"/>
                  </a:cubicBezTo>
                  <a:cubicBezTo>
                    <a:pt x="15397" y="9942"/>
                    <a:pt x="15546" y="10129"/>
                    <a:pt x="15621" y="10352"/>
                  </a:cubicBezTo>
                  <a:cubicBezTo>
                    <a:pt x="15807" y="9719"/>
                    <a:pt x="15956" y="9085"/>
                    <a:pt x="16105" y="8451"/>
                  </a:cubicBezTo>
                  <a:cubicBezTo>
                    <a:pt x="16105" y="8227"/>
                    <a:pt x="16105" y="7967"/>
                    <a:pt x="16105" y="7743"/>
                  </a:cubicBezTo>
                  <a:cubicBezTo>
                    <a:pt x="16031" y="5991"/>
                    <a:pt x="15956" y="4127"/>
                    <a:pt x="14913" y="2710"/>
                  </a:cubicBezTo>
                  <a:cubicBezTo>
                    <a:pt x="14353" y="1964"/>
                    <a:pt x="13570" y="1405"/>
                    <a:pt x="12713" y="995"/>
                  </a:cubicBezTo>
                  <a:cubicBezTo>
                    <a:pt x="11408" y="332"/>
                    <a:pt x="9942" y="0"/>
                    <a:pt x="848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62" name="Google Shape;362;p35"/>
            <p:cNvSpPr/>
            <p:nvPr/>
          </p:nvSpPr>
          <p:spPr>
            <a:xfrm>
              <a:off x="895111" y="3045134"/>
              <a:ext cx="206160" cy="159212"/>
            </a:xfrm>
            <a:custGeom>
              <a:avLst/>
              <a:gdLst/>
              <a:ahLst/>
              <a:cxnLst/>
              <a:rect l="l" t="t" r="r" b="b"/>
              <a:pathLst>
                <a:path w="16143" h="12467" extrusionOk="0">
                  <a:moveTo>
                    <a:pt x="8398" y="1"/>
                  </a:moveTo>
                  <a:cubicBezTo>
                    <a:pt x="7327" y="1"/>
                    <a:pt x="6259" y="177"/>
                    <a:pt x="5256" y="537"/>
                  </a:cubicBezTo>
                  <a:cubicBezTo>
                    <a:pt x="3653" y="1096"/>
                    <a:pt x="2162" y="2140"/>
                    <a:pt x="1268" y="3556"/>
                  </a:cubicBezTo>
                  <a:cubicBezTo>
                    <a:pt x="336" y="5010"/>
                    <a:pt x="0" y="6837"/>
                    <a:pt x="559" y="8440"/>
                  </a:cubicBezTo>
                  <a:cubicBezTo>
                    <a:pt x="559" y="8515"/>
                    <a:pt x="596" y="8627"/>
                    <a:pt x="671" y="8664"/>
                  </a:cubicBezTo>
                  <a:cubicBezTo>
                    <a:pt x="699" y="8678"/>
                    <a:pt x="728" y="8684"/>
                    <a:pt x="758" y="8684"/>
                  </a:cubicBezTo>
                  <a:cubicBezTo>
                    <a:pt x="887" y="8684"/>
                    <a:pt x="1027" y="8568"/>
                    <a:pt x="1118" y="8477"/>
                  </a:cubicBezTo>
                  <a:cubicBezTo>
                    <a:pt x="2500" y="6990"/>
                    <a:pt x="4555" y="6310"/>
                    <a:pt x="6547" y="6310"/>
                  </a:cubicBezTo>
                  <a:cubicBezTo>
                    <a:pt x="6651" y="6310"/>
                    <a:pt x="6756" y="6311"/>
                    <a:pt x="6859" y="6315"/>
                  </a:cubicBezTo>
                  <a:cubicBezTo>
                    <a:pt x="8984" y="6352"/>
                    <a:pt x="10998" y="7098"/>
                    <a:pt x="12899" y="8030"/>
                  </a:cubicBezTo>
                  <a:cubicBezTo>
                    <a:pt x="13794" y="8477"/>
                    <a:pt x="14651" y="8962"/>
                    <a:pt x="15247" y="9745"/>
                  </a:cubicBezTo>
                  <a:cubicBezTo>
                    <a:pt x="15715" y="10358"/>
                    <a:pt x="15953" y="11155"/>
                    <a:pt x="15801" y="11884"/>
                  </a:cubicBezTo>
                  <a:lnTo>
                    <a:pt x="15801" y="11884"/>
                  </a:lnTo>
                  <a:lnTo>
                    <a:pt x="15807" y="11870"/>
                  </a:lnTo>
                  <a:cubicBezTo>
                    <a:pt x="16142" y="10528"/>
                    <a:pt x="16105" y="9111"/>
                    <a:pt x="16068" y="7732"/>
                  </a:cubicBezTo>
                  <a:cubicBezTo>
                    <a:pt x="16030" y="5980"/>
                    <a:pt x="15918" y="4116"/>
                    <a:pt x="14875" y="2699"/>
                  </a:cubicBezTo>
                  <a:cubicBezTo>
                    <a:pt x="14315" y="1953"/>
                    <a:pt x="13533" y="1394"/>
                    <a:pt x="12675" y="984"/>
                  </a:cubicBezTo>
                  <a:cubicBezTo>
                    <a:pt x="11357" y="336"/>
                    <a:pt x="9875" y="1"/>
                    <a:pt x="8398" y="1"/>
                  </a:cubicBezTo>
                  <a:close/>
                  <a:moveTo>
                    <a:pt x="15801" y="11884"/>
                  </a:moveTo>
                  <a:lnTo>
                    <a:pt x="15583" y="12466"/>
                  </a:lnTo>
                  <a:cubicBezTo>
                    <a:pt x="15688" y="12281"/>
                    <a:pt x="15759" y="12085"/>
                    <a:pt x="15801" y="11884"/>
                  </a:cubicBezTo>
                  <a:close/>
                </a:path>
              </a:pathLst>
            </a:custGeom>
            <a:solidFill>
              <a:schemeClr val="dk2"/>
            </a:solidFill>
            <a:ln>
              <a:noFill/>
            </a:ln>
          </p:spPr>
          <p:txBody>
            <a:bodyPr spcFirstLastPara="1" wrap="square" lIns="165409" tIns="165409" rIns="165409" bIns="165409" anchor="ctr" anchorCtr="0">
              <a:noAutofit/>
            </a:bodyPr>
            <a:lstStyle/>
            <a:p>
              <a:endParaRPr sz="3539"/>
            </a:p>
          </p:txBody>
        </p:sp>
        <p:sp>
          <p:nvSpPr>
            <p:cNvPr id="363" name="Google Shape;363;p35"/>
            <p:cNvSpPr/>
            <p:nvPr/>
          </p:nvSpPr>
          <p:spPr>
            <a:xfrm>
              <a:off x="921290" y="3065314"/>
              <a:ext cx="153315" cy="125702"/>
            </a:xfrm>
            <a:custGeom>
              <a:avLst/>
              <a:gdLst/>
              <a:ahLst/>
              <a:cxnLst/>
              <a:rect l="l" t="t" r="r" b="b"/>
              <a:pathLst>
                <a:path w="12005" h="9843" extrusionOk="0">
                  <a:moveTo>
                    <a:pt x="6002" y="1"/>
                  </a:moveTo>
                  <a:cubicBezTo>
                    <a:pt x="2685" y="1"/>
                    <a:pt x="0" y="3058"/>
                    <a:pt x="0" y="6823"/>
                  </a:cubicBezTo>
                  <a:cubicBezTo>
                    <a:pt x="0" y="7792"/>
                    <a:pt x="187" y="8724"/>
                    <a:pt x="485" y="9544"/>
                  </a:cubicBezTo>
                  <a:cubicBezTo>
                    <a:pt x="1007" y="8761"/>
                    <a:pt x="1566" y="7978"/>
                    <a:pt x="2200" y="7270"/>
                  </a:cubicBezTo>
                  <a:cubicBezTo>
                    <a:pt x="2163" y="7121"/>
                    <a:pt x="2163" y="6972"/>
                    <a:pt x="2163" y="6823"/>
                  </a:cubicBezTo>
                  <a:cubicBezTo>
                    <a:pt x="2163" y="4400"/>
                    <a:pt x="3877" y="2461"/>
                    <a:pt x="6002" y="2461"/>
                  </a:cubicBezTo>
                  <a:cubicBezTo>
                    <a:pt x="8127" y="2461"/>
                    <a:pt x="9842" y="4400"/>
                    <a:pt x="9842" y="6823"/>
                  </a:cubicBezTo>
                  <a:cubicBezTo>
                    <a:pt x="9842" y="7196"/>
                    <a:pt x="9805" y="7568"/>
                    <a:pt x="9730" y="7941"/>
                  </a:cubicBezTo>
                  <a:cubicBezTo>
                    <a:pt x="10327" y="8500"/>
                    <a:pt x="10886" y="9171"/>
                    <a:pt x="11371" y="9842"/>
                  </a:cubicBezTo>
                  <a:cubicBezTo>
                    <a:pt x="11781" y="8910"/>
                    <a:pt x="12004" y="7904"/>
                    <a:pt x="12004" y="6823"/>
                  </a:cubicBezTo>
                  <a:cubicBezTo>
                    <a:pt x="12004" y="3058"/>
                    <a:pt x="9320" y="1"/>
                    <a:pt x="6002" y="1"/>
                  </a:cubicBezTo>
                  <a:close/>
                </a:path>
              </a:pathLst>
            </a:custGeom>
            <a:solidFill>
              <a:srgbClr val="381A40">
                <a:alpha val="45540"/>
              </a:srgbClr>
            </a:solidFill>
            <a:ln>
              <a:noFill/>
            </a:ln>
          </p:spPr>
          <p:txBody>
            <a:bodyPr spcFirstLastPara="1" wrap="square" lIns="165409" tIns="165409" rIns="165409" bIns="165409" anchor="ctr" anchorCtr="0">
              <a:noAutofit/>
            </a:bodyPr>
            <a:lstStyle/>
            <a:p>
              <a:endParaRPr sz="3539"/>
            </a:p>
          </p:txBody>
        </p:sp>
        <p:sp>
          <p:nvSpPr>
            <p:cNvPr id="364" name="Google Shape;364;p35"/>
            <p:cNvSpPr/>
            <p:nvPr/>
          </p:nvSpPr>
          <p:spPr>
            <a:xfrm>
              <a:off x="1303094" y="3028327"/>
              <a:ext cx="200924" cy="119240"/>
            </a:xfrm>
            <a:custGeom>
              <a:avLst/>
              <a:gdLst/>
              <a:ahLst/>
              <a:cxnLst/>
              <a:rect l="l" t="t" r="r" b="b"/>
              <a:pathLst>
                <a:path w="15733" h="9337" extrusionOk="0">
                  <a:moveTo>
                    <a:pt x="7106" y="0"/>
                  </a:moveTo>
                  <a:cubicBezTo>
                    <a:pt x="5749" y="0"/>
                    <a:pt x="4386" y="279"/>
                    <a:pt x="3132" y="809"/>
                  </a:cubicBezTo>
                  <a:cubicBezTo>
                    <a:pt x="1902" y="1368"/>
                    <a:pt x="746" y="2188"/>
                    <a:pt x="262" y="3456"/>
                  </a:cubicBezTo>
                  <a:cubicBezTo>
                    <a:pt x="1" y="4164"/>
                    <a:pt x="1" y="4910"/>
                    <a:pt x="1" y="5655"/>
                  </a:cubicBezTo>
                  <a:cubicBezTo>
                    <a:pt x="1" y="6140"/>
                    <a:pt x="38" y="6662"/>
                    <a:pt x="411" y="6923"/>
                  </a:cubicBezTo>
                  <a:cubicBezTo>
                    <a:pt x="566" y="7030"/>
                    <a:pt x="732" y="7073"/>
                    <a:pt x="903" y="7073"/>
                  </a:cubicBezTo>
                  <a:cubicBezTo>
                    <a:pt x="1386" y="7073"/>
                    <a:pt x="1908" y="6723"/>
                    <a:pt x="2349" y="6475"/>
                  </a:cubicBezTo>
                  <a:cubicBezTo>
                    <a:pt x="2827" y="6210"/>
                    <a:pt x="3370" y="6082"/>
                    <a:pt x="3911" y="6082"/>
                  </a:cubicBezTo>
                  <a:cubicBezTo>
                    <a:pt x="4890" y="6082"/>
                    <a:pt x="5860" y="6503"/>
                    <a:pt x="6413" y="7296"/>
                  </a:cubicBezTo>
                  <a:cubicBezTo>
                    <a:pt x="6674" y="7668"/>
                    <a:pt x="6823" y="8079"/>
                    <a:pt x="7084" y="8451"/>
                  </a:cubicBezTo>
                  <a:cubicBezTo>
                    <a:pt x="7520" y="9038"/>
                    <a:pt x="8253" y="9337"/>
                    <a:pt x="8988" y="9337"/>
                  </a:cubicBezTo>
                  <a:cubicBezTo>
                    <a:pt x="9698" y="9337"/>
                    <a:pt x="10409" y="9057"/>
                    <a:pt x="10849" y="8489"/>
                  </a:cubicBezTo>
                  <a:cubicBezTo>
                    <a:pt x="11185" y="8041"/>
                    <a:pt x="11371" y="7482"/>
                    <a:pt x="11744" y="7072"/>
                  </a:cubicBezTo>
                  <a:cubicBezTo>
                    <a:pt x="12096" y="6706"/>
                    <a:pt x="12570" y="6542"/>
                    <a:pt x="13065" y="6542"/>
                  </a:cubicBezTo>
                  <a:cubicBezTo>
                    <a:pt x="13879" y="6542"/>
                    <a:pt x="14747" y="6987"/>
                    <a:pt x="15211" y="7706"/>
                  </a:cubicBezTo>
                  <a:cubicBezTo>
                    <a:pt x="15323" y="7929"/>
                    <a:pt x="15435" y="8153"/>
                    <a:pt x="15509" y="8414"/>
                  </a:cubicBezTo>
                  <a:cubicBezTo>
                    <a:pt x="15509" y="8414"/>
                    <a:pt x="15546" y="8451"/>
                    <a:pt x="15584" y="8489"/>
                  </a:cubicBezTo>
                  <a:cubicBezTo>
                    <a:pt x="15584" y="8339"/>
                    <a:pt x="15621" y="8228"/>
                    <a:pt x="15621" y="8079"/>
                  </a:cubicBezTo>
                  <a:cubicBezTo>
                    <a:pt x="15733" y="5208"/>
                    <a:pt x="13981" y="2412"/>
                    <a:pt x="11446" y="1070"/>
                  </a:cubicBezTo>
                  <a:cubicBezTo>
                    <a:pt x="10112" y="344"/>
                    <a:pt x="8613" y="0"/>
                    <a:pt x="7106"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65" name="Google Shape;365;p35"/>
            <p:cNvSpPr/>
            <p:nvPr/>
          </p:nvSpPr>
          <p:spPr>
            <a:xfrm>
              <a:off x="900347" y="3033091"/>
              <a:ext cx="200439" cy="119240"/>
            </a:xfrm>
            <a:custGeom>
              <a:avLst/>
              <a:gdLst/>
              <a:ahLst/>
              <a:cxnLst/>
              <a:rect l="l" t="t" r="r" b="b"/>
              <a:pathLst>
                <a:path w="15695" h="9337" extrusionOk="0">
                  <a:moveTo>
                    <a:pt x="7081" y="0"/>
                  </a:moveTo>
                  <a:cubicBezTo>
                    <a:pt x="5720" y="0"/>
                    <a:pt x="4348" y="279"/>
                    <a:pt x="3094" y="809"/>
                  </a:cubicBezTo>
                  <a:cubicBezTo>
                    <a:pt x="1901" y="1368"/>
                    <a:pt x="708" y="2188"/>
                    <a:pt x="261" y="3456"/>
                  </a:cubicBezTo>
                  <a:cubicBezTo>
                    <a:pt x="0" y="4164"/>
                    <a:pt x="0" y="4910"/>
                    <a:pt x="0" y="5655"/>
                  </a:cubicBezTo>
                  <a:cubicBezTo>
                    <a:pt x="0" y="6140"/>
                    <a:pt x="37" y="6662"/>
                    <a:pt x="410" y="6923"/>
                  </a:cubicBezTo>
                  <a:cubicBezTo>
                    <a:pt x="556" y="7030"/>
                    <a:pt x="715" y="7073"/>
                    <a:pt x="880" y="7073"/>
                  </a:cubicBezTo>
                  <a:cubicBezTo>
                    <a:pt x="1348" y="7073"/>
                    <a:pt x="1871" y="6723"/>
                    <a:pt x="2311" y="6475"/>
                  </a:cubicBezTo>
                  <a:cubicBezTo>
                    <a:pt x="2786" y="6212"/>
                    <a:pt x="3330" y="6083"/>
                    <a:pt x="3872" y="6083"/>
                  </a:cubicBezTo>
                  <a:cubicBezTo>
                    <a:pt x="4862" y="6083"/>
                    <a:pt x="5845" y="6513"/>
                    <a:pt x="6375" y="7333"/>
                  </a:cubicBezTo>
                  <a:cubicBezTo>
                    <a:pt x="6636" y="7668"/>
                    <a:pt x="6785" y="8078"/>
                    <a:pt x="7046" y="8451"/>
                  </a:cubicBezTo>
                  <a:cubicBezTo>
                    <a:pt x="7482" y="9038"/>
                    <a:pt x="8225" y="9337"/>
                    <a:pt x="8964" y="9337"/>
                  </a:cubicBezTo>
                  <a:cubicBezTo>
                    <a:pt x="9679" y="9337"/>
                    <a:pt x="10389" y="9057"/>
                    <a:pt x="10811" y="8488"/>
                  </a:cubicBezTo>
                  <a:cubicBezTo>
                    <a:pt x="11147" y="8041"/>
                    <a:pt x="11333" y="7482"/>
                    <a:pt x="11706" y="7072"/>
                  </a:cubicBezTo>
                  <a:cubicBezTo>
                    <a:pt x="12058" y="6706"/>
                    <a:pt x="12538" y="6542"/>
                    <a:pt x="13037" y="6542"/>
                  </a:cubicBezTo>
                  <a:cubicBezTo>
                    <a:pt x="13859" y="6542"/>
                    <a:pt x="14732" y="6986"/>
                    <a:pt x="15173" y="7706"/>
                  </a:cubicBezTo>
                  <a:cubicBezTo>
                    <a:pt x="15248" y="7855"/>
                    <a:pt x="15322" y="7966"/>
                    <a:pt x="15359" y="8116"/>
                  </a:cubicBezTo>
                  <a:cubicBezTo>
                    <a:pt x="15434" y="8153"/>
                    <a:pt x="15508" y="8227"/>
                    <a:pt x="15583" y="8302"/>
                  </a:cubicBezTo>
                  <a:cubicBezTo>
                    <a:pt x="15583" y="8227"/>
                    <a:pt x="15583" y="8153"/>
                    <a:pt x="15583" y="8078"/>
                  </a:cubicBezTo>
                  <a:cubicBezTo>
                    <a:pt x="15695" y="5208"/>
                    <a:pt x="13943" y="2412"/>
                    <a:pt x="11408" y="1070"/>
                  </a:cubicBezTo>
                  <a:cubicBezTo>
                    <a:pt x="10093" y="344"/>
                    <a:pt x="8593" y="0"/>
                    <a:pt x="7081"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66" name="Google Shape;366;p35"/>
            <p:cNvSpPr/>
            <p:nvPr/>
          </p:nvSpPr>
          <p:spPr>
            <a:xfrm>
              <a:off x="1289762" y="3016755"/>
              <a:ext cx="215688" cy="125216"/>
            </a:xfrm>
            <a:custGeom>
              <a:avLst/>
              <a:gdLst/>
              <a:ahLst/>
              <a:cxnLst/>
              <a:rect l="l" t="t" r="r" b="b"/>
              <a:pathLst>
                <a:path w="16889" h="9805" extrusionOk="0">
                  <a:moveTo>
                    <a:pt x="8463" y="0"/>
                  </a:moveTo>
                  <a:cubicBezTo>
                    <a:pt x="7196" y="0"/>
                    <a:pt x="5966" y="261"/>
                    <a:pt x="4847" y="820"/>
                  </a:cubicBezTo>
                  <a:cubicBezTo>
                    <a:pt x="3729" y="1342"/>
                    <a:pt x="2722" y="2162"/>
                    <a:pt x="1977" y="3132"/>
                  </a:cubicBezTo>
                  <a:cubicBezTo>
                    <a:pt x="486" y="5070"/>
                    <a:pt x="1" y="7568"/>
                    <a:pt x="411" y="9805"/>
                  </a:cubicBezTo>
                  <a:cubicBezTo>
                    <a:pt x="858" y="7568"/>
                    <a:pt x="1716" y="5555"/>
                    <a:pt x="3170" y="4175"/>
                  </a:cubicBezTo>
                  <a:cubicBezTo>
                    <a:pt x="4586" y="2759"/>
                    <a:pt x="6488" y="1976"/>
                    <a:pt x="8463" y="1976"/>
                  </a:cubicBezTo>
                  <a:cubicBezTo>
                    <a:pt x="10402" y="1976"/>
                    <a:pt x="12303" y="2759"/>
                    <a:pt x="13720" y="4175"/>
                  </a:cubicBezTo>
                  <a:cubicBezTo>
                    <a:pt x="15174" y="5555"/>
                    <a:pt x="16069" y="7568"/>
                    <a:pt x="16479" y="9805"/>
                  </a:cubicBezTo>
                  <a:cubicBezTo>
                    <a:pt x="16889" y="7568"/>
                    <a:pt x="16404" y="5070"/>
                    <a:pt x="14913" y="3132"/>
                  </a:cubicBezTo>
                  <a:cubicBezTo>
                    <a:pt x="14167" y="2162"/>
                    <a:pt x="13198" y="1379"/>
                    <a:pt x="12080" y="820"/>
                  </a:cubicBezTo>
                  <a:cubicBezTo>
                    <a:pt x="10961" y="261"/>
                    <a:pt x="9694" y="0"/>
                    <a:pt x="846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67" name="Google Shape;367;p35"/>
            <p:cNvSpPr/>
            <p:nvPr/>
          </p:nvSpPr>
          <p:spPr>
            <a:xfrm>
              <a:off x="892250" y="3016755"/>
              <a:ext cx="215688" cy="125216"/>
            </a:xfrm>
            <a:custGeom>
              <a:avLst/>
              <a:gdLst/>
              <a:ahLst/>
              <a:cxnLst/>
              <a:rect l="l" t="t" r="r" b="b"/>
              <a:pathLst>
                <a:path w="16889" h="9805" extrusionOk="0">
                  <a:moveTo>
                    <a:pt x="8463" y="0"/>
                  </a:moveTo>
                  <a:cubicBezTo>
                    <a:pt x="7233" y="0"/>
                    <a:pt x="5965" y="261"/>
                    <a:pt x="4847" y="820"/>
                  </a:cubicBezTo>
                  <a:cubicBezTo>
                    <a:pt x="3728" y="1342"/>
                    <a:pt x="2722" y="2162"/>
                    <a:pt x="2013" y="3132"/>
                  </a:cubicBezTo>
                  <a:cubicBezTo>
                    <a:pt x="485" y="5070"/>
                    <a:pt x="0" y="7568"/>
                    <a:pt x="410" y="9805"/>
                  </a:cubicBezTo>
                  <a:cubicBezTo>
                    <a:pt x="858" y="7568"/>
                    <a:pt x="1715" y="5555"/>
                    <a:pt x="3169" y="4175"/>
                  </a:cubicBezTo>
                  <a:cubicBezTo>
                    <a:pt x="4586" y="2759"/>
                    <a:pt x="6487" y="1976"/>
                    <a:pt x="8463" y="1976"/>
                  </a:cubicBezTo>
                  <a:cubicBezTo>
                    <a:pt x="10401" y="1976"/>
                    <a:pt x="12340" y="2759"/>
                    <a:pt x="13757" y="4175"/>
                  </a:cubicBezTo>
                  <a:cubicBezTo>
                    <a:pt x="15173" y="5555"/>
                    <a:pt x="16068" y="7568"/>
                    <a:pt x="16478" y="9805"/>
                  </a:cubicBezTo>
                  <a:cubicBezTo>
                    <a:pt x="16888" y="7568"/>
                    <a:pt x="16403" y="5070"/>
                    <a:pt x="14912" y="3132"/>
                  </a:cubicBezTo>
                  <a:cubicBezTo>
                    <a:pt x="14167" y="2162"/>
                    <a:pt x="13197" y="1379"/>
                    <a:pt x="12079" y="820"/>
                  </a:cubicBezTo>
                  <a:cubicBezTo>
                    <a:pt x="10961" y="261"/>
                    <a:pt x="9693" y="0"/>
                    <a:pt x="846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68" name="Google Shape;368;p35"/>
            <p:cNvSpPr/>
            <p:nvPr/>
          </p:nvSpPr>
          <p:spPr>
            <a:xfrm>
              <a:off x="1374033" y="3114358"/>
              <a:ext cx="55719" cy="62857"/>
            </a:xfrm>
            <a:custGeom>
              <a:avLst/>
              <a:gdLst/>
              <a:ahLst/>
              <a:cxnLst/>
              <a:rect l="l" t="t" r="r" b="b"/>
              <a:pathLst>
                <a:path w="4363" h="4922" extrusionOk="0">
                  <a:moveTo>
                    <a:pt x="2163" y="0"/>
                  </a:moveTo>
                  <a:cubicBezTo>
                    <a:pt x="970" y="0"/>
                    <a:pt x="0" y="1119"/>
                    <a:pt x="0" y="2461"/>
                  </a:cubicBezTo>
                  <a:cubicBezTo>
                    <a:pt x="0" y="3840"/>
                    <a:pt x="970" y="4921"/>
                    <a:pt x="2163" y="4921"/>
                  </a:cubicBezTo>
                  <a:cubicBezTo>
                    <a:pt x="3356" y="4921"/>
                    <a:pt x="4362" y="3840"/>
                    <a:pt x="4362" y="2461"/>
                  </a:cubicBezTo>
                  <a:cubicBezTo>
                    <a:pt x="4362" y="1119"/>
                    <a:pt x="3356" y="0"/>
                    <a:pt x="216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69" name="Google Shape;369;p35"/>
            <p:cNvSpPr/>
            <p:nvPr/>
          </p:nvSpPr>
          <p:spPr>
            <a:xfrm>
              <a:off x="1438778" y="3099121"/>
              <a:ext cx="36678" cy="40956"/>
            </a:xfrm>
            <a:custGeom>
              <a:avLst/>
              <a:gdLst/>
              <a:ahLst/>
              <a:cxnLst/>
              <a:rect l="l" t="t" r="r" b="b"/>
              <a:pathLst>
                <a:path w="2872" h="3207" extrusionOk="0">
                  <a:moveTo>
                    <a:pt x="1454" y="0"/>
                  </a:moveTo>
                  <a:cubicBezTo>
                    <a:pt x="672" y="0"/>
                    <a:pt x="0" y="746"/>
                    <a:pt x="0" y="1604"/>
                  </a:cubicBezTo>
                  <a:cubicBezTo>
                    <a:pt x="0" y="2498"/>
                    <a:pt x="672" y="3207"/>
                    <a:pt x="1454" y="3207"/>
                  </a:cubicBezTo>
                  <a:cubicBezTo>
                    <a:pt x="2237" y="3207"/>
                    <a:pt x="2871" y="2498"/>
                    <a:pt x="2871" y="1604"/>
                  </a:cubicBezTo>
                  <a:cubicBezTo>
                    <a:pt x="2871" y="746"/>
                    <a:pt x="2237" y="0"/>
                    <a:pt x="1454" y="0"/>
                  </a:cubicBezTo>
                  <a:close/>
                </a:path>
              </a:pathLst>
            </a:custGeom>
            <a:solidFill>
              <a:srgbClr val="FFFFFF"/>
            </a:solidFill>
            <a:ln>
              <a:noFill/>
            </a:ln>
          </p:spPr>
          <p:txBody>
            <a:bodyPr spcFirstLastPara="1" wrap="square" lIns="165409" tIns="165409" rIns="165409" bIns="165409" anchor="ctr" anchorCtr="0">
              <a:noAutofit/>
            </a:bodyPr>
            <a:lstStyle/>
            <a:p>
              <a:endParaRPr sz="3539"/>
            </a:p>
          </p:txBody>
        </p:sp>
        <p:sp>
          <p:nvSpPr>
            <p:cNvPr id="370" name="Google Shape;370;p35"/>
            <p:cNvSpPr/>
            <p:nvPr/>
          </p:nvSpPr>
          <p:spPr>
            <a:xfrm>
              <a:off x="1041739" y="3099121"/>
              <a:ext cx="36665" cy="40956"/>
            </a:xfrm>
            <a:custGeom>
              <a:avLst/>
              <a:gdLst/>
              <a:ahLst/>
              <a:cxnLst/>
              <a:rect l="l" t="t" r="r" b="b"/>
              <a:pathLst>
                <a:path w="2871" h="3207" extrusionOk="0">
                  <a:moveTo>
                    <a:pt x="1454" y="0"/>
                  </a:moveTo>
                  <a:cubicBezTo>
                    <a:pt x="671" y="0"/>
                    <a:pt x="0" y="746"/>
                    <a:pt x="0" y="1604"/>
                  </a:cubicBezTo>
                  <a:cubicBezTo>
                    <a:pt x="0" y="2498"/>
                    <a:pt x="671" y="3207"/>
                    <a:pt x="1454" y="3207"/>
                  </a:cubicBezTo>
                  <a:cubicBezTo>
                    <a:pt x="2237" y="3207"/>
                    <a:pt x="2871" y="2498"/>
                    <a:pt x="2871" y="1604"/>
                  </a:cubicBezTo>
                  <a:cubicBezTo>
                    <a:pt x="2871" y="746"/>
                    <a:pt x="2237" y="0"/>
                    <a:pt x="1454"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71" name="Google Shape;371;p35"/>
            <p:cNvSpPr/>
            <p:nvPr/>
          </p:nvSpPr>
          <p:spPr>
            <a:xfrm>
              <a:off x="1292548" y="3164346"/>
              <a:ext cx="51914" cy="55246"/>
            </a:xfrm>
            <a:custGeom>
              <a:avLst/>
              <a:gdLst/>
              <a:ahLst/>
              <a:cxnLst/>
              <a:rect l="l" t="t" r="r" b="b"/>
              <a:pathLst>
                <a:path w="4065" h="4326" extrusionOk="0">
                  <a:moveTo>
                    <a:pt x="1380" y="1"/>
                  </a:moveTo>
                  <a:cubicBezTo>
                    <a:pt x="895" y="1"/>
                    <a:pt x="411" y="113"/>
                    <a:pt x="1" y="336"/>
                  </a:cubicBezTo>
                  <a:cubicBezTo>
                    <a:pt x="224" y="1417"/>
                    <a:pt x="448" y="2499"/>
                    <a:pt x="672" y="3580"/>
                  </a:cubicBezTo>
                  <a:cubicBezTo>
                    <a:pt x="783" y="3803"/>
                    <a:pt x="895" y="4064"/>
                    <a:pt x="1007" y="4288"/>
                  </a:cubicBezTo>
                  <a:cubicBezTo>
                    <a:pt x="1119" y="4325"/>
                    <a:pt x="1268" y="4325"/>
                    <a:pt x="1380" y="4325"/>
                  </a:cubicBezTo>
                  <a:cubicBezTo>
                    <a:pt x="2871" y="4325"/>
                    <a:pt x="4064" y="3356"/>
                    <a:pt x="4064" y="2163"/>
                  </a:cubicBezTo>
                  <a:cubicBezTo>
                    <a:pt x="4064" y="970"/>
                    <a:pt x="2871" y="1"/>
                    <a:pt x="1380"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372" name="Google Shape;372;p35"/>
            <p:cNvSpPr/>
            <p:nvPr/>
          </p:nvSpPr>
          <p:spPr>
            <a:xfrm>
              <a:off x="843212" y="3256239"/>
              <a:ext cx="105705" cy="62385"/>
            </a:xfrm>
            <a:custGeom>
              <a:avLst/>
              <a:gdLst/>
              <a:ahLst/>
              <a:cxnLst/>
              <a:rect l="l" t="t" r="r" b="b"/>
              <a:pathLst>
                <a:path w="8277" h="4885" extrusionOk="0">
                  <a:moveTo>
                    <a:pt x="4139" y="1"/>
                  </a:moveTo>
                  <a:cubicBezTo>
                    <a:pt x="1865" y="1"/>
                    <a:pt x="1" y="1119"/>
                    <a:pt x="1" y="2461"/>
                  </a:cubicBezTo>
                  <a:cubicBezTo>
                    <a:pt x="1" y="3803"/>
                    <a:pt x="1865" y="4884"/>
                    <a:pt x="4139" y="4884"/>
                  </a:cubicBezTo>
                  <a:cubicBezTo>
                    <a:pt x="6450" y="4884"/>
                    <a:pt x="8277" y="3803"/>
                    <a:pt x="8277" y="2461"/>
                  </a:cubicBezTo>
                  <a:cubicBezTo>
                    <a:pt x="8277" y="1119"/>
                    <a:pt x="6450" y="1"/>
                    <a:pt x="4139" y="1"/>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373" name="Google Shape;373;p35"/>
            <p:cNvSpPr/>
            <p:nvPr/>
          </p:nvSpPr>
          <p:spPr>
            <a:xfrm>
              <a:off x="1406406" y="3256239"/>
              <a:ext cx="106177" cy="62385"/>
            </a:xfrm>
            <a:custGeom>
              <a:avLst/>
              <a:gdLst/>
              <a:ahLst/>
              <a:cxnLst/>
              <a:rect l="l" t="t" r="r" b="b"/>
              <a:pathLst>
                <a:path w="8314" h="4885" extrusionOk="0">
                  <a:moveTo>
                    <a:pt x="4139" y="1"/>
                  </a:moveTo>
                  <a:cubicBezTo>
                    <a:pt x="1864" y="1"/>
                    <a:pt x="0" y="1119"/>
                    <a:pt x="0" y="2461"/>
                  </a:cubicBezTo>
                  <a:cubicBezTo>
                    <a:pt x="0" y="3803"/>
                    <a:pt x="1864" y="4884"/>
                    <a:pt x="4139" y="4884"/>
                  </a:cubicBezTo>
                  <a:cubicBezTo>
                    <a:pt x="6450" y="4884"/>
                    <a:pt x="8314" y="3803"/>
                    <a:pt x="8314" y="2461"/>
                  </a:cubicBezTo>
                  <a:cubicBezTo>
                    <a:pt x="8314" y="1119"/>
                    <a:pt x="6450" y="1"/>
                    <a:pt x="4139" y="1"/>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374" name="Google Shape;374;p35"/>
            <p:cNvSpPr/>
            <p:nvPr/>
          </p:nvSpPr>
          <p:spPr>
            <a:xfrm>
              <a:off x="976994" y="3430025"/>
              <a:ext cx="356104" cy="51655"/>
            </a:xfrm>
            <a:custGeom>
              <a:avLst/>
              <a:gdLst/>
              <a:ahLst/>
              <a:cxnLst/>
              <a:rect l="l" t="t" r="r" b="b"/>
              <a:pathLst>
                <a:path w="27886" h="4045" extrusionOk="0">
                  <a:moveTo>
                    <a:pt x="27885" y="1"/>
                  </a:moveTo>
                  <a:lnTo>
                    <a:pt x="27885" y="1"/>
                  </a:lnTo>
                  <a:cubicBezTo>
                    <a:pt x="23857" y="692"/>
                    <a:pt x="19784" y="1033"/>
                    <a:pt x="15713" y="1033"/>
                  </a:cubicBezTo>
                  <a:cubicBezTo>
                    <a:pt x="13417" y="1033"/>
                    <a:pt x="11121" y="924"/>
                    <a:pt x="8835" y="709"/>
                  </a:cubicBezTo>
                  <a:cubicBezTo>
                    <a:pt x="7624" y="591"/>
                    <a:pt x="6365" y="461"/>
                    <a:pt x="5136" y="461"/>
                  </a:cubicBezTo>
                  <a:cubicBezTo>
                    <a:pt x="3265" y="461"/>
                    <a:pt x="1463" y="762"/>
                    <a:pt x="0" y="1865"/>
                  </a:cubicBezTo>
                  <a:cubicBezTo>
                    <a:pt x="3094" y="2722"/>
                    <a:pt x="6263" y="3543"/>
                    <a:pt x="9469" y="3878"/>
                  </a:cubicBezTo>
                  <a:cubicBezTo>
                    <a:pt x="10502" y="3989"/>
                    <a:pt x="11539" y="4044"/>
                    <a:pt x="12575" y="4044"/>
                  </a:cubicBezTo>
                  <a:cubicBezTo>
                    <a:pt x="17783" y="4044"/>
                    <a:pt x="22966" y="2656"/>
                    <a:pt x="27475" y="76"/>
                  </a:cubicBezTo>
                  <a:lnTo>
                    <a:pt x="27885"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75" name="Google Shape;375;p35"/>
            <p:cNvSpPr/>
            <p:nvPr/>
          </p:nvSpPr>
          <p:spPr>
            <a:xfrm>
              <a:off x="747525" y="2874861"/>
              <a:ext cx="33332" cy="310902"/>
            </a:xfrm>
            <a:custGeom>
              <a:avLst/>
              <a:gdLst/>
              <a:ahLst/>
              <a:cxnLst/>
              <a:rect l="l" t="t" r="r" b="b"/>
              <a:pathLst>
                <a:path w="2610" h="24345" extrusionOk="0">
                  <a:moveTo>
                    <a:pt x="1231" y="1"/>
                  </a:moveTo>
                  <a:lnTo>
                    <a:pt x="1231" y="1"/>
                  </a:lnTo>
                  <a:cubicBezTo>
                    <a:pt x="2386" y="8090"/>
                    <a:pt x="1976" y="16329"/>
                    <a:pt x="0" y="24195"/>
                  </a:cubicBezTo>
                  <a:lnTo>
                    <a:pt x="597" y="24344"/>
                  </a:lnTo>
                  <a:cubicBezTo>
                    <a:pt x="2386" y="16367"/>
                    <a:pt x="2610" y="8053"/>
                    <a:pt x="1231"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76" name="Google Shape;376;p35"/>
            <p:cNvSpPr/>
            <p:nvPr/>
          </p:nvSpPr>
          <p:spPr>
            <a:xfrm>
              <a:off x="908915" y="2730118"/>
              <a:ext cx="151412" cy="341845"/>
            </a:xfrm>
            <a:custGeom>
              <a:avLst/>
              <a:gdLst/>
              <a:ahLst/>
              <a:cxnLst/>
              <a:rect l="l" t="t" r="r" b="b"/>
              <a:pathLst>
                <a:path w="11856" h="26768" extrusionOk="0">
                  <a:moveTo>
                    <a:pt x="11855" y="1"/>
                  </a:moveTo>
                  <a:lnTo>
                    <a:pt x="11855" y="1"/>
                  </a:lnTo>
                  <a:cubicBezTo>
                    <a:pt x="10998" y="2312"/>
                    <a:pt x="10103" y="4623"/>
                    <a:pt x="8985" y="6823"/>
                  </a:cubicBezTo>
                  <a:cubicBezTo>
                    <a:pt x="8388" y="7941"/>
                    <a:pt x="7792" y="8985"/>
                    <a:pt x="7083" y="9992"/>
                  </a:cubicBezTo>
                  <a:cubicBezTo>
                    <a:pt x="6375" y="11035"/>
                    <a:pt x="5555" y="11930"/>
                    <a:pt x="4735" y="12862"/>
                  </a:cubicBezTo>
                  <a:cubicBezTo>
                    <a:pt x="3915" y="13794"/>
                    <a:pt x="3132" y="14801"/>
                    <a:pt x="2498" y="15882"/>
                  </a:cubicBezTo>
                  <a:cubicBezTo>
                    <a:pt x="1864" y="16963"/>
                    <a:pt x="1379" y="18156"/>
                    <a:pt x="1007" y="19349"/>
                  </a:cubicBezTo>
                  <a:cubicBezTo>
                    <a:pt x="261" y="21735"/>
                    <a:pt x="0" y="24270"/>
                    <a:pt x="0" y="26768"/>
                  </a:cubicBezTo>
                  <a:lnTo>
                    <a:pt x="634" y="26730"/>
                  </a:lnTo>
                  <a:cubicBezTo>
                    <a:pt x="559" y="24307"/>
                    <a:pt x="783" y="21809"/>
                    <a:pt x="1454" y="19461"/>
                  </a:cubicBezTo>
                  <a:cubicBezTo>
                    <a:pt x="1790" y="18305"/>
                    <a:pt x="2237" y="17149"/>
                    <a:pt x="2833" y="16068"/>
                  </a:cubicBezTo>
                  <a:cubicBezTo>
                    <a:pt x="3430" y="15024"/>
                    <a:pt x="4175" y="14018"/>
                    <a:pt x="4958" y="13086"/>
                  </a:cubicBezTo>
                  <a:cubicBezTo>
                    <a:pt x="5778" y="12117"/>
                    <a:pt x="6561" y="11185"/>
                    <a:pt x="7270" y="10141"/>
                  </a:cubicBezTo>
                  <a:cubicBezTo>
                    <a:pt x="7941" y="9097"/>
                    <a:pt x="8574" y="8016"/>
                    <a:pt x="9096" y="6897"/>
                  </a:cubicBezTo>
                  <a:cubicBezTo>
                    <a:pt x="10177" y="4661"/>
                    <a:pt x="11035" y="2312"/>
                    <a:pt x="11855"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77" name="Google Shape;377;p35"/>
            <p:cNvSpPr/>
            <p:nvPr/>
          </p:nvSpPr>
          <p:spPr>
            <a:xfrm>
              <a:off x="1477344" y="2896292"/>
              <a:ext cx="60943" cy="227586"/>
            </a:xfrm>
            <a:custGeom>
              <a:avLst/>
              <a:gdLst/>
              <a:ahLst/>
              <a:cxnLst/>
              <a:rect l="l" t="t" r="r" b="b"/>
              <a:pathLst>
                <a:path w="4772" h="17821" extrusionOk="0">
                  <a:moveTo>
                    <a:pt x="0" y="0"/>
                  </a:moveTo>
                  <a:cubicBezTo>
                    <a:pt x="261" y="3057"/>
                    <a:pt x="746" y="6077"/>
                    <a:pt x="1417" y="9022"/>
                  </a:cubicBezTo>
                  <a:cubicBezTo>
                    <a:pt x="1752" y="10513"/>
                    <a:pt x="2162" y="12004"/>
                    <a:pt x="2610" y="13458"/>
                  </a:cubicBezTo>
                  <a:cubicBezTo>
                    <a:pt x="2833" y="14204"/>
                    <a:pt x="3057" y="14912"/>
                    <a:pt x="3318" y="15658"/>
                  </a:cubicBezTo>
                  <a:lnTo>
                    <a:pt x="3691" y="16739"/>
                  </a:lnTo>
                  <a:cubicBezTo>
                    <a:pt x="3840" y="17112"/>
                    <a:pt x="4026" y="17522"/>
                    <a:pt x="4399" y="17820"/>
                  </a:cubicBezTo>
                  <a:lnTo>
                    <a:pt x="4772" y="17335"/>
                  </a:lnTo>
                  <a:cubicBezTo>
                    <a:pt x="4287" y="17000"/>
                    <a:pt x="4101" y="16142"/>
                    <a:pt x="3803" y="15471"/>
                  </a:cubicBezTo>
                  <a:cubicBezTo>
                    <a:pt x="3542" y="14763"/>
                    <a:pt x="3281" y="14055"/>
                    <a:pt x="3057" y="13309"/>
                  </a:cubicBezTo>
                  <a:cubicBezTo>
                    <a:pt x="2535" y="11893"/>
                    <a:pt x="2125" y="10439"/>
                    <a:pt x="1715" y="8947"/>
                  </a:cubicBezTo>
                  <a:cubicBezTo>
                    <a:pt x="932" y="6040"/>
                    <a:pt x="373" y="3020"/>
                    <a:pt x="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78" name="Google Shape;378;p35"/>
            <p:cNvSpPr/>
            <p:nvPr/>
          </p:nvSpPr>
          <p:spPr>
            <a:xfrm>
              <a:off x="1573977" y="2861055"/>
              <a:ext cx="105717" cy="232822"/>
            </a:xfrm>
            <a:custGeom>
              <a:avLst/>
              <a:gdLst/>
              <a:ahLst/>
              <a:cxnLst/>
              <a:rect l="l" t="t" r="r" b="b"/>
              <a:pathLst>
                <a:path w="8278" h="18231" extrusionOk="0">
                  <a:moveTo>
                    <a:pt x="7569" y="1"/>
                  </a:moveTo>
                  <a:cubicBezTo>
                    <a:pt x="8053" y="6711"/>
                    <a:pt x="5108" y="13533"/>
                    <a:pt x="1" y="17746"/>
                  </a:cubicBezTo>
                  <a:lnTo>
                    <a:pt x="411" y="18230"/>
                  </a:lnTo>
                  <a:cubicBezTo>
                    <a:pt x="5556" y="13682"/>
                    <a:pt x="8277" y="6711"/>
                    <a:pt x="7569"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79" name="Google Shape;379;p35"/>
            <p:cNvSpPr/>
            <p:nvPr/>
          </p:nvSpPr>
          <p:spPr>
            <a:xfrm>
              <a:off x="568997" y="2777731"/>
              <a:ext cx="32387" cy="193782"/>
            </a:xfrm>
            <a:custGeom>
              <a:avLst/>
              <a:gdLst/>
              <a:ahLst/>
              <a:cxnLst/>
              <a:rect l="l" t="t" r="r" b="b"/>
              <a:pathLst>
                <a:path w="2536" h="15174" extrusionOk="0">
                  <a:moveTo>
                    <a:pt x="2535" y="1"/>
                  </a:moveTo>
                  <a:lnTo>
                    <a:pt x="2535" y="1"/>
                  </a:lnTo>
                  <a:cubicBezTo>
                    <a:pt x="634" y="4772"/>
                    <a:pt x="0" y="10029"/>
                    <a:pt x="709" y="15173"/>
                  </a:cubicBezTo>
                  <a:lnTo>
                    <a:pt x="1342" y="15062"/>
                  </a:lnTo>
                  <a:cubicBezTo>
                    <a:pt x="448" y="10066"/>
                    <a:pt x="858" y="4847"/>
                    <a:pt x="2535"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80" name="Google Shape;380;p35"/>
            <p:cNvSpPr/>
            <p:nvPr/>
          </p:nvSpPr>
          <p:spPr>
            <a:xfrm>
              <a:off x="643269" y="2829151"/>
              <a:ext cx="29054" cy="132840"/>
            </a:xfrm>
            <a:custGeom>
              <a:avLst/>
              <a:gdLst/>
              <a:ahLst/>
              <a:cxnLst/>
              <a:rect l="l" t="t" r="r" b="b"/>
              <a:pathLst>
                <a:path w="2275" h="10402" extrusionOk="0">
                  <a:moveTo>
                    <a:pt x="2274" y="1"/>
                  </a:moveTo>
                  <a:cubicBezTo>
                    <a:pt x="969" y="3281"/>
                    <a:pt x="224" y="6823"/>
                    <a:pt x="0" y="10402"/>
                  </a:cubicBezTo>
                  <a:lnTo>
                    <a:pt x="634" y="10402"/>
                  </a:lnTo>
                  <a:cubicBezTo>
                    <a:pt x="634" y="6898"/>
                    <a:pt x="1156" y="3356"/>
                    <a:pt x="2274"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81" name="Google Shape;381;p35"/>
            <p:cNvSpPr/>
            <p:nvPr/>
          </p:nvSpPr>
          <p:spPr>
            <a:xfrm>
              <a:off x="669920" y="3261961"/>
              <a:ext cx="16679" cy="100467"/>
            </a:xfrm>
            <a:custGeom>
              <a:avLst/>
              <a:gdLst/>
              <a:ahLst/>
              <a:cxnLst/>
              <a:rect l="l" t="t" r="r" b="b"/>
              <a:pathLst>
                <a:path w="1306" h="7867" extrusionOk="0">
                  <a:moveTo>
                    <a:pt x="560" y="0"/>
                  </a:moveTo>
                  <a:lnTo>
                    <a:pt x="1" y="187"/>
                  </a:lnTo>
                  <a:cubicBezTo>
                    <a:pt x="821" y="2610"/>
                    <a:pt x="1119" y="5257"/>
                    <a:pt x="784" y="7866"/>
                  </a:cubicBezTo>
                  <a:cubicBezTo>
                    <a:pt x="1305" y="5294"/>
                    <a:pt x="1231" y="2572"/>
                    <a:pt x="56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82" name="Google Shape;382;p35"/>
            <p:cNvSpPr/>
            <p:nvPr/>
          </p:nvSpPr>
          <p:spPr>
            <a:xfrm>
              <a:off x="741331" y="3251961"/>
              <a:ext cx="28109" cy="167589"/>
            </a:xfrm>
            <a:custGeom>
              <a:avLst/>
              <a:gdLst/>
              <a:ahLst/>
              <a:cxnLst/>
              <a:rect l="l" t="t" r="r" b="b"/>
              <a:pathLst>
                <a:path w="2201" h="13123" extrusionOk="0">
                  <a:moveTo>
                    <a:pt x="634" y="0"/>
                  </a:moveTo>
                  <a:lnTo>
                    <a:pt x="1" y="75"/>
                  </a:lnTo>
                  <a:cubicBezTo>
                    <a:pt x="150" y="1231"/>
                    <a:pt x="560" y="2312"/>
                    <a:pt x="895" y="3355"/>
                  </a:cubicBezTo>
                  <a:cubicBezTo>
                    <a:pt x="1231" y="4437"/>
                    <a:pt x="1529" y="5518"/>
                    <a:pt x="1716" y="6599"/>
                  </a:cubicBezTo>
                  <a:cubicBezTo>
                    <a:pt x="1902" y="7717"/>
                    <a:pt x="2014" y="8836"/>
                    <a:pt x="1902" y="9954"/>
                  </a:cubicBezTo>
                  <a:cubicBezTo>
                    <a:pt x="1827" y="11072"/>
                    <a:pt x="1529" y="12154"/>
                    <a:pt x="933" y="13123"/>
                  </a:cubicBezTo>
                  <a:cubicBezTo>
                    <a:pt x="1566" y="12191"/>
                    <a:pt x="1939" y="11072"/>
                    <a:pt x="2051" y="9954"/>
                  </a:cubicBezTo>
                  <a:cubicBezTo>
                    <a:pt x="2200" y="8836"/>
                    <a:pt x="2163" y="7680"/>
                    <a:pt x="2014" y="6562"/>
                  </a:cubicBezTo>
                  <a:cubicBezTo>
                    <a:pt x="1865" y="5443"/>
                    <a:pt x="1641" y="4325"/>
                    <a:pt x="1343" y="3244"/>
                  </a:cubicBezTo>
                  <a:cubicBezTo>
                    <a:pt x="1044" y="2125"/>
                    <a:pt x="709" y="1081"/>
                    <a:pt x="634"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383" name="Google Shape;383;p35"/>
            <p:cNvSpPr/>
            <p:nvPr/>
          </p:nvSpPr>
          <p:spPr>
            <a:xfrm>
              <a:off x="1477817" y="3684286"/>
              <a:ext cx="129510" cy="261007"/>
            </a:xfrm>
            <a:custGeom>
              <a:avLst/>
              <a:gdLst/>
              <a:ahLst/>
              <a:cxnLst/>
              <a:rect l="l" t="t" r="r" b="b"/>
              <a:pathLst>
                <a:path w="10141" h="20438" extrusionOk="0">
                  <a:moveTo>
                    <a:pt x="6636" y="0"/>
                  </a:moveTo>
                  <a:cubicBezTo>
                    <a:pt x="6189" y="0"/>
                    <a:pt x="5742" y="299"/>
                    <a:pt x="5742" y="746"/>
                  </a:cubicBezTo>
                  <a:lnTo>
                    <a:pt x="5816" y="671"/>
                  </a:lnTo>
                  <a:lnTo>
                    <a:pt x="5816" y="671"/>
                  </a:lnTo>
                  <a:cubicBezTo>
                    <a:pt x="7456" y="4847"/>
                    <a:pt x="6674" y="9842"/>
                    <a:pt x="3915" y="13384"/>
                  </a:cubicBezTo>
                  <a:cubicBezTo>
                    <a:pt x="3766" y="13533"/>
                    <a:pt x="3617" y="13719"/>
                    <a:pt x="3430" y="13757"/>
                  </a:cubicBezTo>
                  <a:cubicBezTo>
                    <a:pt x="3378" y="13774"/>
                    <a:pt x="3326" y="13781"/>
                    <a:pt x="3275" y="13781"/>
                  </a:cubicBezTo>
                  <a:cubicBezTo>
                    <a:pt x="3105" y="13781"/>
                    <a:pt x="2939" y="13702"/>
                    <a:pt x="2796" y="13645"/>
                  </a:cubicBezTo>
                  <a:cubicBezTo>
                    <a:pt x="2200" y="13384"/>
                    <a:pt x="1641" y="13011"/>
                    <a:pt x="1119" y="12601"/>
                  </a:cubicBezTo>
                  <a:cubicBezTo>
                    <a:pt x="560" y="13421"/>
                    <a:pt x="0" y="14465"/>
                    <a:pt x="485" y="15285"/>
                  </a:cubicBezTo>
                  <a:cubicBezTo>
                    <a:pt x="709" y="15621"/>
                    <a:pt x="1007" y="15807"/>
                    <a:pt x="1305" y="15993"/>
                  </a:cubicBezTo>
                  <a:cubicBezTo>
                    <a:pt x="3393" y="17410"/>
                    <a:pt x="5481" y="18827"/>
                    <a:pt x="7568" y="20243"/>
                  </a:cubicBezTo>
                  <a:cubicBezTo>
                    <a:pt x="7702" y="20350"/>
                    <a:pt x="7854" y="20438"/>
                    <a:pt x="7999" y="20438"/>
                  </a:cubicBezTo>
                  <a:cubicBezTo>
                    <a:pt x="8056" y="20438"/>
                    <a:pt x="8112" y="20424"/>
                    <a:pt x="8165" y="20392"/>
                  </a:cubicBezTo>
                  <a:cubicBezTo>
                    <a:pt x="8314" y="20318"/>
                    <a:pt x="8388" y="20169"/>
                    <a:pt x="8426" y="19982"/>
                  </a:cubicBezTo>
                  <a:cubicBezTo>
                    <a:pt x="8836" y="18230"/>
                    <a:pt x="8053" y="16441"/>
                    <a:pt x="8165" y="14651"/>
                  </a:cubicBezTo>
                  <a:cubicBezTo>
                    <a:pt x="8239" y="13458"/>
                    <a:pt x="8687" y="12340"/>
                    <a:pt x="9097" y="11222"/>
                  </a:cubicBezTo>
                  <a:cubicBezTo>
                    <a:pt x="9693" y="9432"/>
                    <a:pt x="10141" y="7531"/>
                    <a:pt x="10029" y="5630"/>
                  </a:cubicBezTo>
                  <a:cubicBezTo>
                    <a:pt x="9917" y="3728"/>
                    <a:pt x="9171" y="1827"/>
                    <a:pt x="7755" y="560"/>
                  </a:cubicBezTo>
                  <a:cubicBezTo>
                    <a:pt x="7419" y="299"/>
                    <a:pt x="7046" y="38"/>
                    <a:pt x="663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84" name="Google Shape;384;p35"/>
            <p:cNvSpPr/>
            <p:nvPr/>
          </p:nvSpPr>
          <p:spPr>
            <a:xfrm>
              <a:off x="669448" y="3729996"/>
              <a:ext cx="149024" cy="208570"/>
            </a:xfrm>
            <a:custGeom>
              <a:avLst/>
              <a:gdLst/>
              <a:ahLst/>
              <a:cxnLst/>
              <a:rect l="l" t="t" r="r" b="b"/>
              <a:pathLst>
                <a:path w="11669" h="16332" extrusionOk="0">
                  <a:moveTo>
                    <a:pt x="3169" y="0"/>
                  </a:moveTo>
                  <a:cubicBezTo>
                    <a:pt x="4809" y="1268"/>
                    <a:pt x="5779" y="3430"/>
                    <a:pt x="5443" y="5443"/>
                  </a:cubicBezTo>
                  <a:cubicBezTo>
                    <a:pt x="5070" y="7494"/>
                    <a:pt x="3206" y="9208"/>
                    <a:pt x="1156" y="9208"/>
                  </a:cubicBezTo>
                  <a:cubicBezTo>
                    <a:pt x="671" y="9208"/>
                    <a:pt x="38" y="9246"/>
                    <a:pt x="0" y="9730"/>
                  </a:cubicBezTo>
                  <a:cubicBezTo>
                    <a:pt x="0" y="9879"/>
                    <a:pt x="112" y="10029"/>
                    <a:pt x="187" y="10178"/>
                  </a:cubicBezTo>
                  <a:lnTo>
                    <a:pt x="3617" y="15397"/>
                  </a:lnTo>
                  <a:cubicBezTo>
                    <a:pt x="3840" y="15770"/>
                    <a:pt x="4101" y="16142"/>
                    <a:pt x="4511" y="16292"/>
                  </a:cubicBezTo>
                  <a:cubicBezTo>
                    <a:pt x="4614" y="16319"/>
                    <a:pt x="4716" y="16331"/>
                    <a:pt x="4818" y="16331"/>
                  </a:cubicBezTo>
                  <a:cubicBezTo>
                    <a:pt x="5272" y="16331"/>
                    <a:pt x="5712" y="16088"/>
                    <a:pt x="6077" y="15844"/>
                  </a:cubicBezTo>
                  <a:cubicBezTo>
                    <a:pt x="7680" y="14875"/>
                    <a:pt x="9246" y="13868"/>
                    <a:pt x="10774" y="12825"/>
                  </a:cubicBezTo>
                  <a:cubicBezTo>
                    <a:pt x="11072" y="12638"/>
                    <a:pt x="11371" y="12452"/>
                    <a:pt x="11483" y="12154"/>
                  </a:cubicBezTo>
                  <a:cubicBezTo>
                    <a:pt x="11669" y="11781"/>
                    <a:pt x="11594" y="11333"/>
                    <a:pt x="11520" y="10923"/>
                  </a:cubicBezTo>
                  <a:cubicBezTo>
                    <a:pt x="10998" y="8798"/>
                    <a:pt x="10215" y="6636"/>
                    <a:pt x="8724" y="5033"/>
                  </a:cubicBezTo>
                  <a:cubicBezTo>
                    <a:pt x="8127" y="4362"/>
                    <a:pt x="7233" y="3020"/>
                    <a:pt x="6562" y="2461"/>
                  </a:cubicBezTo>
                  <a:cubicBezTo>
                    <a:pt x="5443" y="1491"/>
                    <a:pt x="4586" y="1193"/>
                    <a:pt x="3617" y="38"/>
                  </a:cubicBezTo>
                  <a:lnTo>
                    <a:pt x="3169"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85" name="Google Shape;385;p35"/>
            <p:cNvSpPr/>
            <p:nvPr/>
          </p:nvSpPr>
          <p:spPr>
            <a:xfrm>
              <a:off x="1250494" y="4233594"/>
              <a:ext cx="109510" cy="215020"/>
            </a:xfrm>
            <a:custGeom>
              <a:avLst/>
              <a:gdLst/>
              <a:ahLst/>
              <a:cxnLst/>
              <a:rect l="l" t="t" r="r" b="b"/>
              <a:pathLst>
                <a:path w="8575" h="16837" extrusionOk="0">
                  <a:moveTo>
                    <a:pt x="7834" y="0"/>
                  </a:moveTo>
                  <a:cubicBezTo>
                    <a:pt x="7638" y="0"/>
                    <a:pt x="7427" y="158"/>
                    <a:pt x="7270" y="315"/>
                  </a:cubicBezTo>
                  <a:cubicBezTo>
                    <a:pt x="4921" y="2440"/>
                    <a:pt x="2498" y="4677"/>
                    <a:pt x="1230" y="7585"/>
                  </a:cubicBezTo>
                  <a:cubicBezTo>
                    <a:pt x="0" y="10493"/>
                    <a:pt x="186" y="14295"/>
                    <a:pt x="2572" y="16383"/>
                  </a:cubicBezTo>
                  <a:cubicBezTo>
                    <a:pt x="2841" y="16621"/>
                    <a:pt x="3181" y="16836"/>
                    <a:pt x="3535" y="16836"/>
                  </a:cubicBezTo>
                  <a:cubicBezTo>
                    <a:pt x="3624" y="16836"/>
                    <a:pt x="3713" y="16823"/>
                    <a:pt x="3803" y="16793"/>
                  </a:cubicBezTo>
                  <a:cubicBezTo>
                    <a:pt x="4213" y="16644"/>
                    <a:pt x="4399" y="16159"/>
                    <a:pt x="4511" y="15749"/>
                  </a:cubicBezTo>
                  <a:cubicBezTo>
                    <a:pt x="5480" y="12506"/>
                    <a:pt x="6487" y="9262"/>
                    <a:pt x="7456" y="6019"/>
                  </a:cubicBezTo>
                  <a:cubicBezTo>
                    <a:pt x="7941" y="4379"/>
                    <a:pt x="8425" y="2738"/>
                    <a:pt x="8537" y="1061"/>
                  </a:cubicBezTo>
                  <a:lnTo>
                    <a:pt x="8537" y="1061"/>
                  </a:lnTo>
                  <a:lnTo>
                    <a:pt x="8425" y="1806"/>
                  </a:lnTo>
                  <a:cubicBezTo>
                    <a:pt x="7941" y="1359"/>
                    <a:pt x="8574" y="203"/>
                    <a:pt x="7941" y="17"/>
                  </a:cubicBezTo>
                  <a:cubicBezTo>
                    <a:pt x="7906" y="5"/>
                    <a:pt x="7870" y="0"/>
                    <a:pt x="7834"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86" name="Google Shape;386;p35"/>
            <p:cNvSpPr/>
            <p:nvPr/>
          </p:nvSpPr>
          <p:spPr>
            <a:xfrm>
              <a:off x="1000797" y="4248301"/>
              <a:ext cx="110941" cy="187486"/>
            </a:xfrm>
            <a:custGeom>
              <a:avLst/>
              <a:gdLst/>
              <a:ahLst/>
              <a:cxnLst/>
              <a:rect l="l" t="t" r="r" b="b"/>
              <a:pathLst>
                <a:path w="8687" h="14681" extrusionOk="0">
                  <a:moveTo>
                    <a:pt x="7494" y="0"/>
                  </a:moveTo>
                  <a:cubicBezTo>
                    <a:pt x="7419" y="0"/>
                    <a:pt x="7343" y="5"/>
                    <a:pt x="7270" y="16"/>
                  </a:cubicBezTo>
                  <a:cubicBezTo>
                    <a:pt x="6710" y="128"/>
                    <a:pt x="6263" y="426"/>
                    <a:pt x="5853" y="762"/>
                  </a:cubicBezTo>
                  <a:cubicBezTo>
                    <a:pt x="2871" y="3222"/>
                    <a:pt x="1752" y="7174"/>
                    <a:pt x="783" y="10902"/>
                  </a:cubicBezTo>
                  <a:cubicBezTo>
                    <a:pt x="597" y="11610"/>
                    <a:pt x="410" y="12318"/>
                    <a:pt x="224" y="13064"/>
                  </a:cubicBezTo>
                  <a:cubicBezTo>
                    <a:pt x="75" y="13623"/>
                    <a:pt x="0" y="14369"/>
                    <a:pt x="522" y="14630"/>
                  </a:cubicBezTo>
                  <a:cubicBezTo>
                    <a:pt x="609" y="14665"/>
                    <a:pt x="695" y="14681"/>
                    <a:pt x="778" y="14681"/>
                  </a:cubicBezTo>
                  <a:cubicBezTo>
                    <a:pt x="1229" y="14681"/>
                    <a:pt x="1618" y="14218"/>
                    <a:pt x="1901" y="13810"/>
                  </a:cubicBezTo>
                  <a:cubicBezTo>
                    <a:pt x="4548" y="9783"/>
                    <a:pt x="6822" y="5459"/>
                    <a:pt x="8686" y="948"/>
                  </a:cubicBezTo>
                  <a:lnTo>
                    <a:pt x="8649" y="613"/>
                  </a:lnTo>
                  <a:cubicBezTo>
                    <a:pt x="8425" y="196"/>
                    <a:pt x="7954" y="0"/>
                    <a:pt x="7494"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387" name="Google Shape;387;p35"/>
            <p:cNvSpPr/>
            <p:nvPr/>
          </p:nvSpPr>
          <p:spPr>
            <a:xfrm>
              <a:off x="1340230" y="3794276"/>
              <a:ext cx="66187" cy="173289"/>
            </a:xfrm>
            <a:custGeom>
              <a:avLst/>
              <a:gdLst/>
              <a:ahLst/>
              <a:cxnLst/>
              <a:rect l="l" t="t" r="r" b="b"/>
              <a:pathLst>
                <a:path w="5183" h="13570" fill="none" extrusionOk="0">
                  <a:moveTo>
                    <a:pt x="5182" y="13570"/>
                  </a:moveTo>
                  <a:lnTo>
                    <a:pt x="1" y="4735"/>
                  </a:lnTo>
                  <a:lnTo>
                    <a:pt x="1007" y="0"/>
                  </a:lnTo>
                  <a:lnTo>
                    <a:pt x="5182" y="6002"/>
                  </a:lnTo>
                  <a:close/>
                </a:path>
              </a:pathLst>
            </a:custGeom>
            <a:noFill/>
            <a:ln w="13050" cap="flat"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388" name="Google Shape;388;p35"/>
            <p:cNvSpPr/>
            <p:nvPr/>
          </p:nvSpPr>
          <p:spPr>
            <a:xfrm>
              <a:off x="488059" y="2868194"/>
              <a:ext cx="564626" cy="569389"/>
            </a:xfrm>
            <a:custGeom>
              <a:avLst/>
              <a:gdLst/>
              <a:ahLst/>
              <a:cxnLst/>
              <a:rect l="l" t="t" r="r" b="b"/>
              <a:pathLst>
                <a:path w="44215" h="44588" extrusionOk="0">
                  <a:moveTo>
                    <a:pt x="29004" y="1"/>
                  </a:moveTo>
                  <a:lnTo>
                    <a:pt x="29004" y="1"/>
                  </a:lnTo>
                  <a:cubicBezTo>
                    <a:pt x="29042" y="8948"/>
                    <a:pt x="26097" y="17858"/>
                    <a:pt x="20728" y="25016"/>
                  </a:cubicBezTo>
                  <a:cubicBezTo>
                    <a:pt x="20803" y="21735"/>
                    <a:pt x="18753" y="18902"/>
                    <a:pt x="17373" y="15919"/>
                  </a:cubicBezTo>
                  <a:cubicBezTo>
                    <a:pt x="16478" y="13981"/>
                    <a:pt x="15882" y="11893"/>
                    <a:pt x="15584" y="9731"/>
                  </a:cubicBezTo>
                  <a:lnTo>
                    <a:pt x="15546" y="9768"/>
                  </a:lnTo>
                  <a:cubicBezTo>
                    <a:pt x="15546" y="9648"/>
                    <a:pt x="13242" y="7286"/>
                    <a:pt x="10251" y="7286"/>
                  </a:cubicBezTo>
                  <a:cubicBezTo>
                    <a:pt x="8582" y="7286"/>
                    <a:pt x="6700" y="8021"/>
                    <a:pt x="4884" y="10290"/>
                  </a:cubicBezTo>
                  <a:lnTo>
                    <a:pt x="4884" y="10327"/>
                  </a:lnTo>
                  <a:cubicBezTo>
                    <a:pt x="4474" y="10775"/>
                    <a:pt x="4102" y="11334"/>
                    <a:pt x="3729" y="11968"/>
                  </a:cubicBezTo>
                  <a:cubicBezTo>
                    <a:pt x="1" y="18081"/>
                    <a:pt x="3692" y="26320"/>
                    <a:pt x="10588" y="29489"/>
                  </a:cubicBezTo>
                  <a:cubicBezTo>
                    <a:pt x="12414" y="30321"/>
                    <a:pt x="14441" y="30795"/>
                    <a:pt x="16615" y="30795"/>
                  </a:cubicBezTo>
                  <a:cubicBezTo>
                    <a:pt x="17947" y="30795"/>
                    <a:pt x="19335" y="30617"/>
                    <a:pt x="20766" y="30235"/>
                  </a:cubicBezTo>
                  <a:cubicBezTo>
                    <a:pt x="21809" y="35528"/>
                    <a:pt x="24270" y="38995"/>
                    <a:pt x="28296" y="41195"/>
                  </a:cubicBezTo>
                  <a:cubicBezTo>
                    <a:pt x="30272" y="42276"/>
                    <a:pt x="32583" y="43059"/>
                    <a:pt x="35305" y="43618"/>
                  </a:cubicBezTo>
                  <a:cubicBezTo>
                    <a:pt x="37355" y="44028"/>
                    <a:pt x="39666" y="44326"/>
                    <a:pt x="42239" y="44513"/>
                  </a:cubicBezTo>
                  <a:cubicBezTo>
                    <a:pt x="42612" y="44550"/>
                    <a:pt x="42947" y="44550"/>
                    <a:pt x="43320" y="44587"/>
                  </a:cubicBezTo>
                  <a:cubicBezTo>
                    <a:pt x="43618" y="44550"/>
                    <a:pt x="43916" y="44550"/>
                    <a:pt x="44215" y="44550"/>
                  </a:cubicBezTo>
                  <a:cubicBezTo>
                    <a:pt x="40188" y="43208"/>
                    <a:pt x="36088" y="41419"/>
                    <a:pt x="33403" y="38101"/>
                  </a:cubicBezTo>
                  <a:cubicBezTo>
                    <a:pt x="30086" y="34037"/>
                    <a:pt x="29489" y="28184"/>
                    <a:pt x="31018" y="23114"/>
                  </a:cubicBezTo>
                  <a:cubicBezTo>
                    <a:pt x="31689" y="20952"/>
                    <a:pt x="31055" y="17485"/>
                    <a:pt x="32322" y="15584"/>
                  </a:cubicBezTo>
                  <a:cubicBezTo>
                    <a:pt x="29526" y="10327"/>
                    <a:pt x="29489" y="5928"/>
                    <a:pt x="2900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89" name="Google Shape;389;p35"/>
            <p:cNvSpPr/>
            <p:nvPr/>
          </p:nvSpPr>
          <p:spPr>
            <a:xfrm>
              <a:off x="932234" y="2911529"/>
              <a:ext cx="133801" cy="159493"/>
            </a:xfrm>
            <a:custGeom>
              <a:avLst/>
              <a:gdLst/>
              <a:ahLst/>
              <a:cxnLst/>
              <a:rect l="l" t="t" r="r" b="b"/>
              <a:pathLst>
                <a:path w="10477" h="12489" extrusionOk="0">
                  <a:moveTo>
                    <a:pt x="10476" y="0"/>
                  </a:moveTo>
                  <a:cubicBezTo>
                    <a:pt x="7308" y="4325"/>
                    <a:pt x="2760" y="7829"/>
                    <a:pt x="1" y="12489"/>
                  </a:cubicBezTo>
                  <a:cubicBezTo>
                    <a:pt x="1492" y="10476"/>
                    <a:pt x="3281" y="8612"/>
                    <a:pt x="5145" y="6934"/>
                  </a:cubicBezTo>
                  <a:lnTo>
                    <a:pt x="5593" y="6412"/>
                  </a:lnTo>
                  <a:cubicBezTo>
                    <a:pt x="7494" y="4511"/>
                    <a:pt x="9134" y="2349"/>
                    <a:pt x="10476" y="0"/>
                  </a:cubicBezTo>
                  <a:close/>
                </a:path>
              </a:pathLst>
            </a:custGeom>
            <a:solidFill>
              <a:srgbClr val="D9666B"/>
            </a:solidFill>
            <a:ln>
              <a:noFill/>
            </a:ln>
          </p:spPr>
          <p:txBody>
            <a:bodyPr spcFirstLastPara="1" wrap="square" lIns="165409" tIns="165409" rIns="165409" bIns="165409" anchor="ctr" anchorCtr="0">
              <a:noAutofit/>
            </a:bodyPr>
            <a:lstStyle/>
            <a:p>
              <a:endParaRPr sz="3539"/>
            </a:p>
          </p:txBody>
        </p:sp>
        <p:sp>
          <p:nvSpPr>
            <p:cNvPr id="390" name="Google Shape;390;p35"/>
            <p:cNvSpPr/>
            <p:nvPr/>
          </p:nvSpPr>
          <p:spPr>
            <a:xfrm>
              <a:off x="972703" y="3445747"/>
              <a:ext cx="157606" cy="368497"/>
            </a:xfrm>
            <a:custGeom>
              <a:avLst/>
              <a:gdLst/>
              <a:ahLst/>
              <a:cxnLst/>
              <a:rect l="l" t="t" r="r" b="b"/>
              <a:pathLst>
                <a:path w="12341" h="28855" extrusionOk="0">
                  <a:moveTo>
                    <a:pt x="112" y="0"/>
                  </a:moveTo>
                  <a:lnTo>
                    <a:pt x="1" y="634"/>
                  </a:lnTo>
                  <a:cubicBezTo>
                    <a:pt x="1305" y="5741"/>
                    <a:pt x="2647" y="10811"/>
                    <a:pt x="3952" y="15881"/>
                  </a:cubicBezTo>
                  <a:cubicBezTo>
                    <a:pt x="4623" y="18491"/>
                    <a:pt x="5294" y="21138"/>
                    <a:pt x="6562" y="23487"/>
                  </a:cubicBezTo>
                  <a:cubicBezTo>
                    <a:pt x="7867" y="25872"/>
                    <a:pt x="9805" y="27960"/>
                    <a:pt x="12340" y="28855"/>
                  </a:cubicBezTo>
                  <a:cubicBezTo>
                    <a:pt x="8277" y="19237"/>
                    <a:pt x="4176" y="9618"/>
                    <a:pt x="112"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91" name="Google Shape;391;p35"/>
            <p:cNvSpPr/>
            <p:nvPr/>
          </p:nvSpPr>
          <p:spPr>
            <a:xfrm>
              <a:off x="1294526" y="3564295"/>
              <a:ext cx="67617" cy="253280"/>
            </a:xfrm>
            <a:custGeom>
              <a:avLst/>
              <a:gdLst/>
              <a:ahLst/>
              <a:cxnLst/>
              <a:rect l="l" t="t" r="r" b="b"/>
              <a:pathLst>
                <a:path w="5295" h="19834" extrusionOk="0">
                  <a:moveTo>
                    <a:pt x="4810" y="1"/>
                  </a:moveTo>
                  <a:cubicBezTo>
                    <a:pt x="3207" y="6599"/>
                    <a:pt x="1604" y="13235"/>
                    <a:pt x="1" y="19834"/>
                  </a:cubicBezTo>
                  <a:lnTo>
                    <a:pt x="336" y="19759"/>
                  </a:lnTo>
                  <a:cubicBezTo>
                    <a:pt x="2834" y="14615"/>
                    <a:pt x="4474" y="9060"/>
                    <a:pt x="5108" y="3356"/>
                  </a:cubicBezTo>
                  <a:cubicBezTo>
                    <a:pt x="5220" y="2238"/>
                    <a:pt x="5294" y="1007"/>
                    <a:pt x="4810" y="1"/>
                  </a:cubicBezTo>
                  <a:close/>
                </a:path>
              </a:pathLst>
            </a:custGeom>
            <a:solidFill>
              <a:srgbClr val="381A40">
                <a:alpha val="45540"/>
              </a:srgbClr>
            </a:solidFill>
            <a:ln>
              <a:noFill/>
            </a:ln>
          </p:spPr>
          <p:txBody>
            <a:bodyPr spcFirstLastPara="1" wrap="square" lIns="165409" tIns="165409" rIns="165409" bIns="165409" anchor="ctr" anchorCtr="0">
              <a:noAutofit/>
            </a:bodyPr>
            <a:lstStyle/>
            <a:p>
              <a:endParaRPr sz="3539"/>
            </a:p>
          </p:txBody>
        </p:sp>
        <p:sp>
          <p:nvSpPr>
            <p:cNvPr id="392" name="Google Shape;392;p35"/>
            <p:cNvSpPr/>
            <p:nvPr/>
          </p:nvSpPr>
          <p:spPr>
            <a:xfrm>
              <a:off x="782273" y="4498947"/>
              <a:ext cx="206146" cy="182700"/>
            </a:xfrm>
            <a:custGeom>
              <a:avLst/>
              <a:gdLst/>
              <a:ahLst/>
              <a:cxnLst/>
              <a:rect l="l" t="t" r="r" b="b"/>
              <a:pathLst>
                <a:path w="16143" h="14307" extrusionOk="0">
                  <a:moveTo>
                    <a:pt x="5518" y="0"/>
                  </a:moveTo>
                  <a:lnTo>
                    <a:pt x="2387" y="112"/>
                  </a:lnTo>
                  <a:lnTo>
                    <a:pt x="2648" y="2610"/>
                  </a:lnTo>
                  <a:lnTo>
                    <a:pt x="3580" y="10811"/>
                  </a:lnTo>
                  <a:cubicBezTo>
                    <a:pt x="3580" y="10811"/>
                    <a:pt x="1" y="13309"/>
                    <a:pt x="4549" y="14129"/>
                  </a:cubicBezTo>
                  <a:cubicBezTo>
                    <a:pt x="5239" y="14254"/>
                    <a:pt x="5939" y="14306"/>
                    <a:pt x="6630" y="14306"/>
                  </a:cubicBezTo>
                  <a:cubicBezTo>
                    <a:pt x="10087" y="14306"/>
                    <a:pt x="13328" y="12986"/>
                    <a:pt x="13981" y="12675"/>
                  </a:cubicBezTo>
                  <a:cubicBezTo>
                    <a:pt x="14055" y="12526"/>
                    <a:pt x="14018" y="12340"/>
                    <a:pt x="13981" y="12191"/>
                  </a:cubicBezTo>
                  <a:cubicBezTo>
                    <a:pt x="13794" y="11781"/>
                    <a:pt x="13347" y="11594"/>
                    <a:pt x="12974" y="11371"/>
                  </a:cubicBezTo>
                  <a:cubicBezTo>
                    <a:pt x="12117" y="10774"/>
                    <a:pt x="11781" y="9581"/>
                    <a:pt x="11930" y="8537"/>
                  </a:cubicBezTo>
                  <a:cubicBezTo>
                    <a:pt x="12079" y="7531"/>
                    <a:pt x="12601" y="6561"/>
                    <a:pt x="13086" y="5667"/>
                  </a:cubicBezTo>
                  <a:cubicBezTo>
                    <a:pt x="14092" y="3803"/>
                    <a:pt x="15136" y="1939"/>
                    <a:pt x="16143" y="75"/>
                  </a:cubicBezTo>
                  <a:lnTo>
                    <a:pt x="16143" y="75"/>
                  </a:lnTo>
                  <a:lnTo>
                    <a:pt x="12340" y="559"/>
                  </a:lnTo>
                  <a:lnTo>
                    <a:pt x="10364" y="3877"/>
                  </a:lnTo>
                  <a:lnTo>
                    <a:pt x="9134"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93" name="Google Shape;393;p35"/>
            <p:cNvSpPr/>
            <p:nvPr/>
          </p:nvSpPr>
          <p:spPr>
            <a:xfrm>
              <a:off x="1127899" y="4496559"/>
              <a:ext cx="208534" cy="185203"/>
            </a:xfrm>
            <a:custGeom>
              <a:avLst/>
              <a:gdLst/>
              <a:ahLst/>
              <a:cxnLst/>
              <a:rect l="l" t="t" r="r" b="b"/>
              <a:pathLst>
                <a:path w="16330" h="14503" extrusionOk="0">
                  <a:moveTo>
                    <a:pt x="1" y="1"/>
                  </a:moveTo>
                  <a:lnTo>
                    <a:pt x="858" y="2312"/>
                  </a:lnTo>
                  <a:lnTo>
                    <a:pt x="4735" y="12788"/>
                  </a:lnTo>
                  <a:cubicBezTo>
                    <a:pt x="4735" y="12788"/>
                    <a:pt x="8325" y="14502"/>
                    <a:pt x="12211" y="14502"/>
                  </a:cubicBezTo>
                  <a:cubicBezTo>
                    <a:pt x="12910" y="14502"/>
                    <a:pt x="13618" y="14447"/>
                    <a:pt x="14316" y="14316"/>
                  </a:cubicBezTo>
                  <a:cubicBezTo>
                    <a:pt x="14428" y="14316"/>
                    <a:pt x="14577" y="14279"/>
                    <a:pt x="14689" y="14242"/>
                  </a:cubicBezTo>
                  <a:cubicBezTo>
                    <a:pt x="15025" y="14093"/>
                    <a:pt x="15323" y="13906"/>
                    <a:pt x="15584" y="13645"/>
                  </a:cubicBezTo>
                  <a:cubicBezTo>
                    <a:pt x="16068" y="13198"/>
                    <a:pt x="16329" y="12490"/>
                    <a:pt x="16218" y="11893"/>
                  </a:cubicBezTo>
                  <a:cubicBezTo>
                    <a:pt x="15845" y="11371"/>
                    <a:pt x="15286" y="10998"/>
                    <a:pt x="15286" y="10998"/>
                  </a:cubicBezTo>
                  <a:lnTo>
                    <a:pt x="15323" y="10812"/>
                  </a:lnTo>
                  <a:cubicBezTo>
                    <a:pt x="14354" y="10439"/>
                    <a:pt x="12974" y="10849"/>
                    <a:pt x="11968" y="10327"/>
                  </a:cubicBezTo>
                  <a:cubicBezTo>
                    <a:pt x="10700" y="9619"/>
                    <a:pt x="10775" y="7755"/>
                    <a:pt x="10998" y="6301"/>
                  </a:cubicBezTo>
                  <a:cubicBezTo>
                    <a:pt x="11222" y="4996"/>
                    <a:pt x="11483" y="3654"/>
                    <a:pt x="12154" y="2499"/>
                  </a:cubicBezTo>
                  <a:cubicBezTo>
                    <a:pt x="12813" y="1364"/>
                    <a:pt x="13974" y="410"/>
                    <a:pt x="15285" y="410"/>
                  </a:cubicBezTo>
                  <a:cubicBezTo>
                    <a:pt x="15310" y="410"/>
                    <a:pt x="15335" y="410"/>
                    <a:pt x="15360" y="411"/>
                  </a:cubicBezTo>
                  <a:lnTo>
                    <a:pt x="15211" y="262"/>
                  </a:lnTo>
                  <a:lnTo>
                    <a:pt x="14875" y="225"/>
                  </a:lnTo>
                  <a:lnTo>
                    <a:pt x="13347" y="187"/>
                  </a:lnTo>
                  <a:lnTo>
                    <a:pt x="10551" y="1"/>
                  </a:lnTo>
                  <a:lnTo>
                    <a:pt x="8538" y="4064"/>
                  </a:lnTo>
                  <a:lnTo>
                    <a:pt x="7606" y="225"/>
                  </a:lnTo>
                  <a:lnTo>
                    <a:pt x="1492" y="225"/>
                  </a:lnTo>
                  <a:lnTo>
                    <a:pt x="1492" y="113"/>
                  </a:lnTo>
                  <a:lnTo>
                    <a:pt x="1"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94" name="Google Shape;394;p35"/>
            <p:cNvSpPr/>
            <p:nvPr/>
          </p:nvSpPr>
          <p:spPr>
            <a:xfrm>
              <a:off x="1203129" y="3729038"/>
              <a:ext cx="115211" cy="472273"/>
            </a:xfrm>
            <a:custGeom>
              <a:avLst/>
              <a:gdLst/>
              <a:ahLst/>
              <a:cxnLst/>
              <a:rect l="l" t="t" r="r" b="b"/>
              <a:pathLst>
                <a:path w="9022" h="36983" extrusionOk="0">
                  <a:moveTo>
                    <a:pt x="3579" y="1"/>
                  </a:moveTo>
                  <a:lnTo>
                    <a:pt x="3579" y="1"/>
                  </a:lnTo>
                  <a:cubicBezTo>
                    <a:pt x="2908" y="113"/>
                    <a:pt x="2274" y="224"/>
                    <a:pt x="1640" y="374"/>
                  </a:cubicBezTo>
                  <a:cubicBezTo>
                    <a:pt x="1827" y="10290"/>
                    <a:pt x="1305" y="20244"/>
                    <a:pt x="0" y="30086"/>
                  </a:cubicBezTo>
                  <a:cubicBezTo>
                    <a:pt x="3020" y="32397"/>
                    <a:pt x="6039" y="34708"/>
                    <a:pt x="9022" y="36982"/>
                  </a:cubicBezTo>
                  <a:cubicBezTo>
                    <a:pt x="6561" y="34634"/>
                    <a:pt x="4884" y="31428"/>
                    <a:pt x="4362" y="28035"/>
                  </a:cubicBezTo>
                  <a:cubicBezTo>
                    <a:pt x="4026" y="26059"/>
                    <a:pt x="4101" y="24046"/>
                    <a:pt x="4138" y="22070"/>
                  </a:cubicBezTo>
                  <a:cubicBezTo>
                    <a:pt x="4213" y="14838"/>
                    <a:pt x="3877" y="7569"/>
                    <a:pt x="3094" y="374"/>
                  </a:cubicBezTo>
                  <a:lnTo>
                    <a:pt x="3579"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95" name="Google Shape;395;p35"/>
            <p:cNvSpPr/>
            <p:nvPr/>
          </p:nvSpPr>
          <p:spPr>
            <a:xfrm>
              <a:off x="1201213" y="3759984"/>
              <a:ext cx="20970" cy="358983"/>
            </a:xfrm>
            <a:custGeom>
              <a:avLst/>
              <a:gdLst/>
              <a:ahLst/>
              <a:cxnLst/>
              <a:rect l="l" t="t" r="r" b="b"/>
              <a:pathLst>
                <a:path w="1642" h="28110" extrusionOk="0">
                  <a:moveTo>
                    <a:pt x="1641" y="1"/>
                  </a:moveTo>
                  <a:lnTo>
                    <a:pt x="1641" y="1"/>
                  </a:lnTo>
                  <a:cubicBezTo>
                    <a:pt x="1" y="16367"/>
                    <a:pt x="75" y="28110"/>
                    <a:pt x="75" y="28110"/>
                  </a:cubicBezTo>
                  <a:cubicBezTo>
                    <a:pt x="1380" y="14392"/>
                    <a:pt x="1641" y="3"/>
                    <a:pt x="1641" y="1"/>
                  </a:cubicBezTo>
                  <a:close/>
                </a:path>
              </a:pathLst>
            </a:custGeom>
            <a:solidFill>
              <a:srgbClr val="381A40">
                <a:alpha val="45540"/>
              </a:srgbClr>
            </a:solidFill>
            <a:ln>
              <a:noFill/>
            </a:ln>
          </p:spPr>
          <p:txBody>
            <a:bodyPr spcFirstLastPara="1" wrap="square" lIns="165409" tIns="165409" rIns="165409" bIns="165409" anchor="ctr" anchorCtr="0">
              <a:noAutofit/>
            </a:bodyPr>
            <a:lstStyle/>
            <a:p>
              <a:endParaRPr sz="3539"/>
            </a:p>
          </p:txBody>
        </p:sp>
        <p:sp>
          <p:nvSpPr>
            <p:cNvPr id="396" name="Google Shape;396;p35"/>
            <p:cNvSpPr/>
            <p:nvPr/>
          </p:nvSpPr>
          <p:spPr>
            <a:xfrm>
              <a:off x="690863" y="3675639"/>
              <a:ext cx="115232" cy="152916"/>
            </a:xfrm>
            <a:custGeom>
              <a:avLst/>
              <a:gdLst/>
              <a:ahLst/>
              <a:cxnLst/>
              <a:rect l="l" t="t" r="r" b="b"/>
              <a:pathLst>
                <a:path w="9023" h="11974" extrusionOk="0">
                  <a:moveTo>
                    <a:pt x="2973" y="1"/>
                  </a:moveTo>
                  <a:cubicBezTo>
                    <a:pt x="2840" y="1"/>
                    <a:pt x="2710" y="130"/>
                    <a:pt x="2611" y="230"/>
                  </a:cubicBezTo>
                  <a:cubicBezTo>
                    <a:pt x="1753" y="1162"/>
                    <a:pt x="858" y="2057"/>
                    <a:pt x="1" y="2989"/>
                  </a:cubicBezTo>
                  <a:cubicBezTo>
                    <a:pt x="3244" y="4927"/>
                    <a:pt x="6078" y="7611"/>
                    <a:pt x="8240" y="10780"/>
                  </a:cubicBezTo>
                  <a:cubicBezTo>
                    <a:pt x="8463" y="11116"/>
                    <a:pt x="8687" y="11675"/>
                    <a:pt x="8389" y="11936"/>
                  </a:cubicBezTo>
                  <a:lnTo>
                    <a:pt x="8874" y="11973"/>
                  </a:lnTo>
                  <a:cubicBezTo>
                    <a:pt x="9023" y="10445"/>
                    <a:pt x="8575" y="8916"/>
                    <a:pt x="7979" y="7500"/>
                  </a:cubicBezTo>
                  <a:cubicBezTo>
                    <a:pt x="6823" y="4815"/>
                    <a:pt x="5257" y="2355"/>
                    <a:pt x="3319" y="193"/>
                  </a:cubicBezTo>
                  <a:cubicBezTo>
                    <a:pt x="3244" y="118"/>
                    <a:pt x="3132" y="6"/>
                    <a:pt x="3021" y="6"/>
                  </a:cubicBezTo>
                  <a:cubicBezTo>
                    <a:pt x="3005" y="2"/>
                    <a:pt x="2989" y="1"/>
                    <a:pt x="2973"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97" name="Google Shape;397;p35"/>
            <p:cNvSpPr/>
            <p:nvPr/>
          </p:nvSpPr>
          <p:spPr>
            <a:xfrm>
              <a:off x="1320232" y="3440511"/>
              <a:ext cx="197577" cy="415612"/>
            </a:xfrm>
            <a:custGeom>
              <a:avLst/>
              <a:gdLst/>
              <a:ahLst/>
              <a:cxnLst/>
              <a:rect l="l" t="t" r="r" b="b"/>
              <a:pathLst>
                <a:path w="15472" h="32546" extrusionOk="0">
                  <a:moveTo>
                    <a:pt x="1" y="0"/>
                  </a:moveTo>
                  <a:lnTo>
                    <a:pt x="1" y="0"/>
                  </a:lnTo>
                  <a:cubicBezTo>
                    <a:pt x="1753" y="4958"/>
                    <a:pt x="3393" y="9954"/>
                    <a:pt x="4884" y="15024"/>
                  </a:cubicBezTo>
                  <a:cubicBezTo>
                    <a:pt x="6152" y="19162"/>
                    <a:pt x="7308" y="23524"/>
                    <a:pt x="6599" y="27811"/>
                  </a:cubicBezTo>
                  <a:lnTo>
                    <a:pt x="15472" y="32545"/>
                  </a:lnTo>
                  <a:cubicBezTo>
                    <a:pt x="10663" y="27289"/>
                    <a:pt x="7345" y="20728"/>
                    <a:pt x="5966" y="13719"/>
                  </a:cubicBezTo>
                  <a:cubicBezTo>
                    <a:pt x="5518" y="11445"/>
                    <a:pt x="5257" y="9059"/>
                    <a:pt x="5891" y="6860"/>
                  </a:cubicBezTo>
                  <a:lnTo>
                    <a:pt x="5735" y="6762"/>
                  </a:lnTo>
                  <a:lnTo>
                    <a:pt x="5735" y="6762"/>
                  </a:lnTo>
                  <a:cubicBezTo>
                    <a:pt x="5768" y="6876"/>
                    <a:pt x="5702" y="7059"/>
                    <a:pt x="5556" y="7083"/>
                  </a:cubicBezTo>
                  <a:cubicBezTo>
                    <a:pt x="5543" y="7085"/>
                    <a:pt x="5532" y="7086"/>
                    <a:pt x="5523" y="7086"/>
                  </a:cubicBezTo>
                  <a:cubicBezTo>
                    <a:pt x="5378" y="7086"/>
                    <a:pt x="5733" y="6814"/>
                    <a:pt x="5593" y="6673"/>
                  </a:cubicBezTo>
                  <a:lnTo>
                    <a:pt x="5593" y="6673"/>
                  </a:lnTo>
                  <a:lnTo>
                    <a:pt x="5735" y="6762"/>
                  </a:lnTo>
                  <a:lnTo>
                    <a:pt x="5735" y="6762"/>
                  </a:lnTo>
                  <a:cubicBezTo>
                    <a:pt x="5719" y="6709"/>
                    <a:pt x="5682" y="6671"/>
                    <a:pt x="5620" y="6671"/>
                  </a:cubicBezTo>
                  <a:cubicBezTo>
                    <a:pt x="5612" y="6671"/>
                    <a:pt x="5603" y="6672"/>
                    <a:pt x="5593" y="6673"/>
                  </a:cubicBezTo>
                  <a:cubicBezTo>
                    <a:pt x="3915" y="4399"/>
                    <a:pt x="1678" y="2237"/>
                    <a:pt x="1"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98" name="Google Shape;398;p35"/>
            <p:cNvSpPr/>
            <p:nvPr/>
          </p:nvSpPr>
          <p:spPr>
            <a:xfrm>
              <a:off x="544236" y="3785604"/>
              <a:ext cx="161884" cy="122458"/>
            </a:xfrm>
            <a:custGeom>
              <a:avLst/>
              <a:gdLst/>
              <a:ahLst/>
              <a:cxnLst/>
              <a:rect l="l" t="t" r="r" b="b"/>
              <a:pathLst>
                <a:path w="12676" h="9589" extrusionOk="0">
                  <a:moveTo>
                    <a:pt x="5034" y="1"/>
                  </a:moveTo>
                  <a:cubicBezTo>
                    <a:pt x="4881" y="1"/>
                    <a:pt x="4752" y="93"/>
                    <a:pt x="4624" y="157"/>
                  </a:cubicBezTo>
                  <a:cubicBezTo>
                    <a:pt x="3654" y="754"/>
                    <a:pt x="2722" y="1425"/>
                    <a:pt x="1902" y="2208"/>
                  </a:cubicBezTo>
                  <a:cubicBezTo>
                    <a:pt x="1231" y="2841"/>
                    <a:pt x="635" y="3587"/>
                    <a:pt x="299" y="4444"/>
                  </a:cubicBezTo>
                  <a:cubicBezTo>
                    <a:pt x="1" y="5302"/>
                    <a:pt x="38" y="6346"/>
                    <a:pt x="597" y="7054"/>
                  </a:cubicBezTo>
                  <a:cubicBezTo>
                    <a:pt x="1140" y="7788"/>
                    <a:pt x="2092" y="8085"/>
                    <a:pt x="3010" y="8085"/>
                  </a:cubicBezTo>
                  <a:cubicBezTo>
                    <a:pt x="3165" y="8085"/>
                    <a:pt x="3318" y="8077"/>
                    <a:pt x="3468" y="8060"/>
                  </a:cubicBezTo>
                  <a:cubicBezTo>
                    <a:pt x="4512" y="7911"/>
                    <a:pt x="5518" y="7501"/>
                    <a:pt x="6525" y="7203"/>
                  </a:cubicBezTo>
                  <a:cubicBezTo>
                    <a:pt x="6822" y="7135"/>
                    <a:pt x="7132" y="7066"/>
                    <a:pt x="7440" y="7066"/>
                  </a:cubicBezTo>
                  <a:cubicBezTo>
                    <a:pt x="7635" y="7066"/>
                    <a:pt x="7828" y="7093"/>
                    <a:pt x="8016" y="7166"/>
                  </a:cubicBezTo>
                  <a:cubicBezTo>
                    <a:pt x="8501" y="7315"/>
                    <a:pt x="8911" y="7874"/>
                    <a:pt x="8762" y="8359"/>
                  </a:cubicBezTo>
                  <a:cubicBezTo>
                    <a:pt x="8687" y="8582"/>
                    <a:pt x="8501" y="8843"/>
                    <a:pt x="8687" y="8992"/>
                  </a:cubicBezTo>
                  <a:cubicBezTo>
                    <a:pt x="8734" y="9063"/>
                    <a:pt x="8812" y="9089"/>
                    <a:pt x="8890" y="9089"/>
                  </a:cubicBezTo>
                  <a:cubicBezTo>
                    <a:pt x="8936" y="9089"/>
                    <a:pt x="8982" y="9081"/>
                    <a:pt x="9023" y="9067"/>
                  </a:cubicBezTo>
                  <a:cubicBezTo>
                    <a:pt x="9507" y="9030"/>
                    <a:pt x="9955" y="8769"/>
                    <a:pt x="10439" y="8545"/>
                  </a:cubicBezTo>
                  <a:cubicBezTo>
                    <a:pt x="10755" y="8413"/>
                    <a:pt x="11109" y="8281"/>
                    <a:pt x="11460" y="8281"/>
                  </a:cubicBezTo>
                  <a:cubicBezTo>
                    <a:pt x="11554" y="8281"/>
                    <a:pt x="11647" y="8291"/>
                    <a:pt x="11739" y="8312"/>
                  </a:cubicBezTo>
                  <a:lnTo>
                    <a:pt x="11739" y="8312"/>
                  </a:lnTo>
                  <a:cubicBezTo>
                    <a:pt x="9883" y="5534"/>
                    <a:pt x="7859" y="2890"/>
                    <a:pt x="5667" y="381"/>
                  </a:cubicBezTo>
                  <a:cubicBezTo>
                    <a:pt x="5518" y="194"/>
                    <a:pt x="5332" y="8"/>
                    <a:pt x="5108" y="8"/>
                  </a:cubicBezTo>
                  <a:cubicBezTo>
                    <a:pt x="5083" y="3"/>
                    <a:pt x="5058" y="1"/>
                    <a:pt x="5034" y="1"/>
                  </a:cubicBezTo>
                  <a:close/>
                  <a:moveTo>
                    <a:pt x="11739" y="8312"/>
                  </a:moveTo>
                  <a:cubicBezTo>
                    <a:pt x="11841" y="8464"/>
                    <a:pt x="11942" y="8616"/>
                    <a:pt x="12042" y="8769"/>
                  </a:cubicBezTo>
                  <a:lnTo>
                    <a:pt x="12378" y="9589"/>
                  </a:lnTo>
                  <a:cubicBezTo>
                    <a:pt x="12676" y="9179"/>
                    <a:pt x="12378" y="8545"/>
                    <a:pt x="11893" y="8359"/>
                  </a:cubicBezTo>
                  <a:cubicBezTo>
                    <a:pt x="11842" y="8339"/>
                    <a:pt x="11791" y="8324"/>
                    <a:pt x="11739" y="8312"/>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399" name="Google Shape;399;p35"/>
            <p:cNvSpPr/>
            <p:nvPr/>
          </p:nvSpPr>
          <p:spPr>
            <a:xfrm>
              <a:off x="1607307" y="3774748"/>
              <a:ext cx="112844" cy="140669"/>
            </a:xfrm>
            <a:custGeom>
              <a:avLst/>
              <a:gdLst/>
              <a:ahLst/>
              <a:cxnLst/>
              <a:rect l="l" t="t" r="r" b="b"/>
              <a:pathLst>
                <a:path w="8836" h="11015" extrusionOk="0">
                  <a:moveTo>
                    <a:pt x="7829" y="1"/>
                  </a:moveTo>
                  <a:cubicBezTo>
                    <a:pt x="6916" y="396"/>
                    <a:pt x="5928" y="544"/>
                    <a:pt x="4926" y="544"/>
                  </a:cubicBezTo>
                  <a:cubicBezTo>
                    <a:pt x="4701" y="544"/>
                    <a:pt x="4476" y="536"/>
                    <a:pt x="4250" y="522"/>
                  </a:cubicBezTo>
                  <a:cubicBezTo>
                    <a:pt x="4139" y="485"/>
                    <a:pt x="3989" y="448"/>
                    <a:pt x="3915" y="336"/>
                  </a:cubicBezTo>
                  <a:cubicBezTo>
                    <a:pt x="3654" y="373"/>
                    <a:pt x="3430" y="411"/>
                    <a:pt x="3169" y="448"/>
                  </a:cubicBezTo>
                  <a:lnTo>
                    <a:pt x="3020" y="112"/>
                  </a:lnTo>
                  <a:cubicBezTo>
                    <a:pt x="2797" y="3915"/>
                    <a:pt x="1753" y="7643"/>
                    <a:pt x="1" y="10998"/>
                  </a:cubicBezTo>
                  <a:cubicBezTo>
                    <a:pt x="59" y="11009"/>
                    <a:pt x="117" y="11014"/>
                    <a:pt x="174" y="11014"/>
                  </a:cubicBezTo>
                  <a:cubicBezTo>
                    <a:pt x="697" y="11014"/>
                    <a:pt x="1141" y="10574"/>
                    <a:pt x="1343" y="10103"/>
                  </a:cubicBezTo>
                  <a:cubicBezTo>
                    <a:pt x="1604" y="9582"/>
                    <a:pt x="1678" y="8985"/>
                    <a:pt x="1939" y="8463"/>
                  </a:cubicBezTo>
                  <a:cubicBezTo>
                    <a:pt x="2386" y="7531"/>
                    <a:pt x="3356" y="7046"/>
                    <a:pt x="4250" y="6525"/>
                  </a:cubicBezTo>
                  <a:cubicBezTo>
                    <a:pt x="5742" y="5630"/>
                    <a:pt x="7121" y="4511"/>
                    <a:pt x="8128" y="3095"/>
                  </a:cubicBezTo>
                  <a:cubicBezTo>
                    <a:pt x="8426" y="2647"/>
                    <a:pt x="8724" y="2126"/>
                    <a:pt x="8799" y="1566"/>
                  </a:cubicBezTo>
                  <a:cubicBezTo>
                    <a:pt x="8836" y="1007"/>
                    <a:pt x="8612" y="373"/>
                    <a:pt x="8090" y="112"/>
                  </a:cubicBezTo>
                  <a:cubicBezTo>
                    <a:pt x="8016" y="75"/>
                    <a:pt x="7904" y="38"/>
                    <a:pt x="7829"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400" name="Google Shape;400;p35"/>
            <p:cNvSpPr/>
            <p:nvPr/>
          </p:nvSpPr>
          <p:spPr>
            <a:xfrm>
              <a:off x="934137" y="3195458"/>
              <a:ext cx="142370" cy="61746"/>
            </a:xfrm>
            <a:custGeom>
              <a:avLst/>
              <a:gdLst/>
              <a:ahLst/>
              <a:cxnLst/>
              <a:rect l="l" t="t" r="r" b="b"/>
              <a:pathLst>
                <a:path w="11148" h="4835" extrusionOk="0">
                  <a:moveTo>
                    <a:pt x="6850" y="1"/>
                  </a:moveTo>
                  <a:cubicBezTo>
                    <a:pt x="4352" y="1"/>
                    <a:pt x="1851" y="1156"/>
                    <a:pt x="262" y="3120"/>
                  </a:cubicBezTo>
                  <a:cubicBezTo>
                    <a:pt x="187" y="3231"/>
                    <a:pt x="76" y="3343"/>
                    <a:pt x="1" y="3492"/>
                  </a:cubicBezTo>
                  <a:cubicBezTo>
                    <a:pt x="1231" y="4350"/>
                    <a:pt x="2871" y="4834"/>
                    <a:pt x="5183" y="4834"/>
                  </a:cubicBezTo>
                  <a:cubicBezTo>
                    <a:pt x="7979" y="4834"/>
                    <a:pt x="9880" y="4126"/>
                    <a:pt x="11110" y="2896"/>
                  </a:cubicBezTo>
                  <a:cubicBezTo>
                    <a:pt x="11148" y="2411"/>
                    <a:pt x="11036" y="1927"/>
                    <a:pt x="10775" y="1516"/>
                  </a:cubicBezTo>
                  <a:cubicBezTo>
                    <a:pt x="10253" y="696"/>
                    <a:pt x="9284" y="286"/>
                    <a:pt x="8314" y="137"/>
                  </a:cubicBezTo>
                  <a:cubicBezTo>
                    <a:pt x="7831" y="45"/>
                    <a:pt x="7340" y="1"/>
                    <a:pt x="6850" y="1"/>
                  </a:cubicBezTo>
                  <a:close/>
                </a:path>
              </a:pathLst>
            </a:custGeom>
            <a:solidFill>
              <a:srgbClr val="381A40">
                <a:alpha val="45540"/>
              </a:srgbClr>
            </a:solidFill>
            <a:ln>
              <a:noFill/>
            </a:ln>
          </p:spPr>
          <p:txBody>
            <a:bodyPr spcFirstLastPara="1" wrap="square" lIns="165409" tIns="165409" rIns="165409" bIns="165409" anchor="ctr" anchorCtr="0">
              <a:noAutofit/>
            </a:bodyPr>
            <a:lstStyle/>
            <a:p>
              <a:endParaRPr sz="3539"/>
            </a:p>
          </p:txBody>
        </p:sp>
        <p:sp>
          <p:nvSpPr>
            <p:cNvPr id="401" name="Google Shape;401;p35"/>
            <p:cNvSpPr/>
            <p:nvPr/>
          </p:nvSpPr>
          <p:spPr>
            <a:xfrm>
              <a:off x="1328328" y="3191474"/>
              <a:ext cx="146176" cy="65731"/>
            </a:xfrm>
            <a:custGeom>
              <a:avLst/>
              <a:gdLst/>
              <a:ahLst/>
              <a:cxnLst/>
              <a:rect l="l" t="t" r="r" b="b"/>
              <a:pathLst>
                <a:path w="11446" h="5147" extrusionOk="0">
                  <a:moveTo>
                    <a:pt x="6947" y="1"/>
                  </a:moveTo>
                  <a:cubicBezTo>
                    <a:pt x="5059" y="1"/>
                    <a:pt x="3178" y="573"/>
                    <a:pt x="1604" y="1642"/>
                  </a:cubicBezTo>
                  <a:cubicBezTo>
                    <a:pt x="933" y="2127"/>
                    <a:pt x="299" y="2872"/>
                    <a:pt x="1" y="3618"/>
                  </a:cubicBezTo>
                  <a:cubicBezTo>
                    <a:pt x="1231" y="4587"/>
                    <a:pt x="2983" y="5146"/>
                    <a:pt x="5443" y="5146"/>
                  </a:cubicBezTo>
                  <a:cubicBezTo>
                    <a:pt x="8277" y="5146"/>
                    <a:pt x="10141" y="4438"/>
                    <a:pt x="11408" y="3171"/>
                  </a:cubicBezTo>
                  <a:cubicBezTo>
                    <a:pt x="11445" y="2649"/>
                    <a:pt x="11371" y="2127"/>
                    <a:pt x="11110" y="1679"/>
                  </a:cubicBezTo>
                  <a:cubicBezTo>
                    <a:pt x="10551" y="747"/>
                    <a:pt x="9470" y="300"/>
                    <a:pt x="8389" y="114"/>
                  </a:cubicBezTo>
                  <a:cubicBezTo>
                    <a:pt x="7911" y="38"/>
                    <a:pt x="7429" y="1"/>
                    <a:pt x="6947" y="1"/>
                  </a:cubicBezTo>
                  <a:close/>
                </a:path>
              </a:pathLst>
            </a:custGeom>
            <a:solidFill>
              <a:srgbClr val="381A40">
                <a:alpha val="45540"/>
              </a:srgbClr>
            </a:solidFill>
            <a:ln>
              <a:noFill/>
            </a:ln>
          </p:spPr>
          <p:txBody>
            <a:bodyPr spcFirstLastPara="1" wrap="square" lIns="165409" tIns="165409" rIns="165409" bIns="165409" anchor="ctr" anchorCtr="0">
              <a:noAutofit/>
            </a:bodyPr>
            <a:lstStyle/>
            <a:p>
              <a:endParaRPr sz="3539"/>
            </a:p>
          </p:txBody>
        </p:sp>
        <p:sp>
          <p:nvSpPr>
            <p:cNvPr id="402" name="Google Shape;402;p35"/>
            <p:cNvSpPr/>
            <p:nvPr/>
          </p:nvSpPr>
          <p:spPr>
            <a:xfrm>
              <a:off x="553494" y="2983421"/>
              <a:ext cx="130250" cy="87722"/>
            </a:xfrm>
            <a:custGeom>
              <a:avLst/>
              <a:gdLst/>
              <a:ahLst/>
              <a:cxnLst/>
              <a:rect l="l" t="t" r="r" b="b"/>
              <a:pathLst>
                <a:path w="10199" h="6869" extrusionOk="0">
                  <a:moveTo>
                    <a:pt x="5337" y="0"/>
                  </a:moveTo>
                  <a:cubicBezTo>
                    <a:pt x="3413" y="0"/>
                    <a:pt x="1427" y="1346"/>
                    <a:pt x="432" y="4250"/>
                  </a:cubicBezTo>
                  <a:cubicBezTo>
                    <a:pt x="1" y="5571"/>
                    <a:pt x="742" y="6869"/>
                    <a:pt x="1837" y="6869"/>
                  </a:cubicBezTo>
                  <a:cubicBezTo>
                    <a:pt x="2164" y="6869"/>
                    <a:pt x="2523" y="6753"/>
                    <a:pt x="2892" y="6487"/>
                  </a:cubicBezTo>
                  <a:cubicBezTo>
                    <a:pt x="3879" y="5566"/>
                    <a:pt x="5575" y="4916"/>
                    <a:pt x="7130" y="4916"/>
                  </a:cubicBezTo>
                  <a:cubicBezTo>
                    <a:pt x="8220" y="4916"/>
                    <a:pt x="9240" y="5235"/>
                    <a:pt x="9901" y="6003"/>
                  </a:cubicBezTo>
                  <a:lnTo>
                    <a:pt x="10199" y="5853"/>
                  </a:lnTo>
                  <a:cubicBezTo>
                    <a:pt x="10033" y="2089"/>
                    <a:pt x="7734" y="0"/>
                    <a:pt x="5337"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03" name="Google Shape;403;p35"/>
            <p:cNvSpPr/>
            <p:nvPr/>
          </p:nvSpPr>
          <p:spPr>
            <a:xfrm>
              <a:off x="607563" y="3073309"/>
              <a:ext cx="116177" cy="123901"/>
            </a:xfrm>
            <a:custGeom>
              <a:avLst/>
              <a:gdLst/>
              <a:ahLst/>
              <a:cxnLst/>
              <a:rect l="l" t="t" r="r" b="b"/>
              <a:pathLst>
                <a:path w="9097" h="9702" extrusionOk="0">
                  <a:moveTo>
                    <a:pt x="3330" y="1"/>
                  </a:moveTo>
                  <a:cubicBezTo>
                    <a:pt x="3129" y="1"/>
                    <a:pt x="2925" y="26"/>
                    <a:pt x="2721" y="83"/>
                  </a:cubicBezTo>
                  <a:cubicBezTo>
                    <a:pt x="2050" y="195"/>
                    <a:pt x="1529" y="679"/>
                    <a:pt x="1156" y="1164"/>
                  </a:cubicBezTo>
                  <a:cubicBezTo>
                    <a:pt x="783" y="1686"/>
                    <a:pt x="559" y="2282"/>
                    <a:pt x="373" y="2879"/>
                  </a:cubicBezTo>
                  <a:cubicBezTo>
                    <a:pt x="186" y="3475"/>
                    <a:pt x="75" y="4072"/>
                    <a:pt x="0" y="4706"/>
                  </a:cubicBezTo>
                  <a:cubicBezTo>
                    <a:pt x="298" y="3513"/>
                    <a:pt x="671" y="2320"/>
                    <a:pt x="1417" y="1350"/>
                  </a:cubicBezTo>
                  <a:cubicBezTo>
                    <a:pt x="1789" y="903"/>
                    <a:pt x="2274" y="530"/>
                    <a:pt x="2833" y="456"/>
                  </a:cubicBezTo>
                  <a:cubicBezTo>
                    <a:pt x="2970" y="426"/>
                    <a:pt x="3111" y="413"/>
                    <a:pt x="3255" y="413"/>
                  </a:cubicBezTo>
                  <a:cubicBezTo>
                    <a:pt x="3662" y="413"/>
                    <a:pt x="4088" y="524"/>
                    <a:pt x="4474" y="717"/>
                  </a:cubicBezTo>
                  <a:cubicBezTo>
                    <a:pt x="5517" y="1239"/>
                    <a:pt x="6338" y="2171"/>
                    <a:pt x="7009" y="3177"/>
                  </a:cubicBezTo>
                  <a:cubicBezTo>
                    <a:pt x="7577" y="3998"/>
                    <a:pt x="8038" y="4926"/>
                    <a:pt x="8347" y="5893"/>
                  </a:cubicBezTo>
                  <a:lnTo>
                    <a:pt x="8347" y="5893"/>
                  </a:lnTo>
                  <a:cubicBezTo>
                    <a:pt x="8025" y="5746"/>
                    <a:pt x="7679" y="5661"/>
                    <a:pt x="7329" y="5661"/>
                  </a:cubicBezTo>
                  <a:cubicBezTo>
                    <a:pt x="7247" y="5661"/>
                    <a:pt x="7165" y="5665"/>
                    <a:pt x="7083" y="5675"/>
                  </a:cubicBezTo>
                  <a:cubicBezTo>
                    <a:pt x="6487" y="5749"/>
                    <a:pt x="5890" y="6010"/>
                    <a:pt x="5443" y="6421"/>
                  </a:cubicBezTo>
                  <a:cubicBezTo>
                    <a:pt x="4996" y="6831"/>
                    <a:pt x="4697" y="7390"/>
                    <a:pt x="4623" y="7986"/>
                  </a:cubicBezTo>
                  <a:cubicBezTo>
                    <a:pt x="4511" y="8583"/>
                    <a:pt x="4660" y="9216"/>
                    <a:pt x="4996" y="9701"/>
                  </a:cubicBezTo>
                  <a:cubicBezTo>
                    <a:pt x="4735" y="9179"/>
                    <a:pt x="4623" y="8583"/>
                    <a:pt x="4772" y="8024"/>
                  </a:cubicBezTo>
                  <a:cubicBezTo>
                    <a:pt x="4884" y="7502"/>
                    <a:pt x="5219" y="7017"/>
                    <a:pt x="5629" y="6644"/>
                  </a:cubicBezTo>
                  <a:cubicBezTo>
                    <a:pt x="6077" y="6309"/>
                    <a:pt x="6599" y="6085"/>
                    <a:pt x="7120" y="6048"/>
                  </a:cubicBezTo>
                  <a:cubicBezTo>
                    <a:pt x="7642" y="6048"/>
                    <a:pt x="8164" y="6234"/>
                    <a:pt x="8612" y="6532"/>
                  </a:cubicBezTo>
                  <a:lnTo>
                    <a:pt x="9096" y="6942"/>
                  </a:lnTo>
                  <a:lnTo>
                    <a:pt x="8947" y="6309"/>
                  </a:lnTo>
                  <a:cubicBezTo>
                    <a:pt x="8612" y="5116"/>
                    <a:pt x="8127" y="3923"/>
                    <a:pt x="7419" y="2879"/>
                  </a:cubicBezTo>
                  <a:cubicBezTo>
                    <a:pt x="6710" y="1872"/>
                    <a:pt x="5816" y="903"/>
                    <a:pt x="4660" y="344"/>
                  </a:cubicBezTo>
                  <a:cubicBezTo>
                    <a:pt x="4244" y="136"/>
                    <a:pt x="3793" y="1"/>
                    <a:pt x="3330"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404" name="Google Shape;404;p35"/>
            <p:cNvSpPr/>
            <p:nvPr/>
          </p:nvSpPr>
          <p:spPr>
            <a:xfrm>
              <a:off x="896056" y="3164346"/>
              <a:ext cx="54289" cy="55246"/>
            </a:xfrm>
            <a:custGeom>
              <a:avLst/>
              <a:gdLst/>
              <a:ahLst/>
              <a:cxnLst/>
              <a:rect l="l" t="t" r="r" b="b"/>
              <a:pathLst>
                <a:path w="4251" h="4326" extrusionOk="0">
                  <a:moveTo>
                    <a:pt x="1566" y="1"/>
                  </a:moveTo>
                  <a:cubicBezTo>
                    <a:pt x="970" y="1"/>
                    <a:pt x="448" y="150"/>
                    <a:pt x="1" y="411"/>
                  </a:cubicBezTo>
                  <a:cubicBezTo>
                    <a:pt x="224" y="1790"/>
                    <a:pt x="448" y="3132"/>
                    <a:pt x="1082" y="4288"/>
                  </a:cubicBezTo>
                  <a:cubicBezTo>
                    <a:pt x="1231" y="4325"/>
                    <a:pt x="1417" y="4325"/>
                    <a:pt x="1566" y="4325"/>
                  </a:cubicBezTo>
                  <a:cubicBezTo>
                    <a:pt x="3058" y="4325"/>
                    <a:pt x="4250" y="3356"/>
                    <a:pt x="4250" y="2163"/>
                  </a:cubicBezTo>
                  <a:cubicBezTo>
                    <a:pt x="4250" y="970"/>
                    <a:pt x="3058" y="1"/>
                    <a:pt x="1566"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05" name="Google Shape;405;p35"/>
            <p:cNvSpPr/>
            <p:nvPr/>
          </p:nvSpPr>
          <p:spPr>
            <a:xfrm>
              <a:off x="838449" y="3811416"/>
              <a:ext cx="148551" cy="161396"/>
            </a:xfrm>
            <a:custGeom>
              <a:avLst/>
              <a:gdLst/>
              <a:ahLst/>
              <a:cxnLst/>
              <a:rect l="l" t="t" r="r" b="b"/>
              <a:pathLst>
                <a:path w="11632" h="12638" extrusionOk="0">
                  <a:moveTo>
                    <a:pt x="10625" y="0"/>
                  </a:moveTo>
                  <a:lnTo>
                    <a:pt x="1566" y="5480"/>
                  </a:lnTo>
                  <a:lnTo>
                    <a:pt x="1" y="12638"/>
                  </a:lnTo>
                  <a:lnTo>
                    <a:pt x="11632" y="4026"/>
                  </a:lnTo>
                  <a:lnTo>
                    <a:pt x="10625" y="0"/>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406" name="Google Shape;406;p35"/>
            <p:cNvSpPr/>
            <p:nvPr/>
          </p:nvSpPr>
          <p:spPr>
            <a:xfrm>
              <a:off x="838449" y="3811416"/>
              <a:ext cx="148551" cy="161396"/>
            </a:xfrm>
            <a:custGeom>
              <a:avLst/>
              <a:gdLst/>
              <a:ahLst/>
              <a:cxnLst/>
              <a:rect l="l" t="t" r="r" b="b"/>
              <a:pathLst>
                <a:path w="11632" h="12638" fill="none" extrusionOk="0">
                  <a:moveTo>
                    <a:pt x="1566" y="5480"/>
                  </a:moveTo>
                  <a:lnTo>
                    <a:pt x="10625" y="0"/>
                  </a:lnTo>
                  <a:lnTo>
                    <a:pt x="11632" y="4026"/>
                  </a:lnTo>
                  <a:lnTo>
                    <a:pt x="1" y="12638"/>
                  </a:lnTo>
                </a:path>
              </a:pathLst>
            </a:custGeom>
            <a:noFill/>
            <a:ln w="13050" cap="flat"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sp>
          <p:nvSpPr>
            <p:cNvPr id="407" name="Google Shape;407;p35"/>
            <p:cNvSpPr/>
            <p:nvPr/>
          </p:nvSpPr>
          <p:spPr>
            <a:xfrm>
              <a:off x="804646" y="3772373"/>
              <a:ext cx="564626" cy="917857"/>
            </a:xfrm>
            <a:custGeom>
              <a:avLst/>
              <a:gdLst/>
              <a:ahLst/>
              <a:cxnLst/>
              <a:rect l="l" t="t" r="r" b="b"/>
              <a:pathLst>
                <a:path w="44215" h="71876" fill="none" extrusionOk="0">
                  <a:moveTo>
                    <a:pt x="1" y="4436"/>
                  </a:moveTo>
                  <a:lnTo>
                    <a:pt x="6077" y="0"/>
                  </a:lnTo>
                  <a:lnTo>
                    <a:pt x="1082" y="22704"/>
                  </a:lnTo>
                  <a:lnTo>
                    <a:pt x="5183" y="28967"/>
                  </a:lnTo>
                  <a:lnTo>
                    <a:pt x="3766" y="56889"/>
                  </a:lnTo>
                  <a:lnTo>
                    <a:pt x="7382" y="56889"/>
                  </a:lnTo>
                  <a:lnTo>
                    <a:pt x="8612" y="60766"/>
                  </a:lnTo>
                  <a:lnTo>
                    <a:pt x="10588" y="57448"/>
                  </a:lnTo>
                  <a:lnTo>
                    <a:pt x="14875" y="56889"/>
                  </a:lnTo>
                  <a:lnTo>
                    <a:pt x="24158" y="37877"/>
                  </a:lnTo>
                  <a:lnTo>
                    <a:pt x="29974" y="34708"/>
                  </a:lnTo>
                  <a:lnTo>
                    <a:pt x="26805" y="56815"/>
                  </a:lnTo>
                  <a:lnTo>
                    <a:pt x="26805" y="56927"/>
                  </a:lnTo>
                  <a:lnTo>
                    <a:pt x="32919" y="56927"/>
                  </a:lnTo>
                  <a:lnTo>
                    <a:pt x="33851" y="60766"/>
                  </a:lnTo>
                  <a:lnTo>
                    <a:pt x="35864" y="56703"/>
                  </a:lnTo>
                  <a:lnTo>
                    <a:pt x="38660" y="56889"/>
                  </a:lnTo>
                  <a:lnTo>
                    <a:pt x="40188" y="56927"/>
                  </a:lnTo>
                  <a:lnTo>
                    <a:pt x="41791" y="57001"/>
                  </a:lnTo>
                  <a:lnTo>
                    <a:pt x="41531" y="59499"/>
                  </a:lnTo>
                  <a:lnTo>
                    <a:pt x="40599" y="67700"/>
                  </a:lnTo>
                  <a:cubicBezTo>
                    <a:pt x="40599" y="67700"/>
                    <a:pt x="44215" y="70198"/>
                    <a:pt x="39629" y="71018"/>
                  </a:cubicBezTo>
                  <a:cubicBezTo>
                    <a:pt x="35044" y="71876"/>
                    <a:pt x="30048" y="69490"/>
                    <a:pt x="30048" y="69490"/>
                  </a:cubicBezTo>
                  <a:lnTo>
                    <a:pt x="26171" y="59014"/>
                  </a:lnTo>
                  <a:lnTo>
                    <a:pt x="25314" y="56703"/>
                  </a:lnTo>
                  <a:lnTo>
                    <a:pt x="26805" y="56815"/>
                  </a:lnTo>
                  <a:lnTo>
                    <a:pt x="27551" y="56889"/>
                  </a:lnTo>
                </a:path>
              </a:pathLst>
            </a:custGeom>
            <a:noFill/>
            <a:ln w="13050" cap="rnd" cmpd="sng">
              <a:solidFill>
                <a:schemeClr val="dk1"/>
              </a:solidFill>
              <a:prstDash val="solid"/>
              <a:miter lim="37279"/>
              <a:headEnd type="none" w="sm" len="sm"/>
              <a:tailEnd type="none" w="sm" len="sm"/>
            </a:ln>
          </p:spPr>
          <p:txBody>
            <a:bodyPr spcFirstLastPara="1" wrap="square" lIns="165409" tIns="165409" rIns="165409" bIns="165409" anchor="ctr" anchorCtr="0">
              <a:noAutofit/>
            </a:bodyPr>
            <a:lstStyle/>
            <a:p>
              <a:endParaRPr sz="3539"/>
            </a:p>
          </p:txBody>
        </p:sp>
      </p:grpSp>
      <p:grpSp>
        <p:nvGrpSpPr>
          <p:cNvPr id="408" name="Google Shape;408;p35"/>
          <p:cNvGrpSpPr/>
          <p:nvPr/>
        </p:nvGrpSpPr>
        <p:grpSpPr>
          <a:xfrm>
            <a:off x="5537418" y="8139446"/>
            <a:ext cx="1721088" cy="338145"/>
            <a:chOff x="4094788" y="4417200"/>
            <a:chExt cx="951281" cy="186900"/>
          </a:xfrm>
        </p:grpSpPr>
        <p:sp>
          <p:nvSpPr>
            <p:cNvPr id="409" name="Google Shape;409;p35"/>
            <p:cNvSpPr/>
            <p:nvPr/>
          </p:nvSpPr>
          <p:spPr>
            <a:xfrm>
              <a:off x="4094788" y="4417200"/>
              <a:ext cx="186900" cy="186900"/>
            </a:xfrm>
            <a:prstGeom prst="ellipse">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410" name="Google Shape;410;p35"/>
            <p:cNvSpPr/>
            <p:nvPr/>
          </p:nvSpPr>
          <p:spPr>
            <a:xfrm>
              <a:off x="4349581" y="4417200"/>
              <a:ext cx="186900" cy="186900"/>
            </a:xfrm>
            <a:prstGeom prst="ellipse">
              <a:avLst/>
            </a:prstGeom>
            <a:solidFill>
              <a:schemeClr val="accent1"/>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411" name="Google Shape;411;p35"/>
            <p:cNvSpPr/>
            <p:nvPr/>
          </p:nvSpPr>
          <p:spPr>
            <a:xfrm>
              <a:off x="4604363" y="4417200"/>
              <a:ext cx="186900" cy="186900"/>
            </a:xfrm>
            <a:prstGeom prst="ellipse">
              <a:avLst/>
            </a:prstGeom>
            <a:solidFill>
              <a:schemeClr val="accent4"/>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412" name="Google Shape;412;p35"/>
            <p:cNvSpPr/>
            <p:nvPr/>
          </p:nvSpPr>
          <p:spPr>
            <a:xfrm>
              <a:off x="4859169" y="4417200"/>
              <a:ext cx="186900" cy="1869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sp>
        <p:nvSpPr>
          <p:cNvPr id="413" name="Google Shape;413;p35"/>
          <p:cNvSpPr txBox="1">
            <a:spLocks noGrp="1"/>
          </p:cNvSpPr>
          <p:nvPr>
            <p:ph type="subTitle" idx="1"/>
          </p:nvPr>
        </p:nvSpPr>
        <p:spPr>
          <a:xfrm>
            <a:off x="4110926" y="6403361"/>
            <a:ext cx="5374506" cy="903711"/>
          </a:xfrm>
          <a:prstGeom prst="rect">
            <a:avLst/>
          </a:prstGeom>
        </p:spPr>
        <p:txBody>
          <a:bodyPr spcFirstLastPara="1" wrap="square" lIns="165409" tIns="165409" rIns="165409" bIns="165409" anchor="ctr" anchorCtr="0">
            <a:noAutofit/>
          </a:bodyPr>
          <a:lstStyle/>
          <a:p>
            <a:pPr marL="0" indent="0"/>
            <a:r>
              <a:rPr lang="en" dirty="0" smtClean="0"/>
              <a:t>CỐ LÊN. CHUẨN BỊ THIẾT KẾ ÁO CHO MÌNH THÔI.</a:t>
            </a:r>
            <a:endParaRPr dirty="0"/>
          </a:p>
        </p:txBody>
      </p:sp>
      <p:grpSp>
        <p:nvGrpSpPr>
          <p:cNvPr id="414" name="Google Shape;414;p35"/>
          <p:cNvGrpSpPr/>
          <p:nvPr/>
        </p:nvGrpSpPr>
        <p:grpSpPr>
          <a:xfrm>
            <a:off x="10067793" y="4724829"/>
            <a:ext cx="2316145" cy="4258930"/>
            <a:chOff x="7335591" y="2364451"/>
            <a:chExt cx="1280182" cy="2354000"/>
          </a:xfrm>
        </p:grpSpPr>
        <p:sp>
          <p:nvSpPr>
            <p:cNvPr id="415" name="Google Shape;415;p35"/>
            <p:cNvSpPr/>
            <p:nvPr/>
          </p:nvSpPr>
          <p:spPr>
            <a:xfrm>
              <a:off x="7659341" y="4622565"/>
              <a:ext cx="533873" cy="95886"/>
            </a:xfrm>
            <a:custGeom>
              <a:avLst/>
              <a:gdLst/>
              <a:ahLst/>
              <a:cxnLst/>
              <a:rect l="l" t="t" r="r" b="b"/>
              <a:pathLst>
                <a:path w="42744" h="7677" extrusionOk="0">
                  <a:moveTo>
                    <a:pt x="21372" y="0"/>
                  </a:moveTo>
                  <a:cubicBezTo>
                    <a:pt x="9568" y="0"/>
                    <a:pt x="1" y="1736"/>
                    <a:pt x="1" y="3819"/>
                  </a:cubicBezTo>
                  <a:cubicBezTo>
                    <a:pt x="1" y="5941"/>
                    <a:pt x="9568" y="7677"/>
                    <a:pt x="21372" y="7677"/>
                  </a:cubicBezTo>
                  <a:cubicBezTo>
                    <a:pt x="33177" y="7677"/>
                    <a:pt x="42744" y="5941"/>
                    <a:pt x="42744" y="3819"/>
                  </a:cubicBezTo>
                  <a:cubicBezTo>
                    <a:pt x="42744" y="1736"/>
                    <a:pt x="33177" y="0"/>
                    <a:pt x="21372"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416" name="Google Shape;416;p35"/>
            <p:cNvSpPr/>
            <p:nvPr/>
          </p:nvSpPr>
          <p:spPr>
            <a:xfrm>
              <a:off x="7786054" y="4526689"/>
              <a:ext cx="180218" cy="124325"/>
            </a:xfrm>
            <a:custGeom>
              <a:avLst/>
              <a:gdLst/>
              <a:ahLst/>
              <a:cxnLst/>
              <a:rect l="l" t="t" r="r" b="b"/>
              <a:pathLst>
                <a:path w="14429" h="9954" extrusionOk="0">
                  <a:moveTo>
                    <a:pt x="12384" y="0"/>
                  </a:moveTo>
                  <a:lnTo>
                    <a:pt x="1" y="4938"/>
                  </a:lnTo>
                  <a:lnTo>
                    <a:pt x="4128" y="9953"/>
                  </a:lnTo>
                  <a:lnTo>
                    <a:pt x="14428" y="5825"/>
                  </a:lnTo>
                  <a:lnTo>
                    <a:pt x="12384" y="0"/>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17" name="Google Shape;417;p35"/>
            <p:cNvSpPr/>
            <p:nvPr/>
          </p:nvSpPr>
          <p:spPr>
            <a:xfrm>
              <a:off x="7916138" y="4478507"/>
              <a:ext cx="87218" cy="120953"/>
            </a:xfrm>
            <a:custGeom>
              <a:avLst/>
              <a:gdLst/>
              <a:ahLst/>
              <a:cxnLst/>
              <a:rect l="l" t="t" r="r" b="b"/>
              <a:pathLst>
                <a:path w="6983" h="9684" extrusionOk="0">
                  <a:moveTo>
                    <a:pt x="1273" y="1"/>
                  </a:moveTo>
                  <a:lnTo>
                    <a:pt x="0" y="2045"/>
                  </a:lnTo>
                  <a:lnTo>
                    <a:pt x="4012" y="9683"/>
                  </a:lnTo>
                  <a:cubicBezTo>
                    <a:pt x="6983" y="5826"/>
                    <a:pt x="6558" y="1235"/>
                    <a:pt x="6558" y="1235"/>
                  </a:cubicBezTo>
                  <a:lnTo>
                    <a:pt x="1273" y="1"/>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18" name="Google Shape;418;p35"/>
            <p:cNvSpPr/>
            <p:nvPr/>
          </p:nvSpPr>
          <p:spPr>
            <a:xfrm>
              <a:off x="7601530" y="3839179"/>
              <a:ext cx="585431" cy="413431"/>
            </a:xfrm>
            <a:custGeom>
              <a:avLst/>
              <a:gdLst/>
              <a:ahLst/>
              <a:cxnLst/>
              <a:rect l="l" t="t" r="r" b="b"/>
              <a:pathLst>
                <a:path w="46872" h="33101" extrusionOk="0">
                  <a:moveTo>
                    <a:pt x="21295" y="1"/>
                  </a:moveTo>
                  <a:lnTo>
                    <a:pt x="6867" y="12114"/>
                  </a:lnTo>
                  <a:lnTo>
                    <a:pt x="1" y="30747"/>
                  </a:lnTo>
                  <a:cubicBezTo>
                    <a:pt x="1" y="30747"/>
                    <a:pt x="5265" y="33101"/>
                    <a:pt x="12903" y="33101"/>
                  </a:cubicBezTo>
                  <a:cubicBezTo>
                    <a:pt x="17161" y="33101"/>
                    <a:pt x="22157" y="32369"/>
                    <a:pt x="27390" y="30091"/>
                  </a:cubicBezTo>
                  <a:cubicBezTo>
                    <a:pt x="36824" y="25970"/>
                    <a:pt x="42168" y="25380"/>
                    <a:pt x="44789" y="25380"/>
                  </a:cubicBezTo>
                  <a:cubicBezTo>
                    <a:pt x="45842" y="25380"/>
                    <a:pt x="46455" y="25475"/>
                    <a:pt x="46718" y="25475"/>
                  </a:cubicBezTo>
                  <a:cubicBezTo>
                    <a:pt x="46818" y="25475"/>
                    <a:pt x="46868" y="25461"/>
                    <a:pt x="46871" y="25423"/>
                  </a:cubicBezTo>
                  <a:cubicBezTo>
                    <a:pt x="46871" y="24999"/>
                    <a:pt x="43207" y="17901"/>
                    <a:pt x="39040" y="12114"/>
                  </a:cubicBezTo>
                  <a:cubicBezTo>
                    <a:pt x="34681" y="5980"/>
                    <a:pt x="21295" y="1"/>
                    <a:pt x="21295"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19" name="Google Shape;419;p35"/>
            <p:cNvSpPr/>
            <p:nvPr/>
          </p:nvSpPr>
          <p:spPr>
            <a:xfrm>
              <a:off x="8448990" y="3207083"/>
              <a:ext cx="164793" cy="303470"/>
            </a:xfrm>
            <a:custGeom>
              <a:avLst/>
              <a:gdLst/>
              <a:ahLst/>
              <a:cxnLst/>
              <a:rect l="l" t="t" r="r" b="b"/>
              <a:pathLst>
                <a:path w="13194" h="24297" extrusionOk="0">
                  <a:moveTo>
                    <a:pt x="733" y="1"/>
                  </a:moveTo>
                  <a:cubicBezTo>
                    <a:pt x="656" y="618"/>
                    <a:pt x="617" y="1158"/>
                    <a:pt x="579" y="1737"/>
                  </a:cubicBezTo>
                  <a:cubicBezTo>
                    <a:pt x="232" y="5093"/>
                    <a:pt x="0" y="7986"/>
                    <a:pt x="39" y="10147"/>
                  </a:cubicBezTo>
                  <a:cubicBezTo>
                    <a:pt x="116" y="13619"/>
                    <a:pt x="1775" y="17862"/>
                    <a:pt x="3819" y="22530"/>
                  </a:cubicBezTo>
                  <a:cubicBezTo>
                    <a:pt x="4995" y="23554"/>
                    <a:pt x="6405" y="24296"/>
                    <a:pt x="7886" y="24296"/>
                  </a:cubicBezTo>
                  <a:cubicBezTo>
                    <a:pt x="8300" y="24296"/>
                    <a:pt x="8721" y="24238"/>
                    <a:pt x="9143" y="24112"/>
                  </a:cubicBezTo>
                  <a:cubicBezTo>
                    <a:pt x="11033" y="23571"/>
                    <a:pt x="12653" y="21990"/>
                    <a:pt x="13194" y="20061"/>
                  </a:cubicBezTo>
                  <a:lnTo>
                    <a:pt x="13194" y="20061"/>
                  </a:lnTo>
                  <a:cubicBezTo>
                    <a:pt x="12520" y="20456"/>
                    <a:pt x="11764" y="20635"/>
                    <a:pt x="10996" y="20635"/>
                  </a:cubicBezTo>
                  <a:cubicBezTo>
                    <a:pt x="9739" y="20635"/>
                    <a:pt x="8451" y="20157"/>
                    <a:pt x="7446" y="19367"/>
                  </a:cubicBezTo>
                  <a:cubicBezTo>
                    <a:pt x="5787" y="18132"/>
                    <a:pt x="4784" y="16242"/>
                    <a:pt x="3974" y="14390"/>
                  </a:cubicBezTo>
                  <a:cubicBezTo>
                    <a:pt x="1968" y="9838"/>
                    <a:pt x="888" y="4939"/>
                    <a:pt x="733"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20" name="Google Shape;420;p35"/>
            <p:cNvSpPr/>
            <p:nvPr/>
          </p:nvSpPr>
          <p:spPr>
            <a:xfrm>
              <a:off x="8241824" y="3229738"/>
              <a:ext cx="371015" cy="964141"/>
            </a:xfrm>
            <a:custGeom>
              <a:avLst/>
              <a:gdLst/>
              <a:ahLst/>
              <a:cxnLst/>
              <a:rect l="l" t="t" r="r" b="b"/>
              <a:pathLst>
                <a:path w="29705" h="77193" extrusionOk="0">
                  <a:moveTo>
                    <a:pt x="16318" y="0"/>
                  </a:moveTo>
                  <a:cubicBezTo>
                    <a:pt x="16010" y="2585"/>
                    <a:pt x="14621" y="5131"/>
                    <a:pt x="12036" y="6558"/>
                  </a:cubicBezTo>
                  <a:cubicBezTo>
                    <a:pt x="11033" y="7137"/>
                    <a:pt x="9837" y="7523"/>
                    <a:pt x="8449" y="7677"/>
                  </a:cubicBezTo>
                  <a:cubicBezTo>
                    <a:pt x="8449" y="7715"/>
                    <a:pt x="8449" y="7754"/>
                    <a:pt x="8410" y="7793"/>
                  </a:cubicBezTo>
                  <a:cubicBezTo>
                    <a:pt x="6905" y="11573"/>
                    <a:pt x="4359" y="14968"/>
                    <a:pt x="232" y="17630"/>
                  </a:cubicBezTo>
                  <a:cubicBezTo>
                    <a:pt x="0" y="20021"/>
                    <a:pt x="155" y="22490"/>
                    <a:pt x="540" y="24882"/>
                  </a:cubicBezTo>
                  <a:lnTo>
                    <a:pt x="733" y="25075"/>
                  </a:lnTo>
                  <a:cubicBezTo>
                    <a:pt x="1514" y="24294"/>
                    <a:pt x="2510" y="23800"/>
                    <a:pt x="3756" y="23800"/>
                  </a:cubicBezTo>
                  <a:cubicBezTo>
                    <a:pt x="3802" y="23800"/>
                    <a:pt x="3849" y="23801"/>
                    <a:pt x="3896" y="23802"/>
                  </a:cubicBezTo>
                  <a:cubicBezTo>
                    <a:pt x="6828" y="23956"/>
                    <a:pt x="8719" y="26310"/>
                    <a:pt x="9336" y="35144"/>
                  </a:cubicBezTo>
                  <a:lnTo>
                    <a:pt x="9336" y="34912"/>
                  </a:lnTo>
                  <a:cubicBezTo>
                    <a:pt x="12036" y="35529"/>
                    <a:pt x="12422" y="36571"/>
                    <a:pt x="12422" y="36571"/>
                  </a:cubicBezTo>
                  <a:lnTo>
                    <a:pt x="12422" y="47141"/>
                  </a:lnTo>
                  <a:cubicBezTo>
                    <a:pt x="12422" y="47141"/>
                    <a:pt x="11187" y="47565"/>
                    <a:pt x="9336" y="47990"/>
                  </a:cubicBezTo>
                  <a:cubicBezTo>
                    <a:pt x="8719" y="48144"/>
                    <a:pt x="8063" y="48260"/>
                    <a:pt x="7330" y="48376"/>
                  </a:cubicBezTo>
                  <a:cubicBezTo>
                    <a:pt x="7677" y="50652"/>
                    <a:pt x="7754" y="52966"/>
                    <a:pt x="7446" y="55242"/>
                  </a:cubicBezTo>
                  <a:cubicBezTo>
                    <a:pt x="6983" y="59023"/>
                    <a:pt x="5478" y="62610"/>
                    <a:pt x="4282" y="66237"/>
                  </a:cubicBezTo>
                  <a:cubicBezTo>
                    <a:pt x="3125" y="69747"/>
                    <a:pt x="2276" y="73566"/>
                    <a:pt x="3009" y="77193"/>
                  </a:cubicBezTo>
                  <a:cubicBezTo>
                    <a:pt x="5671" y="68127"/>
                    <a:pt x="23995" y="62456"/>
                    <a:pt x="27390" y="49533"/>
                  </a:cubicBezTo>
                  <a:cubicBezTo>
                    <a:pt x="29704" y="40776"/>
                    <a:pt x="24188" y="30052"/>
                    <a:pt x="20137" y="20832"/>
                  </a:cubicBezTo>
                  <a:cubicBezTo>
                    <a:pt x="18131" y="16164"/>
                    <a:pt x="16473" y="11920"/>
                    <a:pt x="16395" y="8448"/>
                  </a:cubicBezTo>
                  <a:cubicBezTo>
                    <a:pt x="16318" y="6288"/>
                    <a:pt x="16588" y="3395"/>
                    <a:pt x="16897" y="39"/>
                  </a:cubicBezTo>
                  <a:lnTo>
                    <a:pt x="16318" y="0"/>
                  </a:ln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21" name="Google Shape;421;p35"/>
            <p:cNvSpPr/>
            <p:nvPr/>
          </p:nvSpPr>
          <p:spPr>
            <a:xfrm>
              <a:off x="8350228" y="3214314"/>
              <a:ext cx="145034" cy="644209"/>
            </a:xfrm>
            <a:custGeom>
              <a:avLst/>
              <a:gdLst/>
              <a:ahLst/>
              <a:cxnLst/>
              <a:rect l="l" t="t" r="r" b="b"/>
              <a:pathLst>
                <a:path w="11612" h="51578" extrusionOk="0">
                  <a:moveTo>
                    <a:pt x="8140" y="1"/>
                  </a:moveTo>
                  <a:cubicBezTo>
                    <a:pt x="7591" y="1364"/>
                    <a:pt x="7142" y="2750"/>
                    <a:pt x="6780" y="4155"/>
                  </a:cubicBezTo>
                  <a:lnTo>
                    <a:pt x="6780" y="4155"/>
                  </a:lnTo>
                  <a:cubicBezTo>
                    <a:pt x="7099" y="3610"/>
                    <a:pt x="7363" y="3032"/>
                    <a:pt x="7561" y="2431"/>
                  </a:cubicBezTo>
                  <a:lnTo>
                    <a:pt x="8140" y="1"/>
                  </a:lnTo>
                  <a:close/>
                  <a:moveTo>
                    <a:pt x="6780" y="4155"/>
                  </a:moveTo>
                  <a:cubicBezTo>
                    <a:pt x="5419" y="6478"/>
                    <a:pt x="3041" y="8212"/>
                    <a:pt x="386" y="8680"/>
                  </a:cubicBezTo>
                  <a:cubicBezTo>
                    <a:pt x="0" y="16049"/>
                    <a:pt x="2816" y="23147"/>
                    <a:pt x="5401" y="30052"/>
                  </a:cubicBezTo>
                  <a:cubicBezTo>
                    <a:pt x="7985" y="36957"/>
                    <a:pt x="10377" y="44326"/>
                    <a:pt x="9143" y="51578"/>
                  </a:cubicBezTo>
                  <a:cubicBezTo>
                    <a:pt x="11612" y="45830"/>
                    <a:pt x="9799" y="39272"/>
                    <a:pt x="8255" y="33215"/>
                  </a:cubicBezTo>
                  <a:cubicBezTo>
                    <a:pt x="5874" y="23721"/>
                    <a:pt x="4367" y="13527"/>
                    <a:pt x="6780" y="4155"/>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22" name="Google Shape;422;p35"/>
            <p:cNvSpPr/>
            <p:nvPr/>
          </p:nvSpPr>
          <p:spPr>
            <a:xfrm>
              <a:off x="7349079" y="2376914"/>
              <a:ext cx="1142897" cy="1360761"/>
            </a:xfrm>
            <a:custGeom>
              <a:avLst/>
              <a:gdLst/>
              <a:ahLst/>
              <a:cxnLst/>
              <a:rect l="l" t="t" r="r" b="b"/>
              <a:pathLst>
                <a:path w="91505" h="108948" extrusionOk="0">
                  <a:moveTo>
                    <a:pt x="59582" y="1"/>
                  </a:moveTo>
                  <a:cubicBezTo>
                    <a:pt x="57969" y="1"/>
                    <a:pt x="55700" y="266"/>
                    <a:pt x="53044" y="1317"/>
                  </a:cubicBezTo>
                  <a:cubicBezTo>
                    <a:pt x="47720" y="3439"/>
                    <a:pt x="45405" y="12389"/>
                    <a:pt x="45405" y="12389"/>
                  </a:cubicBezTo>
                  <a:cubicBezTo>
                    <a:pt x="45405" y="12389"/>
                    <a:pt x="37089" y="2384"/>
                    <a:pt x="29762" y="2384"/>
                  </a:cubicBezTo>
                  <a:cubicBezTo>
                    <a:pt x="28874" y="2384"/>
                    <a:pt x="28001" y="2531"/>
                    <a:pt x="27158" y="2861"/>
                  </a:cubicBezTo>
                  <a:cubicBezTo>
                    <a:pt x="27158" y="2861"/>
                    <a:pt x="37150" y="11926"/>
                    <a:pt x="43785" y="16015"/>
                  </a:cubicBezTo>
                  <a:cubicBezTo>
                    <a:pt x="43613" y="15975"/>
                    <a:pt x="40879" y="15242"/>
                    <a:pt x="36878" y="15242"/>
                  </a:cubicBezTo>
                  <a:cubicBezTo>
                    <a:pt x="29249" y="15242"/>
                    <a:pt x="17013" y="17910"/>
                    <a:pt x="9143" y="33143"/>
                  </a:cubicBezTo>
                  <a:cubicBezTo>
                    <a:pt x="0" y="50850"/>
                    <a:pt x="3820" y="67168"/>
                    <a:pt x="7716" y="77044"/>
                  </a:cubicBezTo>
                  <a:cubicBezTo>
                    <a:pt x="7716" y="77083"/>
                    <a:pt x="7716" y="77083"/>
                    <a:pt x="7716" y="77083"/>
                  </a:cubicBezTo>
                  <a:cubicBezTo>
                    <a:pt x="8989" y="80323"/>
                    <a:pt x="10262" y="82869"/>
                    <a:pt x="11072" y="84528"/>
                  </a:cubicBezTo>
                  <a:cubicBezTo>
                    <a:pt x="11612" y="85608"/>
                    <a:pt x="11998" y="86688"/>
                    <a:pt x="12268" y="87730"/>
                  </a:cubicBezTo>
                  <a:cubicBezTo>
                    <a:pt x="12268" y="87730"/>
                    <a:pt x="12268" y="87768"/>
                    <a:pt x="12268" y="87768"/>
                  </a:cubicBezTo>
                  <a:cubicBezTo>
                    <a:pt x="14312" y="96371"/>
                    <a:pt x="8024" y="104434"/>
                    <a:pt x="8680" y="108947"/>
                  </a:cubicBezTo>
                  <a:cubicBezTo>
                    <a:pt x="8680" y="108947"/>
                    <a:pt x="10802" y="103469"/>
                    <a:pt x="17746" y="99187"/>
                  </a:cubicBezTo>
                  <a:cubicBezTo>
                    <a:pt x="24805" y="94828"/>
                    <a:pt x="21873" y="90083"/>
                    <a:pt x="21719" y="88424"/>
                  </a:cubicBezTo>
                  <a:cubicBezTo>
                    <a:pt x="14660" y="84335"/>
                    <a:pt x="15007" y="77044"/>
                    <a:pt x="14467" y="68441"/>
                  </a:cubicBezTo>
                  <a:cubicBezTo>
                    <a:pt x="14544" y="68364"/>
                    <a:pt x="15315" y="67207"/>
                    <a:pt x="16473" y="65471"/>
                  </a:cubicBezTo>
                  <a:cubicBezTo>
                    <a:pt x="17399" y="58334"/>
                    <a:pt x="20793" y="54631"/>
                    <a:pt x="24265" y="52702"/>
                  </a:cubicBezTo>
                  <a:cubicBezTo>
                    <a:pt x="24728" y="51815"/>
                    <a:pt x="25191" y="50889"/>
                    <a:pt x="25577" y="50040"/>
                  </a:cubicBezTo>
                  <a:cubicBezTo>
                    <a:pt x="26541" y="47996"/>
                    <a:pt x="27236" y="46144"/>
                    <a:pt x="27506" y="44678"/>
                  </a:cubicBezTo>
                  <a:cubicBezTo>
                    <a:pt x="27506" y="44678"/>
                    <a:pt x="28239" y="47031"/>
                    <a:pt x="29666" y="50272"/>
                  </a:cubicBezTo>
                  <a:cubicBezTo>
                    <a:pt x="30360" y="50349"/>
                    <a:pt x="31055" y="50503"/>
                    <a:pt x="31711" y="50696"/>
                  </a:cubicBezTo>
                  <a:cubicBezTo>
                    <a:pt x="31826" y="50683"/>
                    <a:pt x="31925" y="50679"/>
                    <a:pt x="32005" y="50679"/>
                  </a:cubicBezTo>
                  <a:cubicBezTo>
                    <a:pt x="32165" y="50679"/>
                    <a:pt x="32251" y="50696"/>
                    <a:pt x="32251" y="50696"/>
                  </a:cubicBezTo>
                  <a:cubicBezTo>
                    <a:pt x="32173" y="50696"/>
                    <a:pt x="32096" y="50735"/>
                    <a:pt x="31981" y="50735"/>
                  </a:cubicBezTo>
                  <a:cubicBezTo>
                    <a:pt x="31363" y="50927"/>
                    <a:pt x="30785" y="51352"/>
                    <a:pt x="30360" y="51738"/>
                  </a:cubicBezTo>
                  <a:cubicBezTo>
                    <a:pt x="30592" y="52200"/>
                    <a:pt x="30823" y="52663"/>
                    <a:pt x="31055" y="53165"/>
                  </a:cubicBezTo>
                  <a:cubicBezTo>
                    <a:pt x="34257" y="53975"/>
                    <a:pt x="35221" y="55981"/>
                    <a:pt x="35221" y="55981"/>
                  </a:cubicBezTo>
                  <a:cubicBezTo>
                    <a:pt x="34141" y="55634"/>
                    <a:pt x="33138" y="55402"/>
                    <a:pt x="32173" y="55287"/>
                  </a:cubicBezTo>
                  <a:lnTo>
                    <a:pt x="32173" y="55287"/>
                  </a:lnTo>
                  <a:cubicBezTo>
                    <a:pt x="35182" y="60687"/>
                    <a:pt x="39619" y="66551"/>
                    <a:pt x="45405" y="68480"/>
                  </a:cubicBezTo>
                  <a:cubicBezTo>
                    <a:pt x="45405" y="68480"/>
                    <a:pt x="43399" y="59453"/>
                    <a:pt x="44017" y="49346"/>
                  </a:cubicBezTo>
                  <a:lnTo>
                    <a:pt x="44017" y="49346"/>
                  </a:lnTo>
                  <a:cubicBezTo>
                    <a:pt x="44017" y="49346"/>
                    <a:pt x="47219" y="55171"/>
                    <a:pt x="51346" y="58334"/>
                  </a:cubicBezTo>
                  <a:cubicBezTo>
                    <a:pt x="51385" y="57948"/>
                    <a:pt x="51539" y="56907"/>
                    <a:pt x="52311" y="55672"/>
                  </a:cubicBezTo>
                  <a:cubicBezTo>
                    <a:pt x="52195" y="54631"/>
                    <a:pt x="52118" y="53435"/>
                    <a:pt x="52041" y="52200"/>
                  </a:cubicBezTo>
                  <a:cubicBezTo>
                    <a:pt x="51892" y="52200"/>
                    <a:pt x="51744" y="52236"/>
                    <a:pt x="51596" y="52273"/>
                  </a:cubicBezTo>
                  <a:lnTo>
                    <a:pt x="51596" y="52273"/>
                  </a:lnTo>
                  <a:cubicBezTo>
                    <a:pt x="51653" y="52251"/>
                    <a:pt x="51797" y="52148"/>
                    <a:pt x="52002" y="52046"/>
                  </a:cubicBezTo>
                  <a:cubicBezTo>
                    <a:pt x="51925" y="51043"/>
                    <a:pt x="51886" y="50040"/>
                    <a:pt x="51848" y="49037"/>
                  </a:cubicBezTo>
                  <a:cubicBezTo>
                    <a:pt x="51809" y="47224"/>
                    <a:pt x="51809" y="45488"/>
                    <a:pt x="51963" y="44061"/>
                  </a:cubicBezTo>
                  <a:cubicBezTo>
                    <a:pt x="51963" y="44061"/>
                    <a:pt x="53892" y="44909"/>
                    <a:pt x="56631" y="46684"/>
                  </a:cubicBezTo>
                  <a:cubicBezTo>
                    <a:pt x="58251" y="47726"/>
                    <a:pt x="60142" y="49076"/>
                    <a:pt x="62070" y="50773"/>
                  </a:cubicBezTo>
                  <a:cubicBezTo>
                    <a:pt x="65234" y="51545"/>
                    <a:pt x="68667" y="53705"/>
                    <a:pt x="71715" y="58450"/>
                  </a:cubicBezTo>
                  <a:cubicBezTo>
                    <a:pt x="71715" y="58450"/>
                    <a:pt x="69632" y="56560"/>
                    <a:pt x="66507" y="55248"/>
                  </a:cubicBezTo>
                  <a:lnTo>
                    <a:pt x="66507" y="55248"/>
                  </a:lnTo>
                  <a:cubicBezTo>
                    <a:pt x="71715" y="61343"/>
                    <a:pt x="75765" y="69984"/>
                    <a:pt x="73528" y="81326"/>
                  </a:cubicBezTo>
                  <a:cubicBezTo>
                    <a:pt x="73528" y="81326"/>
                    <a:pt x="80009" y="72492"/>
                    <a:pt x="80124" y="62693"/>
                  </a:cubicBezTo>
                  <a:cubicBezTo>
                    <a:pt x="80124" y="62693"/>
                    <a:pt x="80896" y="61575"/>
                    <a:pt x="81976" y="60842"/>
                  </a:cubicBezTo>
                  <a:cubicBezTo>
                    <a:pt x="82518" y="60465"/>
                    <a:pt x="83146" y="60189"/>
                    <a:pt x="83798" y="60189"/>
                  </a:cubicBezTo>
                  <a:cubicBezTo>
                    <a:pt x="84215" y="60189"/>
                    <a:pt x="84642" y="60301"/>
                    <a:pt x="85062" y="60572"/>
                  </a:cubicBezTo>
                  <a:cubicBezTo>
                    <a:pt x="85525" y="60919"/>
                    <a:pt x="85988" y="61305"/>
                    <a:pt x="86335" y="61768"/>
                  </a:cubicBezTo>
                  <a:cubicBezTo>
                    <a:pt x="87724" y="63388"/>
                    <a:pt x="88341" y="65818"/>
                    <a:pt x="88033" y="68171"/>
                  </a:cubicBezTo>
                  <a:lnTo>
                    <a:pt x="88650" y="68210"/>
                  </a:lnTo>
                  <a:cubicBezTo>
                    <a:pt x="88688" y="67631"/>
                    <a:pt x="88727" y="67091"/>
                    <a:pt x="88804" y="66474"/>
                  </a:cubicBezTo>
                  <a:cubicBezTo>
                    <a:pt x="90000" y="53975"/>
                    <a:pt x="91505" y="36152"/>
                    <a:pt x="81976" y="25428"/>
                  </a:cubicBezTo>
                  <a:cubicBezTo>
                    <a:pt x="73912" y="16356"/>
                    <a:pt x="62198" y="14711"/>
                    <a:pt x="54761" y="14711"/>
                  </a:cubicBezTo>
                  <a:cubicBezTo>
                    <a:pt x="50528" y="14711"/>
                    <a:pt x="47681" y="15244"/>
                    <a:pt x="47681" y="15244"/>
                  </a:cubicBezTo>
                  <a:cubicBezTo>
                    <a:pt x="56863" y="9920"/>
                    <a:pt x="62186" y="276"/>
                    <a:pt x="62186" y="276"/>
                  </a:cubicBezTo>
                  <a:cubicBezTo>
                    <a:pt x="62186" y="276"/>
                    <a:pt x="61224" y="1"/>
                    <a:pt x="59582"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23" name="Google Shape;423;p35"/>
            <p:cNvSpPr/>
            <p:nvPr/>
          </p:nvSpPr>
          <p:spPr>
            <a:xfrm>
              <a:off x="7653084" y="2416491"/>
              <a:ext cx="502073" cy="341139"/>
            </a:xfrm>
            <a:custGeom>
              <a:avLst/>
              <a:gdLst/>
              <a:ahLst/>
              <a:cxnLst/>
              <a:rect l="l" t="t" r="r" b="b"/>
              <a:pathLst>
                <a:path w="40198" h="27313" extrusionOk="0">
                  <a:moveTo>
                    <a:pt x="33485" y="0"/>
                  </a:moveTo>
                  <a:lnTo>
                    <a:pt x="33485" y="0"/>
                  </a:lnTo>
                  <a:cubicBezTo>
                    <a:pt x="29512" y="2083"/>
                    <a:pt x="26078" y="5169"/>
                    <a:pt x="23571" y="8873"/>
                  </a:cubicBezTo>
                  <a:cubicBezTo>
                    <a:pt x="24767" y="6713"/>
                    <a:pt x="25422" y="4282"/>
                    <a:pt x="25577" y="1852"/>
                  </a:cubicBezTo>
                  <a:lnTo>
                    <a:pt x="25577" y="1852"/>
                  </a:lnTo>
                  <a:cubicBezTo>
                    <a:pt x="23532" y="3935"/>
                    <a:pt x="21912" y="6443"/>
                    <a:pt x="20870" y="9181"/>
                  </a:cubicBezTo>
                  <a:cubicBezTo>
                    <a:pt x="18936" y="7285"/>
                    <a:pt x="16218" y="6172"/>
                    <a:pt x="13487" y="6172"/>
                  </a:cubicBezTo>
                  <a:cubicBezTo>
                    <a:pt x="13441" y="6172"/>
                    <a:pt x="13394" y="6172"/>
                    <a:pt x="13348" y="6172"/>
                  </a:cubicBezTo>
                  <a:cubicBezTo>
                    <a:pt x="15508" y="7754"/>
                    <a:pt x="17360" y="9799"/>
                    <a:pt x="18710" y="12113"/>
                  </a:cubicBezTo>
                  <a:lnTo>
                    <a:pt x="19057" y="12538"/>
                  </a:lnTo>
                  <a:cubicBezTo>
                    <a:pt x="17758" y="12266"/>
                    <a:pt x="16434" y="12134"/>
                    <a:pt x="15109" y="12134"/>
                  </a:cubicBezTo>
                  <a:cubicBezTo>
                    <a:pt x="9469" y="12134"/>
                    <a:pt x="3811" y="14524"/>
                    <a:pt x="0" y="18710"/>
                  </a:cubicBezTo>
                  <a:cubicBezTo>
                    <a:pt x="4066" y="16361"/>
                    <a:pt x="8744" y="15140"/>
                    <a:pt x="13408" y="15140"/>
                  </a:cubicBezTo>
                  <a:cubicBezTo>
                    <a:pt x="14718" y="15140"/>
                    <a:pt x="16027" y="15236"/>
                    <a:pt x="17321" y="15431"/>
                  </a:cubicBezTo>
                  <a:cubicBezTo>
                    <a:pt x="12306" y="15701"/>
                    <a:pt x="7909" y="20369"/>
                    <a:pt x="7870" y="25422"/>
                  </a:cubicBezTo>
                  <a:lnTo>
                    <a:pt x="7870" y="25422"/>
                  </a:lnTo>
                  <a:cubicBezTo>
                    <a:pt x="9992" y="20832"/>
                    <a:pt x="14814" y="17668"/>
                    <a:pt x="19829" y="17476"/>
                  </a:cubicBezTo>
                  <a:lnTo>
                    <a:pt x="19829" y="17476"/>
                  </a:lnTo>
                  <a:cubicBezTo>
                    <a:pt x="17784" y="20330"/>
                    <a:pt x="17900" y="24535"/>
                    <a:pt x="20022" y="27313"/>
                  </a:cubicBezTo>
                  <a:cubicBezTo>
                    <a:pt x="19327" y="24034"/>
                    <a:pt x="20060" y="20485"/>
                    <a:pt x="21989" y="17707"/>
                  </a:cubicBezTo>
                  <a:cubicBezTo>
                    <a:pt x="24458" y="19674"/>
                    <a:pt x="26233" y="22491"/>
                    <a:pt x="26888" y="25538"/>
                  </a:cubicBezTo>
                  <a:cubicBezTo>
                    <a:pt x="26773" y="22761"/>
                    <a:pt x="26155" y="19983"/>
                    <a:pt x="25114" y="17398"/>
                  </a:cubicBezTo>
                  <a:cubicBezTo>
                    <a:pt x="25567" y="17378"/>
                    <a:pt x="26021" y="17368"/>
                    <a:pt x="26475" y="17368"/>
                  </a:cubicBezTo>
                  <a:cubicBezTo>
                    <a:pt x="29430" y="17368"/>
                    <a:pt x="32413" y="17802"/>
                    <a:pt x="35221" y="18671"/>
                  </a:cubicBezTo>
                  <a:cubicBezTo>
                    <a:pt x="33215" y="16627"/>
                    <a:pt x="30515" y="15315"/>
                    <a:pt x="27699" y="14929"/>
                  </a:cubicBezTo>
                  <a:cubicBezTo>
                    <a:pt x="27949" y="14919"/>
                    <a:pt x="28199" y="14913"/>
                    <a:pt x="28450" y="14913"/>
                  </a:cubicBezTo>
                  <a:cubicBezTo>
                    <a:pt x="32679" y="14913"/>
                    <a:pt x="36920" y="16439"/>
                    <a:pt x="40197" y="19134"/>
                  </a:cubicBezTo>
                  <a:cubicBezTo>
                    <a:pt x="38728" y="15510"/>
                    <a:pt x="34883" y="13102"/>
                    <a:pt x="31023" y="13102"/>
                  </a:cubicBezTo>
                  <a:cubicBezTo>
                    <a:pt x="30322" y="13102"/>
                    <a:pt x="29621" y="13182"/>
                    <a:pt x="28933" y="13348"/>
                  </a:cubicBezTo>
                  <a:cubicBezTo>
                    <a:pt x="30862" y="12383"/>
                    <a:pt x="33022" y="11805"/>
                    <a:pt x="35221" y="11689"/>
                  </a:cubicBezTo>
                  <a:cubicBezTo>
                    <a:pt x="33358" y="11350"/>
                    <a:pt x="31466" y="11183"/>
                    <a:pt x="29573" y="11183"/>
                  </a:cubicBezTo>
                  <a:cubicBezTo>
                    <a:pt x="27154" y="11183"/>
                    <a:pt x="24734" y="11457"/>
                    <a:pt x="22375" y="11998"/>
                  </a:cubicBezTo>
                  <a:cubicBezTo>
                    <a:pt x="27506" y="9722"/>
                    <a:pt x="31633" y="5285"/>
                    <a:pt x="33485"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424" name="Google Shape;424;p35"/>
            <p:cNvSpPr/>
            <p:nvPr/>
          </p:nvSpPr>
          <p:spPr>
            <a:xfrm>
              <a:off x="8002374" y="2928620"/>
              <a:ext cx="353667" cy="453412"/>
            </a:xfrm>
            <a:custGeom>
              <a:avLst/>
              <a:gdLst/>
              <a:ahLst/>
              <a:cxnLst/>
              <a:rect l="l" t="t" r="r" b="b"/>
              <a:pathLst>
                <a:path w="28316" h="36302" extrusionOk="0">
                  <a:moveTo>
                    <a:pt x="1" y="0"/>
                  </a:moveTo>
                  <a:lnTo>
                    <a:pt x="3825" y="2310"/>
                  </a:lnTo>
                  <a:lnTo>
                    <a:pt x="3825" y="2310"/>
                  </a:lnTo>
                  <a:cubicBezTo>
                    <a:pt x="2557" y="1527"/>
                    <a:pt x="1277" y="762"/>
                    <a:pt x="1" y="0"/>
                  </a:cubicBezTo>
                  <a:close/>
                  <a:moveTo>
                    <a:pt x="3825" y="2310"/>
                  </a:moveTo>
                  <a:lnTo>
                    <a:pt x="3825" y="2310"/>
                  </a:lnTo>
                  <a:cubicBezTo>
                    <a:pt x="6458" y="3935"/>
                    <a:pt x="9042" y="5638"/>
                    <a:pt x="11454" y="7557"/>
                  </a:cubicBezTo>
                  <a:lnTo>
                    <a:pt x="11454" y="7557"/>
                  </a:lnTo>
                  <a:cubicBezTo>
                    <a:pt x="10987" y="7048"/>
                    <a:pt x="10512" y="6548"/>
                    <a:pt x="10031" y="6057"/>
                  </a:cubicBezTo>
                  <a:lnTo>
                    <a:pt x="3825" y="2310"/>
                  </a:lnTo>
                  <a:close/>
                  <a:moveTo>
                    <a:pt x="11454" y="7557"/>
                  </a:moveTo>
                  <a:lnTo>
                    <a:pt x="11454" y="7557"/>
                  </a:lnTo>
                  <a:cubicBezTo>
                    <a:pt x="14796" y="11202"/>
                    <a:pt x="17702" y="15293"/>
                    <a:pt x="19598" y="19829"/>
                  </a:cubicBezTo>
                  <a:cubicBezTo>
                    <a:pt x="21758" y="24998"/>
                    <a:pt x="22568" y="30862"/>
                    <a:pt x="21295" y="36301"/>
                  </a:cubicBezTo>
                  <a:cubicBezTo>
                    <a:pt x="26001" y="30785"/>
                    <a:pt x="28316" y="23262"/>
                    <a:pt x="27544" y="16048"/>
                  </a:cubicBezTo>
                  <a:lnTo>
                    <a:pt x="27544" y="16048"/>
                  </a:lnTo>
                  <a:cubicBezTo>
                    <a:pt x="26811" y="19057"/>
                    <a:pt x="26078" y="22066"/>
                    <a:pt x="25307" y="25114"/>
                  </a:cubicBezTo>
                  <a:cubicBezTo>
                    <a:pt x="25654" y="20060"/>
                    <a:pt x="24535" y="14968"/>
                    <a:pt x="22182" y="10532"/>
                  </a:cubicBezTo>
                  <a:lnTo>
                    <a:pt x="22182" y="10532"/>
                  </a:lnTo>
                  <a:cubicBezTo>
                    <a:pt x="22915" y="14814"/>
                    <a:pt x="22992" y="19173"/>
                    <a:pt x="22375" y="23494"/>
                  </a:cubicBezTo>
                  <a:cubicBezTo>
                    <a:pt x="21218" y="18054"/>
                    <a:pt x="17823" y="13271"/>
                    <a:pt x="13734" y="9490"/>
                  </a:cubicBezTo>
                  <a:cubicBezTo>
                    <a:pt x="12995" y="8820"/>
                    <a:pt x="12233" y="8177"/>
                    <a:pt x="11454" y="7557"/>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425" name="Google Shape;425;p35"/>
            <p:cNvSpPr/>
            <p:nvPr/>
          </p:nvSpPr>
          <p:spPr>
            <a:xfrm>
              <a:off x="7694510" y="2932954"/>
              <a:ext cx="220698" cy="298748"/>
            </a:xfrm>
            <a:custGeom>
              <a:avLst/>
              <a:gdLst/>
              <a:ahLst/>
              <a:cxnLst/>
              <a:rect l="l" t="t" r="r" b="b"/>
              <a:pathLst>
                <a:path w="17670" h="23919" extrusionOk="0">
                  <a:moveTo>
                    <a:pt x="8642" y="4900"/>
                  </a:moveTo>
                  <a:cubicBezTo>
                    <a:pt x="8700" y="5162"/>
                    <a:pt x="8761" y="5424"/>
                    <a:pt x="8825" y="5685"/>
                  </a:cubicBezTo>
                  <a:lnTo>
                    <a:pt x="8825" y="5685"/>
                  </a:lnTo>
                  <a:cubicBezTo>
                    <a:pt x="8763" y="5423"/>
                    <a:pt x="8702" y="5162"/>
                    <a:pt x="8642" y="4900"/>
                  </a:cubicBezTo>
                  <a:close/>
                  <a:moveTo>
                    <a:pt x="1" y="1"/>
                  </a:moveTo>
                  <a:cubicBezTo>
                    <a:pt x="1154" y="4165"/>
                    <a:pt x="3052" y="8128"/>
                    <a:pt x="5544" y="11674"/>
                  </a:cubicBezTo>
                  <a:lnTo>
                    <a:pt x="5544" y="11674"/>
                  </a:lnTo>
                  <a:cubicBezTo>
                    <a:pt x="5288" y="11172"/>
                    <a:pt x="5047" y="10663"/>
                    <a:pt x="4823" y="10146"/>
                  </a:cubicBezTo>
                  <a:lnTo>
                    <a:pt x="1" y="1"/>
                  </a:lnTo>
                  <a:close/>
                  <a:moveTo>
                    <a:pt x="16473" y="4206"/>
                  </a:moveTo>
                  <a:cubicBezTo>
                    <a:pt x="15432" y="9298"/>
                    <a:pt x="15123" y="14583"/>
                    <a:pt x="15625" y="19752"/>
                  </a:cubicBezTo>
                  <a:cubicBezTo>
                    <a:pt x="12395" y="15605"/>
                    <a:pt x="10073" y="10794"/>
                    <a:pt x="8825" y="5685"/>
                  </a:cubicBezTo>
                  <a:lnTo>
                    <a:pt x="8825" y="5685"/>
                  </a:lnTo>
                  <a:cubicBezTo>
                    <a:pt x="9907" y="10280"/>
                    <a:pt x="11194" y="14838"/>
                    <a:pt x="12654" y="19328"/>
                  </a:cubicBezTo>
                  <a:cubicBezTo>
                    <a:pt x="9950" y="17123"/>
                    <a:pt x="7554" y="14534"/>
                    <a:pt x="5544" y="11674"/>
                  </a:cubicBezTo>
                  <a:lnTo>
                    <a:pt x="5544" y="11674"/>
                  </a:lnTo>
                  <a:cubicBezTo>
                    <a:pt x="8193" y="16865"/>
                    <a:pt x="12498" y="21210"/>
                    <a:pt x="17669" y="23918"/>
                  </a:cubicBezTo>
                  <a:cubicBezTo>
                    <a:pt x="16435" y="17437"/>
                    <a:pt x="16010" y="10802"/>
                    <a:pt x="16473" y="4206"/>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426" name="Google Shape;426;p35"/>
            <p:cNvSpPr/>
            <p:nvPr/>
          </p:nvSpPr>
          <p:spPr>
            <a:xfrm>
              <a:off x="7486345" y="2943557"/>
              <a:ext cx="75215" cy="402815"/>
            </a:xfrm>
            <a:custGeom>
              <a:avLst/>
              <a:gdLst/>
              <a:ahLst/>
              <a:cxnLst/>
              <a:rect l="l" t="t" r="r" b="b"/>
              <a:pathLst>
                <a:path w="6022" h="32251" extrusionOk="0">
                  <a:moveTo>
                    <a:pt x="6022" y="0"/>
                  </a:moveTo>
                  <a:lnTo>
                    <a:pt x="5057" y="1389"/>
                  </a:lnTo>
                  <a:cubicBezTo>
                    <a:pt x="5020" y="1590"/>
                    <a:pt x="4983" y="1792"/>
                    <a:pt x="4947" y="1994"/>
                  </a:cubicBezTo>
                  <a:lnTo>
                    <a:pt x="4947" y="1994"/>
                  </a:lnTo>
                  <a:cubicBezTo>
                    <a:pt x="5282" y="1318"/>
                    <a:pt x="5641" y="653"/>
                    <a:pt x="6022" y="0"/>
                  </a:cubicBezTo>
                  <a:close/>
                  <a:moveTo>
                    <a:pt x="4947" y="1994"/>
                  </a:moveTo>
                  <a:cubicBezTo>
                    <a:pt x="319" y="11310"/>
                    <a:pt x="0" y="22719"/>
                    <a:pt x="4209" y="32251"/>
                  </a:cubicBezTo>
                  <a:cubicBezTo>
                    <a:pt x="2885" y="22193"/>
                    <a:pt x="3155" y="11950"/>
                    <a:pt x="4947" y="1994"/>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427" name="Google Shape;427;p35"/>
            <p:cNvSpPr/>
            <p:nvPr/>
          </p:nvSpPr>
          <p:spPr>
            <a:xfrm>
              <a:off x="7529744" y="2993175"/>
              <a:ext cx="922711" cy="532449"/>
            </a:xfrm>
            <a:custGeom>
              <a:avLst/>
              <a:gdLst/>
              <a:ahLst/>
              <a:cxnLst/>
              <a:rect l="l" t="t" r="r" b="b"/>
              <a:pathLst>
                <a:path w="73876" h="42630" extrusionOk="0">
                  <a:moveTo>
                    <a:pt x="46877" y="5706"/>
                  </a:moveTo>
                  <a:cubicBezTo>
                    <a:pt x="46965" y="5706"/>
                    <a:pt x="47053" y="5707"/>
                    <a:pt x="47142" y="5710"/>
                  </a:cubicBezTo>
                  <a:cubicBezTo>
                    <a:pt x="51887" y="5903"/>
                    <a:pt x="55590" y="10147"/>
                    <a:pt x="55436" y="15239"/>
                  </a:cubicBezTo>
                  <a:cubicBezTo>
                    <a:pt x="55216" y="21841"/>
                    <a:pt x="51682" y="23351"/>
                    <a:pt x="47257" y="23351"/>
                  </a:cubicBezTo>
                  <a:cubicBezTo>
                    <a:pt x="47028" y="23351"/>
                    <a:pt x="46796" y="23347"/>
                    <a:pt x="46563" y="23340"/>
                  </a:cubicBezTo>
                  <a:cubicBezTo>
                    <a:pt x="41818" y="23186"/>
                    <a:pt x="37960" y="23070"/>
                    <a:pt x="38269" y="14660"/>
                  </a:cubicBezTo>
                  <a:cubicBezTo>
                    <a:pt x="38420" y="9663"/>
                    <a:pt x="42250" y="5706"/>
                    <a:pt x="46877" y="5706"/>
                  </a:cubicBezTo>
                  <a:close/>
                  <a:moveTo>
                    <a:pt x="38902" y="27956"/>
                  </a:moveTo>
                  <a:cubicBezTo>
                    <a:pt x="40870" y="27956"/>
                    <a:pt x="42146" y="30359"/>
                    <a:pt x="41702" y="33023"/>
                  </a:cubicBezTo>
                  <a:cubicBezTo>
                    <a:pt x="41162" y="36225"/>
                    <a:pt x="36186" y="38616"/>
                    <a:pt x="30862" y="38732"/>
                  </a:cubicBezTo>
                  <a:cubicBezTo>
                    <a:pt x="30639" y="38737"/>
                    <a:pt x="30420" y="38739"/>
                    <a:pt x="30203" y="38739"/>
                  </a:cubicBezTo>
                  <a:cubicBezTo>
                    <a:pt x="25206" y="38739"/>
                    <a:pt x="21895" y="37456"/>
                    <a:pt x="22375" y="34720"/>
                  </a:cubicBezTo>
                  <a:cubicBezTo>
                    <a:pt x="22722" y="32598"/>
                    <a:pt x="23147" y="31441"/>
                    <a:pt x="27197" y="30978"/>
                  </a:cubicBezTo>
                  <a:cubicBezTo>
                    <a:pt x="31286" y="30515"/>
                    <a:pt x="34797" y="29705"/>
                    <a:pt x="37536" y="28316"/>
                  </a:cubicBezTo>
                  <a:cubicBezTo>
                    <a:pt x="38017" y="28069"/>
                    <a:pt x="38476" y="27956"/>
                    <a:pt x="38902" y="27956"/>
                  </a:cubicBezTo>
                  <a:close/>
                  <a:moveTo>
                    <a:pt x="29551" y="1"/>
                  </a:moveTo>
                  <a:lnTo>
                    <a:pt x="29551" y="1"/>
                  </a:lnTo>
                  <a:cubicBezTo>
                    <a:pt x="28933" y="10108"/>
                    <a:pt x="30939" y="19135"/>
                    <a:pt x="30939" y="19135"/>
                  </a:cubicBezTo>
                  <a:cubicBezTo>
                    <a:pt x="25153" y="17206"/>
                    <a:pt x="20716" y="11342"/>
                    <a:pt x="17707" y="5942"/>
                  </a:cubicBezTo>
                  <a:cubicBezTo>
                    <a:pt x="17050" y="5853"/>
                    <a:pt x="16416" y="5811"/>
                    <a:pt x="15803" y="5811"/>
                  </a:cubicBezTo>
                  <a:cubicBezTo>
                    <a:pt x="11094" y="5811"/>
                    <a:pt x="7697" y="8281"/>
                    <a:pt x="5479" y="10841"/>
                  </a:cubicBezTo>
                  <a:cubicBezTo>
                    <a:pt x="4206" y="12847"/>
                    <a:pt x="3010" y="14660"/>
                    <a:pt x="2045" y="16087"/>
                  </a:cubicBezTo>
                  <a:cubicBezTo>
                    <a:pt x="2045" y="16126"/>
                    <a:pt x="2045" y="16126"/>
                    <a:pt x="2045" y="16126"/>
                  </a:cubicBezTo>
                  <a:cubicBezTo>
                    <a:pt x="2045" y="16165"/>
                    <a:pt x="2007" y="16165"/>
                    <a:pt x="2007" y="16165"/>
                  </a:cubicBezTo>
                  <a:cubicBezTo>
                    <a:pt x="2007" y="16165"/>
                    <a:pt x="2007" y="16165"/>
                    <a:pt x="2007" y="16126"/>
                  </a:cubicBezTo>
                  <a:cubicBezTo>
                    <a:pt x="849" y="17862"/>
                    <a:pt x="78" y="19019"/>
                    <a:pt x="1" y="19096"/>
                  </a:cubicBezTo>
                  <a:cubicBezTo>
                    <a:pt x="541" y="27699"/>
                    <a:pt x="194" y="34990"/>
                    <a:pt x="7253" y="39079"/>
                  </a:cubicBezTo>
                  <a:cubicBezTo>
                    <a:pt x="11168" y="41360"/>
                    <a:pt x="17292" y="42629"/>
                    <a:pt x="27065" y="42629"/>
                  </a:cubicBezTo>
                  <a:cubicBezTo>
                    <a:pt x="27211" y="42629"/>
                    <a:pt x="27358" y="42629"/>
                    <a:pt x="27506" y="42628"/>
                  </a:cubicBezTo>
                  <a:cubicBezTo>
                    <a:pt x="29859" y="42628"/>
                    <a:pt x="32367" y="42551"/>
                    <a:pt x="35106" y="42397"/>
                  </a:cubicBezTo>
                  <a:cubicBezTo>
                    <a:pt x="36610" y="42320"/>
                    <a:pt x="38037" y="42204"/>
                    <a:pt x="39388" y="42050"/>
                  </a:cubicBezTo>
                  <a:cubicBezTo>
                    <a:pt x="43130" y="41664"/>
                    <a:pt x="46409" y="41008"/>
                    <a:pt x="49263" y="40159"/>
                  </a:cubicBezTo>
                  <a:cubicBezTo>
                    <a:pt x="52542" y="39195"/>
                    <a:pt x="55243" y="37922"/>
                    <a:pt x="57519" y="36456"/>
                  </a:cubicBezTo>
                  <a:cubicBezTo>
                    <a:pt x="61608" y="33794"/>
                    <a:pt x="64193" y="30399"/>
                    <a:pt x="65697" y="26619"/>
                  </a:cubicBezTo>
                  <a:cubicBezTo>
                    <a:pt x="65697" y="26580"/>
                    <a:pt x="65736" y="26542"/>
                    <a:pt x="65736" y="26503"/>
                  </a:cubicBezTo>
                  <a:cubicBezTo>
                    <a:pt x="67124" y="26349"/>
                    <a:pt x="68320" y="25963"/>
                    <a:pt x="69323" y="25384"/>
                  </a:cubicBezTo>
                  <a:cubicBezTo>
                    <a:pt x="71908" y="23957"/>
                    <a:pt x="73297" y="21411"/>
                    <a:pt x="73567" y="18826"/>
                  </a:cubicBezTo>
                  <a:cubicBezTo>
                    <a:pt x="73875" y="16473"/>
                    <a:pt x="73258" y="14043"/>
                    <a:pt x="71869" y="12423"/>
                  </a:cubicBezTo>
                  <a:cubicBezTo>
                    <a:pt x="71522" y="11960"/>
                    <a:pt x="71059" y="11574"/>
                    <a:pt x="70596" y="11227"/>
                  </a:cubicBezTo>
                  <a:cubicBezTo>
                    <a:pt x="70178" y="10943"/>
                    <a:pt x="69755" y="10827"/>
                    <a:pt x="69341" y="10827"/>
                  </a:cubicBezTo>
                  <a:cubicBezTo>
                    <a:pt x="68685" y="10827"/>
                    <a:pt x="68054" y="11118"/>
                    <a:pt x="67510" y="11497"/>
                  </a:cubicBezTo>
                  <a:cubicBezTo>
                    <a:pt x="66430" y="12230"/>
                    <a:pt x="65658" y="13348"/>
                    <a:pt x="65658" y="13348"/>
                  </a:cubicBezTo>
                  <a:cubicBezTo>
                    <a:pt x="65543" y="23147"/>
                    <a:pt x="59062" y="31981"/>
                    <a:pt x="59062" y="31981"/>
                  </a:cubicBezTo>
                  <a:cubicBezTo>
                    <a:pt x="61299" y="20639"/>
                    <a:pt x="57249" y="11998"/>
                    <a:pt x="52041" y="5903"/>
                  </a:cubicBezTo>
                  <a:cubicBezTo>
                    <a:pt x="50405" y="5195"/>
                    <a:pt x="48475" y="4663"/>
                    <a:pt x="46404" y="4663"/>
                  </a:cubicBezTo>
                  <a:cubicBezTo>
                    <a:pt x="43737" y="4663"/>
                    <a:pt x="40839" y="5545"/>
                    <a:pt x="38037" y="8063"/>
                  </a:cubicBezTo>
                  <a:cubicBezTo>
                    <a:pt x="38153" y="9221"/>
                    <a:pt x="38230" y="9954"/>
                    <a:pt x="38230" y="9954"/>
                  </a:cubicBezTo>
                  <a:cubicBezTo>
                    <a:pt x="37806" y="9684"/>
                    <a:pt x="37382" y="9414"/>
                    <a:pt x="36996" y="9066"/>
                  </a:cubicBezTo>
                  <a:cubicBezTo>
                    <a:pt x="36957" y="9105"/>
                    <a:pt x="36919" y="9144"/>
                    <a:pt x="36880" y="9182"/>
                  </a:cubicBezTo>
                  <a:cubicBezTo>
                    <a:pt x="36880" y="9182"/>
                    <a:pt x="36880" y="9105"/>
                    <a:pt x="36880" y="8989"/>
                  </a:cubicBezTo>
                  <a:cubicBezTo>
                    <a:pt x="32753" y="5826"/>
                    <a:pt x="29551" y="1"/>
                    <a:pt x="29551"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28" name="Google Shape;428;p35"/>
            <p:cNvSpPr/>
            <p:nvPr/>
          </p:nvSpPr>
          <p:spPr>
            <a:xfrm>
              <a:off x="7529744" y="2993175"/>
              <a:ext cx="922711" cy="532911"/>
            </a:xfrm>
            <a:custGeom>
              <a:avLst/>
              <a:gdLst/>
              <a:ahLst/>
              <a:cxnLst/>
              <a:rect l="l" t="t" r="r" b="b"/>
              <a:pathLst>
                <a:path w="73876" h="42667" extrusionOk="0">
                  <a:moveTo>
                    <a:pt x="69323" y="25384"/>
                  </a:moveTo>
                  <a:cubicBezTo>
                    <a:pt x="68320" y="25963"/>
                    <a:pt x="67124" y="26349"/>
                    <a:pt x="65736" y="26503"/>
                  </a:cubicBezTo>
                  <a:cubicBezTo>
                    <a:pt x="65736" y="26542"/>
                    <a:pt x="65697" y="26580"/>
                    <a:pt x="65697" y="26619"/>
                  </a:cubicBezTo>
                  <a:cubicBezTo>
                    <a:pt x="64193" y="30399"/>
                    <a:pt x="61608" y="33794"/>
                    <a:pt x="57519" y="36456"/>
                  </a:cubicBezTo>
                  <a:cubicBezTo>
                    <a:pt x="55243" y="37922"/>
                    <a:pt x="52542" y="39195"/>
                    <a:pt x="49263" y="40159"/>
                  </a:cubicBezTo>
                  <a:cubicBezTo>
                    <a:pt x="46409" y="41008"/>
                    <a:pt x="43130" y="41664"/>
                    <a:pt x="39388" y="42050"/>
                  </a:cubicBezTo>
                  <a:cubicBezTo>
                    <a:pt x="38037" y="42204"/>
                    <a:pt x="36610" y="42320"/>
                    <a:pt x="35106" y="42397"/>
                  </a:cubicBezTo>
                  <a:cubicBezTo>
                    <a:pt x="32367" y="42551"/>
                    <a:pt x="29859" y="42628"/>
                    <a:pt x="27506" y="42628"/>
                  </a:cubicBezTo>
                  <a:cubicBezTo>
                    <a:pt x="17476" y="42667"/>
                    <a:pt x="11227" y="41394"/>
                    <a:pt x="7253" y="39079"/>
                  </a:cubicBezTo>
                  <a:cubicBezTo>
                    <a:pt x="194" y="34990"/>
                    <a:pt x="541" y="27699"/>
                    <a:pt x="1" y="19096"/>
                  </a:cubicBezTo>
                  <a:cubicBezTo>
                    <a:pt x="78" y="19019"/>
                    <a:pt x="849" y="17862"/>
                    <a:pt x="2007" y="16126"/>
                  </a:cubicBezTo>
                  <a:cubicBezTo>
                    <a:pt x="2007" y="16165"/>
                    <a:pt x="2007" y="16165"/>
                    <a:pt x="2007" y="16165"/>
                  </a:cubicBezTo>
                  <a:cubicBezTo>
                    <a:pt x="2007" y="16165"/>
                    <a:pt x="2045" y="16165"/>
                    <a:pt x="2045" y="16126"/>
                  </a:cubicBezTo>
                  <a:cubicBezTo>
                    <a:pt x="2045" y="16126"/>
                    <a:pt x="2045" y="16126"/>
                    <a:pt x="2045" y="16087"/>
                  </a:cubicBezTo>
                  <a:cubicBezTo>
                    <a:pt x="3010" y="14660"/>
                    <a:pt x="4206" y="12847"/>
                    <a:pt x="5479" y="10841"/>
                  </a:cubicBezTo>
                  <a:cubicBezTo>
                    <a:pt x="7986" y="7948"/>
                    <a:pt x="11998" y="5170"/>
                    <a:pt x="17707" y="5942"/>
                  </a:cubicBezTo>
                  <a:cubicBezTo>
                    <a:pt x="20716" y="11342"/>
                    <a:pt x="25153" y="17206"/>
                    <a:pt x="30939" y="19135"/>
                  </a:cubicBezTo>
                  <a:cubicBezTo>
                    <a:pt x="30939" y="19135"/>
                    <a:pt x="28933" y="10108"/>
                    <a:pt x="29551" y="1"/>
                  </a:cubicBezTo>
                  <a:cubicBezTo>
                    <a:pt x="29551" y="1"/>
                    <a:pt x="32752" y="5826"/>
                    <a:pt x="36880" y="8989"/>
                  </a:cubicBezTo>
                  <a:cubicBezTo>
                    <a:pt x="36880" y="9105"/>
                    <a:pt x="36880" y="9182"/>
                    <a:pt x="36880" y="9182"/>
                  </a:cubicBezTo>
                  <a:cubicBezTo>
                    <a:pt x="36919" y="9144"/>
                    <a:pt x="36957" y="9105"/>
                    <a:pt x="36996" y="9066"/>
                  </a:cubicBezTo>
                  <a:cubicBezTo>
                    <a:pt x="37382" y="9414"/>
                    <a:pt x="37806" y="9684"/>
                    <a:pt x="38230" y="9954"/>
                  </a:cubicBezTo>
                  <a:cubicBezTo>
                    <a:pt x="38230" y="9954"/>
                    <a:pt x="38153" y="9221"/>
                    <a:pt x="38037" y="8063"/>
                  </a:cubicBezTo>
                  <a:cubicBezTo>
                    <a:pt x="43014" y="3588"/>
                    <a:pt x="48299" y="4283"/>
                    <a:pt x="52041" y="5903"/>
                  </a:cubicBezTo>
                  <a:cubicBezTo>
                    <a:pt x="57249" y="11998"/>
                    <a:pt x="61299" y="20639"/>
                    <a:pt x="59062" y="31981"/>
                  </a:cubicBezTo>
                  <a:cubicBezTo>
                    <a:pt x="59062" y="31981"/>
                    <a:pt x="65543" y="23147"/>
                    <a:pt x="65658" y="13348"/>
                  </a:cubicBezTo>
                  <a:lnTo>
                    <a:pt x="65658" y="13348"/>
                  </a:lnTo>
                  <a:cubicBezTo>
                    <a:pt x="65658" y="13348"/>
                    <a:pt x="66430" y="12230"/>
                    <a:pt x="67510" y="11497"/>
                  </a:cubicBezTo>
                  <a:cubicBezTo>
                    <a:pt x="68397" y="10879"/>
                    <a:pt x="69516" y="10494"/>
                    <a:pt x="70596" y="11227"/>
                  </a:cubicBezTo>
                  <a:cubicBezTo>
                    <a:pt x="71059" y="11574"/>
                    <a:pt x="71522" y="11960"/>
                    <a:pt x="71869" y="12423"/>
                  </a:cubicBezTo>
                  <a:cubicBezTo>
                    <a:pt x="73258" y="14043"/>
                    <a:pt x="73875" y="16473"/>
                    <a:pt x="73567" y="18826"/>
                  </a:cubicBezTo>
                  <a:cubicBezTo>
                    <a:pt x="73297" y="21411"/>
                    <a:pt x="71908" y="23957"/>
                    <a:pt x="69323" y="25384"/>
                  </a:cubicBezTo>
                  <a:close/>
                  <a:moveTo>
                    <a:pt x="55436" y="15239"/>
                  </a:moveTo>
                  <a:cubicBezTo>
                    <a:pt x="55590" y="10147"/>
                    <a:pt x="51887" y="5903"/>
                    <a:pt x="47142" y="5710"/>
                  </a:cubicBezTo>
                  <a:cubicBezTo>
                    <a:pt x="42397" y="5556"/>
                    <a:pt x="38423" y="9568"/>
                    <a:pt x="38269" y="14660"/>
                  </a:cubicBezTo>
                  <a:cubicBezTo>
                    <a:pt x="37960" y="23070"/>
                    <a:pt x="41818" y="23186"/>
                    <a:pt x="46563" y="23340"/>
                  </a:cubicBezTo>
                  <a:cubicBezTo>
                    <a:pt x="51308" y="23494"/>
                    <a:pt x="55204" y="22183"/>
                    <a:pt x="55436" y="15239"/>
                  </a:cubicBezTo>
                  <a:close/>
                  <a:moveTo>
                    <a:pt x="41702" y="33023"/>
                  </a:moveTo>
                  <a:cubicBezTo>
                    <a:pt x="42242" y="29782"/>
                    <a:pt x="40236" y="26927"/>
                    <a:pt x="37536" y="28316"/>
                  </a:cubicBezTo>
                  <a:cubicBezTo>
                    <a:pt x="34797" y="29705"/>
                    <a:pt x="31286" y="30515"/>
                    <a:pt x="27197" y="30978"/>
                  </a:cubicBezTo>
                  <a:cubicBezTo>
                    <a:pt x="23147" y="31441"/>
                    <a:pt x="22722" y="32598"/>
                    <a:pt x="22375" y="34720"/>
                  </a:cubicBezTo>
                  <a:cubicBezTo>
                    <a:pt x="21874" y="37575"/>
                    <a:pt x="25500" y="38848"/>
                    <a:pt x="30862" y="38732"/>
                  </a:cubicBezTo>
                  <a:cubicBezTo>
                    <a:pt x="36186" y="38616"/>
                    <a:pt x="41162" y="36225"/>
                    <a:pt x="41702" y="33023"/>
                  </a:cubicBezTo>
                  <a:close/>
                </a:path>
              </a:pathLst>
            </a:custGeom>
            <a:solidFill>
              <a:srgbClr val="FBC3BE"/>
            </a:solidFill>
            <a:ln>
              <a:noFill/>
            </a:ln>
          </p:spPr>
          <p:txBody>
            <a:bodyPr spcFirstLastPara="1" wrap="square" lIns="165409" tIns="165409" rIns="165409" bIns="165409" anchor="ctr" anchorCtr="0">
              <a:noAutofit/>
            </a:bodyPr>
            <a:lstStyle/>
            <a:p>
              <a:endParaRPr sz="3539"/>
            </a:p>
          </p:txBody>
        </p:sp>
        <p:sp>
          <p:nvSpPr>
            <p:cNvPr id="429" name="Google Shape;429;p35"/>
            <p:cNvSpPr/>
            <p:nvPr/>
          </p:nvSpPr>
          <p:spPr>
            <a:xfrm>
              <a:off x="7529744" y="2993175"/>
              <a:ext cx="922711" cy="532911"/>
            </a:xfrm>
            <a:custGeom>
              <a:avLst/>
              <a:gdLst/>
              <a:ahLst/>
              <a:cxnLst/>
              <a:rect l="l" t="t" r="r" b="b"/>
              <a:pathLst>
                <a:path w="73876" h="42667" extrusionOk="0">
                  <a:moveTo>
                    <a:pt x="69323" y="25384"/>
                  </a:moveTo>
                  <a:cubicBezTo>
                    <a:pt x="68320" y="25963"/>
                    <a:pt x="67124" y="26349"/>
                    <a:pt x="65736" y="26503"/>
                  </a:cubicBezTo>
                  <a:cubicBezTo>
                    <a:pt x="65736" y="26542"/>
                    <a:pt x="65697" y="26580"/>
                    <a:pt x="65697" y="26619"/>
                  </a:cubicBezTo>
                  <a:cubicBezTo>
                    <a:pt x="64193" y="30399"/>
                    <a:pt x="61608" y="33794"/>
                    <a:pt x="57519" y="36456"/>
                  </a:cubicBezTo>
                  <a:cubicBezTo>
                    <a:pt x="55243" y="37922"/>
                    <a:pt x="52542" y="39195"/>
                    <a:pt x="49263" y="40159"/>
                  </a:cubicBezTo>
                  <a:cubicBezTo>
                    <a:pt x="46409" y="41008"/>
                    <a:pt x="43130" y="41664"/>
                    <a:pt x="39388" y="42050"/>
                  </a:cubicBezTo>
                  <a:cubicBezTo>
                    <a:pt x="38037" y="42204"/>
                    <a:pt x="36610" y="42320"/>
                    <a:pt x="35106" y="42397"/>
                  </a:cubicBezTo>
                  <a:cubicBezTo>
                    <a:pt x="32367" y="42551"/>
                    <a:pt x="29859" y="42628"/>
                    <a:pt x="27506" y="42628"/>
                  </a:cubicBezTo>
                  <a:cubicBezTo>
                    <a:pt x="17476" y="42667"/>
                    <a:pt x="11227" y="41394"/>
                    <a:pt x="7253" y="39079"/>
                  </a:cubicBezTo>
                  <a:cubicBezTo>
                    <a:pt x="194" y="34990"/>
                    <a:pt x="541" y="27699"/>
                    <a:pt x="1" y="19096"/>
                  </a:cubicBezTo>
                  <a:cubicBezTo>
                    <a:pt x="78" y="19019"/>
                    <a:pt x="849" y="17862"/>
                    <a:pt x="2007" y="16126"/>
                  </a:cubicBezTo>
                  <a:cubicBezTo>
                    <a:pt x="2007" y="16165"/>
                    <a:pt x="2007" y="16165"/>
                    <a:pt x="2007" y="16165"/>
                  </a:cubicBezTo>
                  <a:cubicBezTo>
                    <a:pt x="2007" y="16165"/>
                    <a:pt x="2045" y="16165"/>
                    <a:pt x="2045" y="16126"/>
                  </a:cubicBezTo>
                  <a:cubicBezTo>
                    <a:pt x="2045" y="16126"/>
                    <a:pt x="2045" y="16126"/>
                    <a:pt x="2045" y="16087"/>
                  </a:cubicBezTo>
                  <a:cubicBezTo>
                    <a:pt x="3010" y="14660"/>
                    <a:pt x="4206" y="12847"/>
                    <a:pt x="5479" y="10841"/>
                  </a:cubicBezTo>
                  <a:cubicBezTo>
                    <a:pt x="7986" y="7948"/>
                    <a:pt x="11998" y="5170"/>
                    <a:pt x="17707" y="5942"/>
                  </a:cubicBezTo>
                  <a:cubicBezTo>
                    <a:pt x="20716" y="11342"/>
                    <a:pt x="25153" y="17206"/>
                    <a:pt x="30939" y="19135"/>
                  </a:cubicBezTo>
                  <a:cubicBezTo>
                    <a:pt x="30939" y="19135"/>
                    <a:pt x="28933" y="10108"/>
                    <a:pt x="29551" y="1"/>
                  </a:cubicBezTo>
                  <a:cubicBezTo>
                    <a:pt x="29551" y="1"/>
                    <a:pt x="32752" y="5826"/>
                    <a:pt x="36880" y="8989"/>
                  </a:cubicBezTo>
                  <a:cubicBezTo>
                    <a:pt x="36880" y="9105"/>
                    <a:pt x="36880" y="9182"/>
                    <a:pt x="36880" y="9182"/>
                  </a:cubicBezTo>
                  <a:cubicBezTo>
                    <a:pt x="36919" y="9144"/>
                    <a:pt x="36957" y="9105"/>
                    <a:pt x="36996" y="9066"/>
                  </a:cubicBezTo>
                  <a:cubicBezTo>
                    <a:pt x="37382" y="9414"/>
                    <a:pt x="37806" y="9684"/>
                    <a:pt x="38230" y="9954"/>
                  </a:cubicBezTo>
                  <a:cubicBezTo>
                    <a:pt x="38230" y="9954"/>
                    <a:pt x="38153" y="9221"/>
                    <a:pt x="38037" y="8063"/>
                  </a:cubicBezTo>
                  <a:cubicBezTo>
                    <a:pt x="43014" y="3588"/>
                    <a:pt x="48299" y="4283"/>
                    <a:pt x="52041" y="5903"/>
                  </a:cubicBezTo>
                  <a:cubicBezTo>
                    <a:pt x="57249" y="11998"/>
                    <a:pt x="61299" y="20639"/>
                    <a:pt x="59062" y="31981"/>
                  </a:cubicBezTo>
                  <a:cubicBezTo>
                    <a:pt x="59062" y="31981"/>
                    <a:pt x="65543" y="23147"/>
                    <a:pt x="65658" y="13348"/>
                  </a:cubicBezTo>
                  <a:lnTo>
                    <a:pt x="65658" y="13348"/>
                  </a:lnTo>
                  <a:cubicBezTo>
                    <a:pt x="65658" y="13348"/>
                    <a:pt x="66430" y="12230"/>
                    <a:pt x="67510" y="11497"/>
                  </a:cubicBezTo>
                  <a:cubicBezTo>
                    <a:pt x="68397" y="10879"/>
                    <a:pt x="69516" y="10494"/>
                    <a:pt x="70596" y="11227"/>
                  </a:cubicBezTo>
                  <a:cubicBezTo>
                    <a:pt x="71059" y="11574"/>
                    <a:pt x="71522" y="11960"/>
                    <a:pt x="71869" y="12423"/>
                  </a:cubicBezTo>
                  <a:cubicBezTo>
                    <a:pt x="73258" y="14043"/>
                    <a:pt x="73875" y="16473"/>
                    <a:pt x="73567" y="18826"/>
                  </a:cubicBezTo>
                  <a:cubicBezTo>
                    <a:pt x="73297" y="21411"/>
                    <a:pt x="71908" y="23957"/>
                    <a:pt x="69323" y="25384"/>
                  </a:cubicBezTo>
                  <a:close/>
                  <a:moveTo>
                    <a:pt x="55436" y="15239"/>
                  </a:moveTo>
                  <a:cubicBezTo>
                    <a:pt x="55590" y="10147"/>
                    <a:pt x="51887" y="5903"/>
                    <a:pt x="47142" y="5710"/>
                  </a:cubicBezTo>
                  <a:cubicBezTo>
                    <a:pt x="42397" y="5556"/>
                    <a:pt x="38423" y="9568"/>
                    <a:pt x="38269" y="14660"/>
                  </a:cubicBezTo>
                  <a:cubicBezTo>
                    <a:pt x="37960" y="23070"/>
                    <a:pt x="41818" y="23186"/>
                    <a:pt x="46563" y="23340"/>
                  </a:cubicBezTo>
                  <a:cubicBezTo>
                    <a:pt x="51308" y="23494"/>
                    <a:pt x="55204" y="22183"/>
                    <a:pt x="55436" y="15239"/>
                  </a:cubicBezTo>
                  <a:close/>
                  <a:moveTo>
                    <a:pt x="41702" y="33023"/>
                  </a:moveTo>
                  <a:cubicBezTo>
                    <a:pt x="42242" y="29782"/>
                    <a:pt x="40236" y="26927"/>
                    <a:pt x="37536" y="28316"/>
                  </a:cubicBezTo>
                  <a:cubicBezTo>
                    <a:pt x="34797" y="29705"/>
                    <a:pt x="31286" y="30515"/>
                    <a:pt x="27197" y="30978"/>
                  </a:cubicBezTo>
                  <a:cubicBezTo>
                    <a:pt x="23147" y="31441"/>
                    <a:pt x="22722" y="32598"/>
                    <a:pt x="22375" y="34720"/>
                  </a:cubicBezTo>
                  <a:cubicBezTo>
                    <a:pt x="21874" y="37575"/>
                    <a:pt x="25500" y="38848"/>
                    <a:pt x="30862" y="38732"/>
                  </a:cubicBezTo>
                  <a:cubicBezTo>
                    <a:pt x="36186" y="38616"/>
                    <a:pt x="41162" y="36225"/>
                    <a:pt x="41702" y="33023"/>
                  </a:cubicBezTo>
                  <a:close/>
                </a:path>
              </a:pathLst>
            </a:custGeom>
            <a:solidFill>
              <a:srgbClr val="FBC3BE"/>
            </a:solidFill>
            <a:ln>
              <a:noFill/>
            </a:ln>
          </p:spPr>
          <p:txBody>
            <a:bodyPr spcFirstLastPara="1" wrap="square" lIns="165409" tIns="165409" rIns="165409" bIns="165409" anchor="ctr" anchorCtr="0">
              <a:noAutofit/>
            </a:bodyPr>
            <a:lstStyle/>
            <a:p>
              <a:endParaRPr sz="3539"/>
            </a:p>
          </p:txBody>
        </p:sp>
        <p:sp>
          <p:nvSpPr>
            <p:cNvPr id="430" name="Google Shape;430;p35"/>
            <p:cNvSpPr/>
            <p:nvPr/>
          </p:nvSpPr>
          <p:spPr>
            <a:xfrm>
              <a:off x="7541309" y="3189749"/>
              <a:ext cx="18323" cy="63612"/>
            </a:xfrm>
            <a:custGeom>
              <a:avLst/>
              <a:gdLst/>
              <a:ahLst/>
              <a:cxnLst/>
              <a:rect l="l" t="t" r="r" b="b"/>
              <a:pathLst>
                <a:path w="1467" h="5093" extrusionOk="0">
                  <a:moveTo>
                    <a:pt x="1312" y="0"/>
                  </a:moveTo>
                  <a:cubicBezTo>
                    <a:pt x="734" y="617"/>
                    <a:pt x="309" y="1350"/>
                    <a:pt x="1" y="2160"/>
                  </a:cubicBezTo>
                  <a:cubicBezTo>
                    <a:pt x="116" y="2778"/>
                    <a:pt x="232" y="3434"/>
                    <a:pt x="425" y="4051"/>
                  </a:cubicBezTo>
                  <a:cubicBezTo>
                    <a:pt x="579" y="4398"/>
                    <a:pt x="811" y="4745"/>
                    <a:pt x="1004" y="5092"/>
                  </a:cubicBezTo>
                  <a:cubicBezTo>
                    <a:pt x="1042" y="3781"/>
                    <a:pt x="1196" y="2431"/>
                    <a:pt x="1466" y="1119"/>
                  </a:cubicBezTo>
                  <a:cubicBezTo>
                    <a:pt x="1466" y="1042"/>
                    <a:pt x="1428" y="926"/>
                    <a:pt x="1428" y="810"/>
                  </a:cubicBezTo>
                  <a:cubicBezTo>
                    <a:pt x="1389" y="540"/>
                    <a:pt x="1351" y="270"/>
                    <a:pt x="1312" y="0"/>
                  </a:cubicBezTo>
                  <a:close/>
                </a:path>
              </a:pathLst>
            </a:custGeom>
            <a:solidFill>
              <a:srgbClr val="FFFFFF"/>
            </a:solidFill>
            <a:ln>
              <a:noFill/>
            </a:ln>
          </p:spPr>
          <p:txBody>
            <a:bodyPr spcFirstLastPara="1" wrap="square" lIns="165409" tIns="165409" rIns="165409" bIns="165409" anchor="ctr" anchorCtr="0">
              <a:noAutofit/>
            </a:bodyPr>
            <a:lstStyle/>
            <a:p>
              <a:endParaRPr sz="3539"/>
            </a:p>
          </p:txBody>
        </p:sp>
        <p:sp>
          <p:nvSpPr>
            <p:cNvPr id="431" name="Google Shape;431;p35"/>
            <p:cNvSpPr/>
            <p:nvPr/>
          </p:nvSpPr>
          <p:spPr>
            <a:xfrm>
              <a:off x="7980219" y="3049100"/>
              <a:ext cx="269347" cy="244267"/>
            </a:xfrm>
            <a:custGeom>
              <a:avLst/>
              <a:gdLst/>
              <a:ahLst/>
              <a:cxnLst/>
              <a:rect l="l" t="t" r="r" b="b"/>
              <a:pathLst>
                <a:path w="21565" h="19557" extrusionOk="0">
                  <a:moveTo>
                    <a:pt x="10493" y="1"/>
                  </a:moveTo>
                  <a:cubicBezTo>
                    <a:pt x="7789" y="1"/>
                    <a:pt x="4351" y="971"/>
                    <a:pt x="810" y="4511"/>
                  </a:cubicBezTo>
                  <a:cubicBezTo>
                    <a:pt x="810" y="4511"/>
                    <a:pt x="0" y="9256"/>
                    <a:pt x="656" y="14117"/>
                  </a:cubicBezTo>
                  <a:cubicBezTo>
                    <a:pt x="1273" y="18978"/>
                    <a:pt x="3549" y="19556"/>
                    <a:pt x="7870" y="19556"/>
                  </a:cubicBezTo>
                  <a:cubicBezTo>
                    <a:pt x="12190" y="19556"/>
                    <a:pt x="16549" y="19402"/>
                    <a:pt x="18247" y="18515"/>
                  </a:cubicBezTo>
                  <a:cubicBezTo>
                    <a:pt x="19983" y="17666"/>
                    <a:pt x="21564" y="11802"/>
                    <a:pt x="20831" y="8562"/>
                  </a:cubicBezTo>
                  <a:lnTo>
                    <a:pt x="15971" y="1425"/>
                  </a:lnTo>
                  <a:cubicBezTo>
                    <a:pt x="15971" y="1425"/>
                    <a:pt x="13771" y="1"/>
                    <a:pt x="10493"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32" name="Google Shape;432;p35"/>
            <p:cNvSpPr/>
            <p:nvPr/>
          </p:nvSpPr>
          <p:spPr>
            <a:xfrm>
              <a:off x="7538424" y="3062313"/>
              <a:ext cx="297774" cy="269110"/>
            </a:xfrm>
            <a:custGeom>
              <a:avLst/>
              <a:gdLst/>
              <a:ahLst/>
              <a:cxnLst/>
              <a:rect l="l" t="t" r="r" b="b"/>
              <a:pathLst>
                <a:path w="23841" h="21546" extrusionOk="0">
                  <a:moveTo>
                    <a:pt x="15137" y="0"/>
                  </a:moveTo>
                  <a:cubicBezTo>
                    <a:pt x="11043" y="0"/>
                    <a:pt x="5294" y="1870"/>
                    <a:pt x="1312" y="10127"/>
                  </a:cubicBezTo>
                  <a:cubicBezTo>
                    <a:pt x="154" y="12519"/>
                    <a:pt x="0" y="21546"/>
                    <a:pt x="11920" y="21546"/>
                  </a:cubicBezTo>
                  <a:cubicBezTo>
                    <a:pt x="23841" y="21546"/>
                    <a:pt x="22182" y="12557"/>
                    <a:pt x="22182" y="8507"/>
                  </a:cubicBezTo>
                  <a:cubicBezTo>
                    <a:pt x="22182" y="8198"/>
                    <a:pt x="22182" y="7890"/>
                    <a:pt x="22143" y="7581"/>
                  </a:cubicBezTo>
                  <a:cubicBezTo>
                    <a:pt x="21410" y="6809"/>
                    <a:pt x="20716" y="5922"/>
                    <a:pt x="20137" y="4996"/>
                  </a:cubicBezTo>
                  <a:cubicBezTo>
                    <a:pt x="20099" y="4958"/>
                    <a:pt x="20060" y="4919"/>
                    <a:pt x="20021" y="4881"/>
                  </a:cubicBezTo>
                  <a:cubicBezTo>
                    <a:pt x="19829" y="4572"/>
                    <a:pt x="19597" y="4302"/>
                    <a:pt x="19404" y="3993"/>
                  </a:cubicBezTo>
                  <a:cubicBezTo>
                    <a:pt x="19173" y="3685"/>
                    <a:pt x="18941" y="3376"/>
                    <a:pt x="18710" y="3029"/>
                  </a:cubicBezTo>
                  <a:cubicBezTo>
                    <a:pt x="18247" y="2334"/>
                    <a:pt x="17745" y="1524"/>
                    <a:pt x="17514" y="676"/>
                  </a:cubicBezTo>
                  <a:cubicBezTo>
                    <a:pt x="17437" y="521"/>
                    <a:pt x="17360" y="367"/>
                    <a:pt x="17282" y="174"/>
                  </a:cubicBezTo>
                  <a:cubicBezTo>
                    <a:pt x="16644" y="69"/>
                    <a:pt x="15921" y="0"/>
                    <a:pt x="15137"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33" name="Google Shape;433;p35"/>
            <p:cNvSpPr/>
            <p:nvPr/>
          </p:nvSpPr>
          <p:spPr>
            <a:xfrm>
              <a:off x="8361780" y="3685018"/>
              <a:ext cx="38557" cy="142636"/>
            </a:xfrm>
            <a:custGeom>
              <a:avLst/>
              <a:gdLst/>
              <a:ahLst/>
              <a:cxnLst/>
              <a:rect l="l" t="t" r="r" b="b"/>
              <a:pathLst>
                <a:path w="3087" h="11420" extrusionOk="0">
                  <a:moveTo>
                    <a:pt x="3087" y="0"/>
                  </a:moveTo>
                  <a:cubicBezTo>
                    <a:pt x="3010" y="39"/>
                    <a:pt x="2933" y="77"/>
                    <a:pt x="2856" y="116"/>
                  </a:cubicBezTo>
                  <a:cubicBezTo>
                    <a:pt x="2470" y="386"/>
                    <a:pt x="1467" y="965"/>
                    <a:pt x="155" y="1543"/>
                  </a:cubicBezTo>
                  <a:lnTo>
                    <a:pt x="1" y="11419"/>
                  </a:lnTo>
                  <a:cubicBezTo>
                    <a:pt x="1814" y="10995"/>
                    <a:pt x="3087" y="10570"/>
                    <a:pt x="3087" y="10570"/>
                  </a:cubicBezTo>
                  <a:lnTo>
                    <a:pt x="3087" y="0"/>
                  </a:ln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34" name="Google Shape;434;p35"/>
            <p:cNvSpPr/>
            <p:nvPr/>
          </p:nvSpPr>
          <p:spPr>
            <a:xfrm>
              <a:off x="8361780" y="3664299"/>
              <a:ext cx="38557" cy="37595"/>
            </a:xfrm>
            <a:custGeom>
              <a:avLst/>
              <a:gdLst/>
              <a:ahLst/>
              <a:cxnLst/>
              <a:rect l="l" t="t" r="r" b="b"/>
              <a:pathLst>
                <a:path w="3087" h="3010" extrusionOk="0">
                  <a:moveTo>
                    <a:pt x="1" y="0"/>
                  </a:moveTo>
                  <a:lnTo>
                    <a:pt x="1" y="232"/>
                  </a:lnTo>
                  <a:cubicBezTo>
                    <a:pt x="39" y="1081"/>
                    <a:pt x="117" y="2006"/>
                    <a:pt x="155" y="3009"/>
                  </a:cubicBezTo>
                  <a:cubicBezTo>
                    <a:pt x="155" y="3009"/>
                    <a:pt x="2084" y="2238"/>
                    <a:pt x="2856" y="1775"/>
                  </a:cubicBezTo>
                  <a:cubicBezTo>
                    <a:pt x="2933" y="1736"/>
                    <a:pt x="3010" y="1698"/>
                    <a:pt x="3087" y="1659"/>
                  </a:cubicBezTo>
                  <a:cubicBezTo>
                    <a:pt x="3087" y="1659"/>
                    <a:pt x="2701" y="618"/>
                    <a:pt x="1"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435" name="Google Shape;435;p35"/>
            <p:cNvSpPr/>
            <p:nvPr/>
          </p:nvSpPr>
          <p:spPr>
            <a:xfrm>
              <a:off x="8159435" y="3525523"/>
              <a:ext cx="221648" cy="198066"/>
            </a:xfrm>
            <a:custGeom>
              <a:avLst/>
              <a:gdLst/>
              <a:ahLst/>
              <a:cxnLst/>
              <a:rect l="l" t="t" r="r" b="b"/>
              <a:pathLst>
                <a:path w="17746" h="15858" extrusionOk="0">
                  <a:moveTo>
                    <a:pt x="10619" y="0"/>
                  </a:moveTo>
                  <a:cubicBezTo>
                    <a:pt x="9339" y="0"/>
                    <a:pt x="8343" y="494"/>
                    <a:pt x="7562" y="1275"/>
                  </a:cubicBezTo>
                  <a:cubicBezTo>
                    <a:pt x="5478" y="3320"/>
                    <a:pt x="5016" y="7216"/>
                    <a:pt x="5016" y="7216"/>
                  </a:cubicBezTo>
                  <a:cubicBezTo>
                    <a:pt x="5016" y="7216"/>
                    <a:pt x="3124" y="5645"/>
                    <a:pt x="1710" y="5645"/>
                  </a:cubicBezTo>
                  <a:cubicBezTo>
                    <a:pt x="1423" y="5645"/>
                    <a:pt x="1155" y="5710"/>
                    <a:pt x="926" y="5866"/>
                  </a:cubicBezTo>
                  <a:cubicBezTo>
                    <a:pt x="695" y="6059"/>
                    <a:pt x="502" y="6290"/>
                    <a:pt x="386" y="6715"/>
                  </a:cubicBezTo>
                  <a:cubicBezTo>
                    <a:pt x="1" y="7911"/>
                    <a:pt x="2277" y="10418"/>
                    <a:pt x="2277" y="10418"/>
                  </a:cubicBezTo>
                  <a:lnTo>
                    <a:pt x="2277" y="13543"/>
                  </a:lnTo>
                  <a:lnTo>
                    <a:pt x="2315" y="13543"/>
                  </a:lnTo>
                  <a:cubicBezTo>
                    <a:pt x="2624" y="13774"/>
                    <a:pt x="5401" y="15626"/>
                    <a:pt x="8950" y="15857"/>
                  </a:cubicBezTo>
                  <a:lnTo>
                    <a:pt x="8989" y="15857"/>
                  </a:lnTo>
                  <a:cubicBezTo>
                    <a:pt x="10686" y="15857"/>
                    <a:pt x="12075" y="15665"/>
                    <a:pt x="13194" y="15395"/>
                  </a:cubicBezTo>
                  <a:cubicBezTo>
                    <a:pt x="13194" y="15395"/>
                    <a:pt x="13232" y="15395"/>
                    <a:pt x="13232" y="15356"/>
                  </a:cubicBezTo>
                  <a:cubicBezTo>
                    <a:pt x="13695" y="15240"/>
                    <a:pt x="14120" y="15124"/>
                    <a:pt x="14544" y="14970"/>
                  </a:cubicBezTo>
                  <a:lnTo>
                    <a:pt x="14660" y="14970"/>
                  </a:lnTo>
                  <a:cubicBezTo>
                    <a:pt x="15817" y="14546"/>
                    <a:pt x="16357" y="14121"/>
                    <a:pt x="16357" y="14121"/>
                  </a:cubicBezTo>
                  <a:lnTo>
                    <a:pt x="16203" y="11344"/>
                  </a:lnTo>
                  <a:cubicBezTo>
                    <a:pt x="17746" y="2973"/>
                    <a:pt x="13657" y="157"/>
                    <a:pt x="10764" y="2"/>
                  </a:cubicBezTo>
                  <a:cubicBezTo>
                    <a:pt x="10715" y="1"/>
                    <a:pt x="10667" y="0"/>
                    <a:pt x="10619"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36" name="Google Shape;436;p35"/>
            <p:cNvSpPr/>
            <p:nvPr/>
          </p:nvSpPr>
          <p:spPr>
            <a:xfrm>
              <a:off x="8299635" y="3704288"/>
              <a:ext cx="64099" cy="131545"/>
            </a:xfrm>
            <a:custGeom>
              <a:avLst/>
              <a:gdLst/>
              <a:ahLst/>
              <a:cxnLst/>
              <a:rect l="l" t="t" r="r" b="b"/>
              <a:pathLst>
                <a:path w="5132" h="10532" extrusionOk="0">
                  <a:moveTo>
                    <a:pt x="5131" y="0"/>
                  </a:moveTo>
                  <a:cubicBezTo>
                    <a:pt x="4591" y="193"/>
                    <a:pt x="4012" y="425"/>
                    <a:pt x="3434" y="656"/>
                  </a:cubicBezTo>
                  <a:lnTo>
                    <a:pt x="3318" y="656"/>
                  </a:lnTo>
                  <a:cubicBezTo>
                    <a:pt x="2971" y="810"/>
                    <a:pt x="2508" y="926"/>
                    <a:pt x="2006" y="1042"/>
                  </a:cubicBezTo>
                  <a:cubicBezTo>
                    <a:pt x="2006" y="1081"/>
                    <a:pt x="1968" y="1081"/>
                    <a:pt x="1968" y="1081"/>
                  </a:cubicBezTo>
                  <a:cubicBezTo>
                    <a:pt x="1428" y="1196"/>
                    <a:pt x="888" y="1312"/>
                    <a:pt x="309" y="1428"/>
                  </a:cubicBezTo>
                  <a:lnTo>
                    <a:pt x="0" y="10532"/>
                  </a:lnTo>
                  <a:cubicBezTo>
                    <a:pt x="888" y="10532"/>
                    <a:pt x="1736" y="10416"/>
                    <a:pt x="2585" y="10300"/>
                  </a:cubicBezTo>
                  <a:cubicBezTo>
                    <a:pt x="2701" y="10300"/>
                    <a:pt x="2817" y="10262"/>
                    <a:pt x="2971" y="10262"/>
                  </a:cubicBezTo>
                  <a:cubicBezTo>
                    <a:pt x="3665" y="10146"/>
                    <a:pt x="4360" y="10030"/>
                    <a:pt x="4977" y="9876"/>
                  </a:cubicBezTo>
                  <a:lnTo>
                    <a:pt x="5131" y="0"/>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37" name="Google Shape;437;p35"/>
            <p:cNvSpPr/>
            <p:nvPr/>
          </p:nvSpPr>
          <p:spPr>
            <a:xfrm>
              <a:off x="8049108" y="3754867"/>
              <a:ext cx="292965" cy="443782"/>
            </a:xfrm>
            <a:custGeom>
              <a:avLst/>
              <a:gdLst/>
              <a:ahLst/>
              <a:cxnLst/>
              <a:rect l="l" t="t" r="r" b="b"/>
              <a:pathLst>
                <a:path w="23456" h="35531" extrusionOk="0">
                  <a:moveTo>
                    <a:pt x="1814" y="1"/>
                  </a:moveTo>
                  <a:lnTo>
                    <a:pt x="1775" y="155"/>
                  </a:lnTo>
                  <a:lnTo>
                    <a:pt x="463" y="4322"/>
                  </a:lnTo>
                  <a:lnTo>
                    <a:pt x="1" y="5787"/>
                  </a:lnTo>
                  <a:cubicBezTo>
                    <a:pt x="1" y="5787"/>
                    <a:pt x="1004" y="6212"/>
                    <a:pt x="193" y="7022"/>
                  </a:cubicBezTo>
                  <a:lnTo>
                    <a:pt x="1621" y="10610"/>
                  </a:lnTo>
                  <a:lnTo>
                    <a:pt x="3164" y="14429"/>
                  </a:lnTo>
                  <a:lnTo>
                    <a:pt x="6134" y="21951"/>
                  </a:lnTo>
                  <a:lnTo>
                    <a:pt x="3550" y="21951"/>
                  </a:lnTo>
                  <a:cubicBezTo>
                    <a:pt x="3550" y="21951"/>
                    <a:pt x="4977" y="22761"/>
                    <a:pt x="3935" y="23571"/>
                  </a:cubicBezTo>
                  <a:cubicBezTo>
                    <a:pt x="3935" y="23571"/>
                    <a:pt x="6173" y="24960"/>
                    <a:pt x="8140" y="27043"/>
                  </a:cubicBezTo>
                  <a:lnTo>
                    <a:pt x="13850" y="18826"/>
                  </a:lnTo>
                  <a:lnTo>
                    <a:pt x="13850" y="18826"/>
                  </a:lnTo>
                  <a:cubicBezTo>
                    <a:pt x="13078" y="29435"/>
                    <a:pt x="18556" y="35530"/>
                    <a:pt x="18556" y="35530"/>
                  </a:cubicBezTo>
                  <a:cubicBezTo>
                    <a:pt x="18595" y="35376"/>
                    <a:pt x="18633" y="35222"/>
                    <a:pt x="18672" y="35029"/>
                  </a:cubicBezTo>
                  <a:cubicBezTo>
                    <a:pt x="17977" y="31403"/>
                    <a:pt x="18826" y="27583"/>
                    <a:pt x="19983" y="24073"/>
                  </a:cubicBezTo>
                  <a:cubicBezTo>
                    <a:pt x="21179" y="20447"/>
                    <a:pt x="22684" y="16859"/>
                    <a:pt x="23147" y="13079"/>
                  </a:cubicBezTo>
                  <a:cubicBezTo>
                    <a:pt x="23455" y="10802"/>
                    <a:pt x="23339" y="8488"/>
                    <a:pt x="23031" y="6212"/>
                  </a:cubicBezTo>
                  <a:cubicBezTo>
                    <a:pt x="22877" y="6212"/>
                    <a:pt x="22761" y="6250"/>
                    <a:pt x="22645" y="6250"/>
                  </a:cubicBezTo>
                  <a:cubicBezTo>
                    <a:pt x="21989" y="8642"/>
                    <a:pt x="20138" y="10764"/>
                    <a:pt x="16048" y="10764"/>
                  </a:cubicBezTo>
                  <a:cubicBezTo>
                    <a:pt x="7870" y="10764"/>
                    <a:pt x="1814" y="1"/>
                    <a:pt x="1814"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38" name="Google Shape;438;p35"/>
            <p:cNvSpPr/>
            <p:nvPr/>
          </p:nvSpPr>
          <p:spPr>
            <a:xfrm>
              <a:off x="7935883" y="3553011"/>
              <a:ext cx="396083" cy="336318"/>
            </a:xfrm>
            <a:custGeom>
              <a:avLst/>
              <a:gdLst/>
              <a:ahLst/>
              <a:cxnLst/>
              <a:rect l="l" t="t" r="r" b="b"/>
              <a:pathLst>
                <a:path w="31712" h="26927" extrusionOk="0">
                  <a:moveTo>
                    <a:pt x="8064" y="0"/>
                  </a:moveTo>
                  <a:lnTo>
                    <a:pt x="7909" y="1466"/>
                  </a:lnTo>
                  <a:cubicBezTo>
                    <a:pt x="7986" y="1466"/>
                    <a:pt x="8064" y="1505"/>
                    <a:pt x="8141" y="1505"/>
                  </a:cubicBezTo>
                  <a:cubicBezTo>
                    <a:pt x="11960" y="2045"/>
                    <a:pt x="11613" y="3279"/>
                    <a:pt x="10995" y="6134"/>
                  </a:cubicBezTo>
                  <a:cubicBezTo>
                    <a:pt x="10378" y="8989"/>
                    <a:pt x="9298" y="10725"/>
                    <a:pt x="9298" y="10725"/>
                  </a:cubicBezTo>
                  <a:cubicBezTo>
                    <a:pt x="9298" y="10725"/>
                    <a:pt x="8886" y="11239"/>
                    <a:pt x="7686" y="11239"/>
                  </a:cubicBezTo>
                  <a:cubicBezTo>
                    <a:pt x="7086" y="11239"/>
                    <a:pt x="6289" y="11110"/>
                    <a:pt x="5247" y="10725"/>
                  </a:cubicBezTo>
                  <a:cubicBezTo>
                    <a:pt x="3164" y="9992"/>
                    <a:pt x="1158" y="8757"/>
                    <a:pt x="1" y="8024"/>
                  </a:cubicBezTo>
                  <a:lnTo>
                    <a:pt x="1" y="8024"/>
                  </a:lnTo>
                  <a:lnTo>
                    <a:pt x="7986" y="16395"/>
                  </a:lnTo>
                  <a:cubicBezTo>
                    <a:pt x="7986" y="16395"/>
                    <a:pt x="7084" y="16187"/>
                    <a:pt x="6095" y="16187"/>
                  </a:cubicBezTo>
                  <a:cubicBezTo>
                    <a:pt x="5436" y="16187"/>
                    <a:pt x="4738" y="16280"/>
                    <a:pt x="4244" y="16588"/>
                  </a:cubicBezTo>
                  <a:cubicBezTo>
                    <a:pt x="4052" y="16743"/>
                    <a:pt x="3936" y="16897"/>
                    <a:pt x="3936" y="17051"/>
                  </a:cubicBezTo>
                  <a:cubicBezTo>
                    <a:pt x="3897" y="17746"/>
                    <a:pt x="6019" y="18517"/>
                    <a:pt x="7793" y="18633"/>
                  </a:cubicBezTo>
                  <a:cubicBezTo>
                    <a:pt x="8989" y="18710"/>
                    <a:pt x="9491" y="19520"/>
                    <a:pt x="9221" y="20407"/>
                  </a:cubicBezTo>
                  <a:lnTo>
                    <a:pt x="9529" y="20485"/>
                  </a:lnTo>
                  <a:lnTo>
                    <a:pt x="10841" y="16318"/>
                  </a:lnTo>
                  <a:lnTo>
                    <a:pt x="10880" y="16164"/>
                  </a:lnTo>
                  <a:cubicBezTo>
                    <a:pt x="10880" y="16164"/>
                    <a:pt x="16936" y="26927"/>
                    <a:pt x="25114" y="26927"/>
                  </a:cubicBezTo>
                  <a:cubicBezTo>
                    <a:pt x="29204" y="26927"/>
                    <a:pt x="31055" y="24805"/>
                    <a:pt x="31711" y="22413"/>
                  </a:cubicBezTo>
                  <a:lnTo>
                    <a:pt x="31711" y="22413"/>
                  </a:lnTo>
                  <a:cubicBezTo>
                    <a:pt x="30862" y="22529"/>
                    <a:pt x="30014" y="22645"/>
                    <a:pt x="29126" y="22645"/>
                  </a:cubicBezTo>
                  <a:cubicBezTo>
                    <a:pt x="28788" y="22659"/>
                    <a:pt x="28449" y="22668"/>
                    <a:pt x="28110" y="22668"/>
                  </a:cubicBezTo>
                  <a:cubicBezTo>
                    <a:pt x="27523" y="22668"/>
                    <a:pt x="26936" y="22641"/>
                    <a:pt x="26349" y="22568"/>
                  </a:cubicBezTo>
                  <a:cubicBezTo>
                    <a:pt x="25423" y="22452"/>
                    <a:pt x="24613" y="22336"/>
                    <a:pt x="23919" y="22182"/>
                  </a:cubicBezTo>
                  <a:cubicBezTo>
                    <a:pt x="20871" y="21526"/>
                    <a:pt x="20177" y="20639"/>
                    <a:pt x="20177" y="20639"/>
                  </a:cubicBezTo>
                  <a:lnTo>
                    <a:pt x="20177" y="11342"/>
                  </a:lnTo>
                  <a:lnTo>
                    <a:pt x="20177" y="8217"/>
                  </a:lnTo>
                  <a:cubicBezTo>
                    <a:pt x="20177" y="8217"/>
                    <a:pt x="17901" y="5710"/>
                    <a:pt x="18286" y="4514"/>
                  </a:cubicBezTo>
                  <a:cubicBezTo>
                    <a:pt x="18402" y="4089"/>
                    <a:pt x="18595" y="3858"/>
                    <a:pt x="18826" y="3665"/>
                  </a:cubicBezTo>
                  <a:cubicBezTo>
                    <a:pt x="17515" y="2353"/>
                    <a:pt x="16628" y="1466"/>
                    <a:pt x="16628" y="1466"/>
                  </a:cubicBezTo>
                  <a:cubicBezTo>
                    <a:pt x="16628" y="1466"/>
                    <a:pt x="16628" y="1428"/>
                    <a:pt x="16628" y="1428"/>
                  </a:cubicBezTo>
                  <a:cubicBezTo>
                    <a:pt x="16666" y="887"/>
                    <a:pt x="16473" y="733"/>
                    <a:pt x="16165" y="733"/>
                  </a:cubicBezTo>
                  <a:cubicBezTo>
                    <a:pt x="15779" y="733"/>
                    <a:pt x="15277" y="965"/>
                    <a:pt x="14892" y="1042"/>
                  </a:cubicBezTo>
                  <a:cubicBezTo>
                    <a:pt x="14878" y="1043"/>
                    <a:pt x="14863" y="1043"/>
                    <a:pt x="14844" y="1043"/>
                  </a:cubicBezTo>
                  <a:cubicBezTo>
                    <a:pt x="14209" y="1043"/>
                    <a:pt x="10463" y="413"/>
                    <a:pt x="8064"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39" name="Google Shape;439;p35"/>
            <p:cNvSpPr/>
            <p:nvPr/>
          </p:nvSpPr>
          <p:spPr>
            <a:xfrm>
              <a:off x="7972026" y="3753544"/>
              <a:ext cx="76139" cy="35259"/>
            </a:xfrm>
            <a:custGeom>
              <a:avLst/>
              <a:gdLst/>
              <a:ahLst/>
              <a:cxnLst/>
              <a:rect l="l" t="t" r="r" b="b"/>
              <a:pathLst>
                <a:path w="6096" h="2823" extrusionOk="0">
                  <a:moveTo>
                    <a:pt x="3343" y="1"/>
                  </a:moveTo>
                  <a:cubicBezTo>
                    <a:pt x="3045" y="1"/>
                    <a:pt x="2659" y="62"/>
                    <a:pt x="2161" y="223"/>
                  </a:cubicBezTo>
                  <a:cubicBezTo>
                    <a:pt x="0" y="956"/>
                    <a:pt x="1042" y="994"/>
                    <a:pt x="2315" y="1997"/>
                  </a:cubicBezTo>
                  <a:cubicBezTo>
                    <a:pt x="3206" y="2722"/>
                    <a:pt x="4782" y="2822"/>
                    <a:pt x="5589" y="2822"/>
                  </a:cubicBezTo>
                  <a:cubicBezTo>
                    <a:pt x="5899" y="2822"/>
                    <a:pt x="6095" y="2807"/>
                    <a:pt x="6095" y="2807"/>
                  </a:cubicBezTo>
                  <a:lnTo>
                    <a:pt x="4359" y="686"/>
                  </a:lnTo>
                  <a:cubicBezTo>
                    <a:pt x="4359" y="686"/>
                    <a:pt x="4337" y="1"/>
                    <a:pt x="3343"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40" name="Google Shape;440;p35"/>
            <p:cNvSpPr/>
            <p:nvPr/>
          </p:nvSpPr>
          <p:spPr>
            <a:xfrm>
              <a:off x="8234593" y="3720186"/>
              <a:ext cx="68920" cy="115932"/>
            </a:xfrm>
            <a:custGeom>
              <a:avLst/>
              <a:gdLst/>
              <a:ahLst/>
              <a:cxnLst/>
              <a:rect l="l" t="t" r="r" b="b"/>
              <a:pathLst>
                <a:path w="5518" h="9282" extrusionOk="0">
                  <a:moveTo>
                    <a:pt x="463" y="0"/>
                  </a:moveTo>
                  <a:lnTo>
                    <a:pt x="1" y="8796"/>
                  </a:lnTo>
                  <a:cubicBezTo>
                    <a:pt x="695" y="8950"/>
                    <a:pt x="1505" y="9066"/>
                    <a:pt x="2431" y="9182"/>
                  </a:cubicBezTo>
                  <a:cubicBezTo>
                    <a:pt x="3018" y="9255"/>
                    <a:pt x="3605" y="9282"/>
                    <a:pt x="4192" y="9282"/>
                  </a:cubicBezTo>
                  <a:cubicBezTo>
                    <a:pt x="4531" y="9282"/>
                    <a:pt x="4870" y="9273"/>
                    <a:pt x="5208" y="9259"/>
                  </a:cubicBezTo>
                  <a:lnTo>
                    <a:pt x="5517" y="155"/>
                  </a:lnTo>
                  <a:lnTo>
                    <a:pt x="5517" y="155"/>
                  </a:lnTo>
                  <a:cubicBezTo>
                    <a:pt x="5247" y="193"/>
                    <a:pt x="4977" y="232"/>
                    <a:pt x="4707" y="232"/>
                  </a:cubicBezTo>
                  <a:cubicBezTo>
                    <a:pt x="4368" y="277"/>
                    <a:pt x="4016" y="296"/>
                    <a:pt x="3674" y="296"/>
                  </a:cubicBezTo>
                  <a:cubicBezTo>
                    <a:pt x="3432" y="296"/>
                    <a:pt x="3195" y="286"/>
                    <a:pt x="2971" y="270"/>
                  </a:cubicBezTo>
                  <a:lnTo>
                    <a:pt x="2932" y="270"/>
                  </a:lnTo>
                  <a:cubicBezTo>
                    <a:pt x="2007" y="270"/>
                    <a:pt x="1196" y="155"/>
                    <a:pt x="463"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41" name="Google Shape;441;p35"/>
            <p:cNvSpPr/>
            <p:nvPr/>
          </p:nvSpPr>
          <p:spPr>
            <a:xfrm>
              <a:off x="8137754" y="3448454"/>
              <a:ext cx="116132" cy="167216"/>
            </a:xfrm>
            <a:custGeom>
              <a:avLst/>
              <a:gdLst/>
              <a:ahLst/>
              <a:cxnLst/>
              <a:rect l="l" t="t" r="r" b="b"/>
              <a:pathLst>
                <a:path w="9298" h="13388" extrusionOk="0">
                  <a:moveTo>
                    <a:pt x="8835" y="1"/>
                  </a:moveTo>
                  <a:cubicBezTo>
                    <a:pt x="6559" y="1467"/>
                    <a:pt x="3858" y="2740"/>
                    <a:pt x="579" y="3704"/>
                  </a:cubicBezTo>
                  <a:cubicBezTo>
                    <a:pt x="541" y="5209"/>
                    <a:pt x="541" y="6713"/>
                    <a:pt x="502" y="8218"/>
                  </a:cubicBezTo>
                  <a:lnTo>
                    <a:pt x="1" y="9105"/>
                  </a:lnTo>
                  <a:cubicBezTo>
                    <a:pt x="309" y="9105"/>
                    <a:pt x="502" y="9259"/>
                    <a:pt x="464" y="9800"/>
                  </a:cubicBezTo>
                  <a:cubicBezTo>
                    <a:pt x="464" y="9800"/>
                    <a:pt x="464" y="9838"/>
                    <a:pt x="464" y="9838"/>
                  </a:cubicBezTo>
                  <a:cubicBezTo>
                    <a:pt x="464" y="9838"/>
                    <a:pt x="1351" y="10725"/>
                    <a:pt x="2662" y="12037"/>
                  </a:cubicBezTo>
                  <a:cubicBezTo>
                    <a:pt x="2891" y="11881"/>
                    <a:pt x="3159" y="11816"/>
                    <a:pt x="3446" y="11816"/>
                  </a:cubicBezTo>
                  <a:cubicBezTo>
                    <a:pt x="4860" y="11816"/>
                    <a:pt x="6752" y="13387"/>
                    <a:pt x="6752" y="13387"/>
                  </a:cubicBezTo>
                  <a:cubicBezTo>
                    <a:pt x="6752" y="13387"/>
                    <a:pt x="7214" y="9491"/>
                    <a:pt x="9298" y="7446"/>
                  </a:cubicBezTo>
                  <a:lnTo>
                    <a:pt x="9143" y="7253"/>
                  </a:lnTo>
                  <a:cubicBezTo>
                    <a:pt x="8719" y="4862"/>
                    <a:pt x="8565" y="2393"/>
                    <a:pt x="8835"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42" name="Google Shape;442;p35"/>
            <p:cNvSpPr/>
            <p:nvPr/>
          </p:nvSpPr>
          <p:spPr>
            <a:xfrm>
              <a:off x="8187859" y="3694646"/>
              <a:ext cx="52533" cy="135404"/>
            </a:xfrm>
            <a:custGeom>
              <a:avLst/>
              <a:gdLst/>
              <a:ahLst/>
              <a:cxnLst/>
              <a:rect l="l" t="t" r="r" b="b"/>
              <a:pathLst>
                <a:path w="4206" h="10841" extrusionOk="0">
                  <a:moveTo>
                    <a:pt x="1" y="1"/>
                  </a:moveTo>
                  <a:lnTo>
                    <a:pt x="1" y="9298"/>
                  </a:lnTo>
                  <a:cubicBezTo>
                    <a:pt x="1" y="9298"/>
                    <a:pt x="695" y="10185"/>
                    <a:pt x="3743" y="10841"/>
                  </a:cubicBezTo>
                  <a:lnTo>
                    <a:pt x="4205" y="2045"/>
                  </a:lnTo>
                  <a:cubicBezTo>
                    <a:pt x="1698" y="1467"/>
                    <a:pt x="271" y="232"/>
                    <a:pt x="39"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43" name="Google Shape;443;p35"/>
            <p:cNvSpPr/>
            <p:nvPr/>
          </p:nvSpPr>
          <p:spPr>
            <a:xfrm>
              <a:off x="8003823" y="3064424"/>
              <a:ext cx="220199" cy="220411"/>
            </a:xfrm>
            <a:custGeom>
              <a:avLst/>
              <a:gdLst/>
              <a:ahLst/>
              <a:cxnLst/>
              <a:rect l="l" t="t" r="r" b="b"/>
              <a:pathLst>
                <a:path w="17630" h="17647" extrusionOk="0">
                  <a:moveTo>
                    <a:pt x="8917" y="1"/>
                  </a:moveTo>
                  <a:cubicBezTo>
                    <a:pt x="4290" y="1"/>
                    <a:pt x="460" y="3958"/>
                    <a:pt x="309" y="8955"/>
                  </a:cubicBezTo>
                  <a:cubicBezTo>
                    <a:pt x="0" y="17365"/>
                    <a:pt x="3858" y="17481"/>
                    <a:pt x="8603" y="17635"/>
                  </a:cubicBezTo>
                  <a:cubicBezTo>
                    <a:pt x="8836" y="17642"/>
                    <a:pt x="9068" y="17646"/>
                    <a:pt x="9297" y="17646"/>
                  </a:cubicBezTo>
                  <a:cubicBezTo>
                    <a:pt x="13722" y="17646"/>
                    <a:pt x="17256" y="16136"/>
                    <a:pt x="17476" y="9534"/>
                  </a:cubicBezTo>
                  <a:cubicBezTo>
                    <a:pt x="17630" y="4442"/>
                    <a:pt x="13927" y="198"/>
                    <a:pt x="9182" y="5"/>
                  </a:cubicBezTo>
                  <a:cubicBezTo>
                    <a:pt x="9093" y="2"/>
                    <a:pt x="9005" y="1"/>
                    <a:pt x="8917" y="1"/>
                  </a:cubicBezTo>
                  <a:close/>
                </a:path>
              </a:pathLst>
            </a:custGeom>
            <a:solidFill>
              <a:srgbClr val="744186"/>
            </a:solidFill>
            <a:ln>
              <a:noFill/>
            </a:ln>
          </p:spPr>
          <p:txBody>
            <a:bodyPr spcFirstLastPara="1" wrap="square" lIns="165409" tIns="165409" rIns="165409" bIns="165409" anchor="ctr" anchorCtr="0">
              <a:noAutofit/>
            </a:bodyPr>
            <a:lstStyle/>
            <a:p>
              <a:endParaRPr sz="3539"/>
            </a:p>
          </p:txBody>
        </p:sp>
        <p:sp>
          <p:nvSpPr>
            <p:cNvPr id="444" name="Google Shape;444;p35"/>
            <p:cNvSpPr/>
            <p:nvPr/>
          </p:nvSpPr>
          <p:spPr>
            <a:xfrm>
              <a:off x="8124266" y="3011009"/>
              <a:ext cx="120466" cy="95886"/>
            </a:xfrm>
            <a:custGeom>
              <a:avLst/>
              <a:gdLst/>
              <a:ahLst/>
              <a:cxnLst/>
              <a:rect l="l" t="t" r="r" b="b"/>
              <a:pathLst>
                <a:path w="9645" h="7677" extrusionOk="0">
                  <a:moveTo>
                    <a:pt x="0" y="0"/>
                  </a:moveTo>
                  <a:lnTo>
                    <a:pt x="0" y="0"/>
                  </a:lnTo>
                  <a:cubicBezTo>
                    <a:pt x="1505" y="1273"/>
                    <a:pt x="3009" y="2778"/>
                    <a:pt x="4437" y="4475"/>
                  </a:cubicBezTo>
                  <a:cubicBezTo>
                    <a:pt x="7562" y="5787"/>
                    <a:pt x="9645" y="7677"/>
                    <a:pt x="9645" y="7677"/>
                  </a:cubicBezTo>
                  <a:cubicBezTo>
                    <a:pt x="6597" y="2932"/>
                    <a:pt x="3164" y="772"/>
                    <a:pt x="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445" name="Google Shape;445;p35"/>
            <p:cNvSpPr/>
            <p:nvPr/>
          </p:nvSpPr>
          <p:spPr>
            <a:xfrm>
              <a:off x="8012015" y="3494713"/>
              <a:ext cx="132994" cy="71343"/>
            </a:xfrm>
            <a:custGeom>
              <a:avLst/>
              <a:gdLst/>
              <a:ahLst/>
              <a:cxnLst/>
              <a:rect l="l" t="t" r="r" b="b"/>
              <a:pathLst>
                <a:path w="10648" h="5712" extrusionOk="0">
                  <a:moveTo>
                    <a:pt x="10647" y="0"/>
                  </a:moveTo>
                  <a:lnTo>
                    <a:pt x="10647" y="0"/>
                  </a:lnTo>
                  <a:cubicBezTo>
                    <a:pt x="7793" y="849"/>
                    <a:pt x="4514" y="1505"/>
                    <a:pt x="772" y="1891"/>
                  </a:cubicBezTo>
                  <a:cubicBezTo>
                    <a:pt x="540" y="2045"/>
                    <a:pt x="0" y="4321"/>
                    <a:pt x="0" y="4321"/>
                  </a:cubicBezTo>
                  <a:cubicBezTo>
                    <a:pt x="0" y="4321"/>
                    <a:pt x="810" y="4475"/>
                    <a:pt x="1968" y="4668"/>
                  </a:cubicBezTo>
                  <a:cubicBezTo>
                    <a:pt x="4367" y="5081"/>
                    <a:pt x="8113" y="5711"/>
                    <a:pt x="8748" y="5711"/>
                  </a:cubicBezTo>
                  <a:cubicBezTo>
                    <a:pt x="8767" y="5711"/>
                    <a:pt x="8782" y="5711"/>
                    <a:pt x="8796" y="5710"/>
                  </a:cubicBezTo>
                  <a:cubicBezTo>
                    <a:pt x="9181" y="5633"/>
                    <a:pt x="9683" y="5401"/>
                    <a:pt x="10069" y="5401"/>
                  </a:cubicBezTo>
                  <a:lnTo>
                    <a:pt x="10570" y="4514"/>
                  </a:lnTo>
                  <a:cubicBezTo>
                    <a:pt x="10609" y="3009"/>
                    <a:pt x="10609" y="1505"/>
                    <a:pt x="10647" y="0"/>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46" name="Google Shape;446;p35"/>
            <p:cNvSpPr/>
            <p:nvPr/>
          </p:nvSpPr>
          <p:spPr>
            <a:xfrm>
              <a:off x="7954192" y="3769330"/>
              <a:ext cx="171550" cy="259717"/>
            </a:xfrm>
            <a:custGeom>
              <a:avLst/>
              <a:gdLst/>
              <a:ahLst/>
              <a:cxnLst/>
              <a:rect l="l" t="t" r="r" b="b"/>
              <a:pathLst>
                <a:path w="13735" h="20794" extrusionOk="0">
                  <a:moveTo>
                    <a:pt x="1" y="0"/>
                  </a:moveTo>
                  <a:cubicBezTo>
                    <a:pt x="2" y="2"/>
                    <a:pt x="2" y="4"/>
                    <a:pt x="3" y="6"/>
                  </a:cubicBezTo>
                  <a:lnTo>
                    <a:pt x="3" y="6"/>
                  </a:lnTo>
                  <a:cubicBezTo>
                    <a:pt x="2" y="4"/>
                    <a:pt x="2" y="2"/>
                    <a:pt x="1" y="0"/>
                  </a:cubicBezTo>
                  <a:close/>
                  <a:moveTo>
                    <a:pt x="9216" y="9440"/>
                  </a:moveTo>
                  <a:lnTo>
                    <a:pt x="9221" y="9452"/>
                  </a:lnTo>
                  <a:cubicBezTo>
                    <a:pt x="9220" y="9448"/>
                    <a:pt x="9218" y="9444"/>
                    <a:pt x="9216" y="9440"/>
                  </a:cubicBezTo>
                  <a:close/>
                  <a:moveTo>
                    <a:pt x="3" y="6"/>
                  </a:moveTo>
                  <a:lnTo>
                    <a:pt x="3" y="6"/>
                  </a:lnTo>
                  <a:cubicBezTo>
                    <a:pt x="157" y="527"/>
                    <a:pt x="387" y="17668"/>
                    <a:pt x="387" y="17668"/>
                  </a:cubicBezTo>
                  <a:lnTo>
                    <a:pt x="13734" y="20793"/>
                  </a:lnTo>
                  <a:lnTo>
                    <a:pt x="10764" y="13271"/>
                  </a:lnTo>
                  <a:lnTo>
                    <a:pt x="5402" y="12461"/>
                  </a:lnTo>
                  <a:lnTo>
                    <a:pt x="5402" y="8834"/>
                  </a:lnTo>
                  <a:cubicBezTo>
                    <a:pt x="5402" y="8834"/>
                    <a:pt x="9028" y="9061"/>
                    <a:pt x="9216" y="9440"/>
                  </a:cubicBezTo>
                  <a:lnTo>
                    <a:pt x="9216" y="9440"/>
                  </a:lnTo>
                  <a:lnTo>
                    <a:pt x="7793" y="5864"/>
                  </a:lnTo>
                  <a:cubicBezTo>
                    <a:pt x="8604" y="5054"/>
                    <a:pt x="7601" y="4629"/>
                    <a:pt x="7601" y="4629"/>
                  </a:cubicBezTo>
                  <a:lnTo>
                    <a:pt x="8063" y="3164"/>
                  </a:lnTo>
                  <a:lnTo>
                    <a:pt x="7755" y="3086"/>
                  </a:lnTo>
                  <a:cubicBezTo>
                    <a:pt x="7562" y="3742"/>
                    <a:pt x="6868" y="4437"/>
                    <a:pt x="5672" y="4822"/>
                  </a:cubicBezTo>
                  <a:cubicBezTo>
                    <a:pt x="3859" y="5440"/>
                    <a:pt x="2508" y="6751"/>
                    <a:pt x="2470" y="7060"/>
                  </a:cubicBezTo>
                  <a:cubicBezTo>
                    <a:pt x="2469" y="7063"/>
                    <a:pt x="2468" y="7065"/>
                    <a:pt x="2466" y="7065"/>
                  </a:cubicBezTo>
                  <a:cubicBezTo>
                    <a:pt x="2381" y="7065"/>
                    <a:pt x="1248" y="3665"/>
                    <a:pt x="3" y="6"/>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47" name="Google Shape;447;p35"/>
            <p:cNvSpPr/>
            <p:nvPr/>
          </p:nvSpPr>
          <p:spPr>
            <a:xfrm>
              <a:off x="7996592" y="2959930"/>
              <a:ext cx="127698" cy="66996"/>
            </a:xfrm>
            <a:custGeom>
              <a:avLst/>
              <a:gdLst/>
              <a:ahLst/>
              <a:cxnLst/>
              <a:rect l="l" t="t" r="r" b="b"/>
              <a:pathLst>
                <a:path w="10224" h="5364" extrusionOk="0">
                  <a:moveTo>
                    <a:pt x="4784" y="1"/>
                  </a:moveTo>
                  <a:cubicBezTo>
                    <a:pt x="3087" y="580"/>
                    <a:pt x="1505" y="1351"/>
                    <a:pt x="1" y="2354"/>
                  </a:cubicBezTo>
                  <a:cubicBezTo>
                    <a:pt x="39" y="3357"/>
                    <a:pt x="78" y="4360"/>
                    <a:pt x="155" y="5363"/>
                  </a:cubicBezTo>
                  <a:cubicBezTo>
                    <a:pt x="1183" y="4835"/>
                    <a:pt x="3775" y="3702"/>
                    <a:pt x="7014" y="3702"/>
                  </a:cubicBezTo>
                  <a:cubicBezTo>
                    <a:pt x="8030" y="3702"/>
                    <a:pt x="9109" y="3814"/>
                    <a:pt x="10223" y="4090"/>
                  </a:cubicBezTo>
                  <a:cubicBezTo>
                    <a:pt x="8295" y="2393"/>
                    <a:pt x="6404" y="1043"/>
                    <a:pt x="4784"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48" name="Google Shape;448;p35"/>
            <p:cNvSpPr/>
            <p:nvPr/>
          </p:nvSpPr>
          <p:spPr>
            <a:xfrm>
              <a:off x="8021644" y="3879656"/>
              <a:ext cx="66984" cy="55418"/>
            </a:xfrm>
            <a:custGeom>
              <a:avLst/>
              <a:gdLst/>
              <a:ahLst/>
              <a:cxnLst/>
              <a:rect l="l" t="t" r="r" b="b"/>
              <a:pathLst>
                <a:path w="5363" h="4437" extrusionOk="0">
                  <a:moveTo>
                    <a:pt x="1" y="0"/>
                  </a:moveTo>
                  <a:lnTo>
                    <a:pt x="1" y="3627"/>
                  </a:lnTo>
                  <a:lnTo>
                    <a:pt x="5363" y="4437"/>
                  </a:lnTo>
                  <a:lnTo>
                    <a:pt x="3820" y="618"/>
                  </a:lnTo>
                  <a:cubicBezTo>
                    <a:pt x="3704" y="232"/>
                    <a:pt x="1" y="0"/>
                    <a:pt x="1"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49" name="Google Shape;449;p35"/>
            <p:cNvSpPr/>
            <p:nvPr/>
          </p:nvSpPr>
          <p:spPr>
            <a:xfrm>
              <a:off x="7910356" y="4163426"/>
              <a:ext cx="188399" cy="300185"/>
            </a:xfrm>
            <a:custGeom>
              <a:avLst/>
              <a:gdLst/>
              <a:ahLst/>
              <a:cxnLst/>
              <a:rect l="l" t="t" r="r" b="b"/>
              <a:pathLst>
                <a:path w="15084" h="24034" extrusionOk="0">
                  <a:moveTo>
                    <a:pt x="15084" y="0"/>
                  </a:moveTo>
                  <a:lnTo>
                    <a:pt x="15084" y="0"/>
                  </a:lnTo>
                  <a:cubicBezTo>
                    <a:pt x="13116" y="347"/>
                    <a:pt x="10763" y="965"/>
                    <a:pt x="8140" y="1852"/>
                  </a:cubicBezTo>
                  <a:cubicBezTo>
                    <a:pt x="7060" y="2238"/>
                    <a:pt x="5941" y="2662"/>
                    <a:pt x="4745" y="3202"/>
                  </a:cubicBezTo>
                  <a:cubicBezTo>
                    <a:pt x="3511" y="3704"/>
                    <a:pt x="2315" y="4244"/>
                    <a:pt x="1119" y="4707"/>
                  </a:cubicBezTo>
                  <a:cubicBezTo>
                    <a:pt x="0" y="8410"/>
                    <a:pt x="656" y="17591"/>
                    <a:pt x="1543" y="24034"/>
                  </a:cubicBezTo>
                  <a:lnTo>
                    <a:pt x="8372" y="24034"/>
                  </a:lnTo>
                  <a:cubicBezTo>
                    <a:pt x="13541" y="13888"/>
                    <a:pt x="15084" y="0"/>
                    <a:pt x="15084"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50" name="Google Shape;450;p35"/>
            <p:cNvSpPr/>
            <p:nvPr/>
          </p:nvSpPr>
          <p:spPr>
            <a:xfrm>
              <a:off x="7924331" y="3570508"/>
              <a:ext cx="160934" cy="116457"/>
            </a:xfrm>
            <a:custGeom>
              <a:avLst/>
              <a:gdLst/>
              <a:ahLst/>
              <a:cxnLst/>
              <a:rect l="l" t="t" r="r" b="b"/>
              <a:pathLst>
                <a:path w="12885" h="9324" extrusionOk="0">
                  <a:moveTo>
                    <a:pt x="5899" y="1423"/>
                  </a:moveTo>
                  <a:cubicBezTo>
                    <a:pt x="6499" y="1423"/>
                    <a:pt x="6920" y="1600"/>
                    <a:pt x="6983" y="2071"/>
                  </a:cubicBezTo>
                  <a:cubicBezTo>
                    <a:pt x="7206" y="3447"/>
                    <a:pt x="4698" y="3629"/>
                    <a:pt x="3307" y="3629"/>
                  </a:cubicBezTo>
                  <a:cubicBezTo>
                    <a:pt x="3021" y="3629"/>
                    <a:pt x="2781" y="3621"/>
                    <a:pt x="2623" y="3614"/>
                  </a:cubicBezTo>
                  <a:lnTo>
                    <a:pt x="2700" y="2187"/>
                  </a:lnTo>
                  <a:cubicBezTo>
                    <a:pt x="3775" y="1798"/>
                    <a:pt x="5026" y="1423"/>
                    <a:pt x="5899" y="1423"/>
                  </a:cubicBezTo>
                  <a:close/>
                  <a:moveTo>
                    <a:pt x="7662" y="1"/>
                  </a:moveTo>
                  <a:cubicBezTo>
                    <a:pt x="4349" y="1"/>
                    <a:pt x="1350" y="1454"/>
                    <a:pt x="1350" y="1454"/>
                  </a:cubicBezTo>
                  <a:cubicBezTo>
                    <a:pt x="965" y="1955"/>
                    <a:pt x="656" y="2534"/>
                    <a:pt x="463" y="3074"/>
                  </a:cubicBezTo>
                  <a:cubicBezTo>
                    <a:pt x="424" y="3151"/>
                    <a:pt x="424" y="3228"/>
                    <a:pt x="386" y="3306"/>
                  </a:cubicBezTo>
                  <a:cubicBezTo>
                    <a:pt x="77" y="4501"/>
                    <a:pt x="0" y="5582"/>
                    <a:pt x="0" y="5967"/>
                  </a:cubicBezTo>
                  <a:lnTo>
                    <a:pt x="77" y="5967"/>
                  </a:lnTo>
                  <a:cubicBezTo>
                    <a:pt x="166" y="5945"/>
                    <a:pt x="397" y="5923"/>
                    <a:pt x="739" y="5923"/>
                  </a:cubicBezTo>
                  <a:cubicBezTo>
                    <a:pt x="990" y="5923"/>
                    <a:pt x="1300" y="5935"/>
                    <a:pt x="1659" y="5967"/>
                  </a:cubicBezTo>
                  <a:lnTo>
                    <a:pt x="1813" y="5967"/>
                  </a:lnTo>
                  <a:cubicBezTo>
                    <a:pt x="5247" y="6160"/>
                    <a:pt x="8333" y="7549"/>
                    <a:pt x="10223" y="9324"/>
                  </a:cubicBezTo>
                  <a:cubicBezTo>
                    <a:pt x="10223" y="9324"/>
                    <a:pt x="11303" y="7588"/>
                    <a:pt x="11920" y="4733"/>
                  </a:cubicBezTo>
                  <a:cubicBezTo>
                    <a:pt x="12538" y="1878"/>
                    <a:pt x="12885" y="644"/>
                    <a:pt x="9066" y="104"/>
                  </a:cubicBezTo>
                  <a:cubicBezTo>
                    <a:pt x="8989" y="104"/>
                    <a:pt x="8911" y="65"/>
                    <a:pt x="8834" y="65"/>
                  </a:cubicBezTo>
                  <a:cubicBezTo>
                    <a:pt x="8442" y="21"/>
                    <a:pt x="8050" y="1"/>
                    <a:pt x="7662"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51" name="Google Shape;451;p35"/>
            <p:cNvSpPr/>
            <p:nvPr/>
          </p:nvSpPr>
          <p:spPr>
            <a:xfrm>
              <a:off x="8024542" y="3570345"/>
              <a:ext cx="48674" cy="104092"/>
            </a:xfrm>
            <a:custGeom>
              <a:avLst/>
              <a:gdLst/>
              <a:ahLst/>
              <a:cxnLst/>
              <a:rect l="l" t="t" r="r" b="b"/>
              <a:pathLst>
                <a:path w="3897" h="8334" extrusionOk="0">
                  <a:moveTo>
                    <a:pt x="2238" y="1"/>
                  </a:moveTo>
                  <a:lnTo>
                    <a:pt x="1852" y="310"/>
                  </a:lnTo>
                  <a:cubicBezTo>
                    <a:pt x="2430" y="464"/>
                    <a:pt x="2778" y="1120"/>
                    <a:pt x="2778" y="1698"/>
                  </a:cubicBezTo>
                  <a:cubicBezTo>
                    <a:pt x="2816" y="2316"/>
                    <a:pt x="2585" y="2894"/>
                    <a:pt x="2353" y="3473"/>
                  </a:cubicBezTo>
                  <a:cubicBezTo>
                    <a:pt x="2006" y="4399"/>
                    <a:pt x="1620" y="5325"/>
                    <a:pt x="1235" y="6250"/>
                  </a:cubicBezTo>
                  <a:cubicBezTo>
                    <a:pt x="1157" y="6559"/>
                    <a:pt x="1042" y="6829"/>
                    <a:pt x="810" y="7061"/>
                  </a:cubicBezTo>
                  <a:cubicBezTo>
                    <a:pt x="651" y="7251"/>
                    <a:pt x="414" y="7389"/>
                    <a:pt x="163" y="7389"/>
                  </a:cubicBezTo>
                  <a:cubicBezTo>
                    <a:pt x="109" y="7389"/>
                    <a:pt x="55" y="7383"/>
                    <a:pt x="0" y="7369"/>
                  </a:cubicBezTo>
                  <a:lnTo>
                    <a:pt x="0" y="7369"/>
                  </a:lnTo>
                  <a:cubicBezTo>
                    <a:pt x="579" y="7523"/>
                    <a:pt x="1119" y="7871"/>
                    <a:pt x="1505" y="8334"/>
                  </a:cubicBezTo>
                  <a:cubicBezTo>
                    <a:pt x="1852" y="7485"/>
                    <a:pt x="2199" y="6675"/>
                    <a:pt x="2585" y="5826"/>
                  </a:cubicBezTo>
                  <a:cubicBezTo>
                    <a:pt x="3163" y="4167"/>
                    <a:pt x="3665" y="2508"/>
                    <a:pt x="3896" y="773"/>
                  </a:cubicBezTo>
                  <a:cubicBezTo>
                    <a:pt x="3433" y="425"/>
                    <a:pt x="2739" y="348"/>
                    <a:pt x="2238"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452" name="Google Shape;452;p35"/>
            <p:cNvSpPr/>
            <p:nvPr/>
          </p:nvSpPr>
          <p:spPr>
            <a:xfrm>
              <a:off x="7916138" y="3648887"/>
              <a:ext cx="138289" cy="208695"/>
            </a:xfrm>
            <a:custGeom>
              <a:avLst/>
              <a:gdLst/>
              <a:ahLst/>
              <a:cxnLst/>
              <a:rect l="l" t="t" r="r" b="b"/>
              <a:pathLst>
                <a:path w="11072" h="16709" extrusionOk="0">
                  <a:moveTo>
                    <a:pt x="733" y="0"/>
                  </a:moveTo>
                  <a:lnTo>
                    <a:pt x="0" y="309"/>
                  </a:lnTo>
                  <a:cubicBezTo>
                    <a:pt x="0" y="309"/>
                    <a:pt x="116" y="656"/>
                    <a:pt x="270" y="1234"/>
                  </a:cubicBezTo>
                  <a:cubicBezTo>
                    <a:pt x="810" y="2855"/>
                    <a:pt x="1968" y="6365"/>
                    <a:pt x="3048" y="9644"/>
                  </a:cubicBezTo>
                  <a:cubicBezTo>
                    <a:pt x="4294" y="13306"/>
                    <a:pt x="5428" y="16709"/>
                    <a:pt x="5513" y="16709"/>
                  </a:cubicBezTo>
                  <a:cubicBezTo>
                    <a:pt x="5515" y="16709"/>
                    <a:pt x="5516" y="16707"/>
                    <a:pt x="5517" y="16704"/>
                  </a:cubicBezTo>
                  <a:cubicBezTo>
                    <a:pt x="5555" y="16395"/>
                    <a:pt x="6906" y="15084"/>
                    <a:pt x="8719" y="14466"/>
                  </a:cubicBezTo>
                  <a:cubicBezTo>
                    <a:pt x="9915" y="14081"/>
                    <a:pt x="10609" y="13386"/>
                    <a:pt x="10802" y="12730"/>
                  </a:cubicBezTo>
                  <a:cubicBezTo>
                    <a:pt x="11072" y="11843"/>
                    <a:pt x="10570" y="11033"/>
                    <a:pt x="9374" y="10956"/>
                  </a:cubicBezTo>
                  <a:cubicBezTo>
                    <a:pt x="7600" y="10840"/>
                    <a:pt x="5478" y="10069"/>
                    <a:pt x="5517" y="9374"/>
                  </a:cubicBezTo>
                  <a:lnTo>
                    <a:pt x="733" y="0"/>
                  </a:ln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53" name="Google Shape;453;p35"/>
            <p:cNvSpPr/>
            <p:nvPr/>
          </p:nvSpPr>
          <p:spPr>
            <a:xfrm>
              <a:off x="7803176" y="3342312"/>
              <a:ext cx="252960" cy="134692"/>
            </a:xfrm>
            <a:custGeom>
              <a:avLst/>
              <a:gdLst/>
              <a:ahLst/>
              <a:cxnLst/>
              <a:rect l="l" t="t" r="r" b="b"/>
              <a:pathLst>
                <a:path w="20253" h="10784" extrusionOk="0">
                  <a:moveTo>
                    <a:pt x="17008" y="0"/>
                  </a:moveTo>
                  <a:cubicBezTo>
                    <a:pt x="16582" y="0"/>
                    <a:pt x="16123" y="113"/>
                    <a:pt x="15642" y="360"/>
                  </a:cubicBezTo>
                  <a:cubicBezTo>
                    <a:pt x="12903" y="1749"/>
                    <a:pt x="9392" y="2559"/>
                    <a:pt x="5303" y="3022"/>
                  </a:cubicBezTo>
                  <a:cubicBezTo>
                    <a:pt x="1253" y="3485"/>
                    <a:pt x="828" y="4642"/>
                    <a:pt x="481" y="6764"/>
                  </a:cubicBezTo>
                  <a:cubicBezTo>
                    <a:pt x="1" y="9500"/>
                    <a:pt x="3312" y="10783"/>
                    <a:pt x="8309" y="10783"/>
                  </a:cubicBezTo>
                  <a:cubicBezTo>
                    <a:pt x="8526" y="10783"/>
                    <a:pt x="8745" y="10781"/>
                    <a:pt x="8968" y="10776"/>
                  </a:cubicBezTo>
                  <a:cubicBezTo>
                    <a:pt x="14292" y="10660"/>
                    <a:pt x="19268" y="8269"/>
                    <a:pt x="19808" y="5067"/>
                  </a:cubicBezTo>
                  <a:cubicBezTo>
                    <a:pt x="20252" y="2403"/>
                    <a:pt x="18976" y="0"/>
                    <a:pt x="17008" y="0"/>
                  </a:cubicBezTo>
                  <a:close/>
                </a:path>
              </a:pathLst>
            </a:custGeom>
            <a:solidFill>
              <a:srgbClr val="F55756"/>
            </a:solidFill>
            <a:ln>
              <a:noFill/>
            </a:ln>
          </p:spPr>
          <p:txBody>
            <a:bodyPr spcFirstLastPara="1" wrap="square" lIns="165409" tIns="165409" rIns="165409" bIns="165409" anchor="ctr" anchorCtr="0">
              <a:noAutofit/>
            </a:bodyPr>
            <a:lstStyle/>
            <a:p>
              <a:endParaRPr sz="3539"/>
            </a:p>
          </p:txBody>
        </p:sp>
        <p:sp>
          <p:nvSpPr>
            <p:cNvPr id="454" name="Google Shape;454;p35"/>
            <p:cNvSpPr/>
            <p:nvPr/>
          </p:nvSpPr>
          <p:spPr>
            <a:xfrm>
              <a:off x="7802914" y="3329461"/>
              <a:ext cx="254421" cy="148893"/>
            </a:xfrm>
            <a:custGeom>
              <a:avLst/>
              <a:gdLst/>
              <a:ahLst/>
              <a:cxnLst/>
              <a:rect l="l" t="t" r="r" b="b"/>
              <a:pathLst>
                <a:path w="20370" h="11921" extrusionOk="0">
                  <a:moveTo>
                    <a:pt x="15663" y="1389"/>
                  </a:moveTo>
                  <a:cubicBezTo>
                    <a:pt x="18363" y="0"/>
                    <a:pt x="20369" y="2855"/>
                    <a:pt x="19829" y="6096"/>
                  </a:cubicBezTo>
                  <a:cubicBezTo>
                    <a:pt x="19289" y="9298"/>
                    <a:pt x="14313" y="11689"/>
                    <a:pt x="8989" y="11805"/>
                  </a:cubicBezTo>
                  <a:cubicBezTo>
                    <a:pt x="3627" y="11921"/>
                    <a:pt x="1" y="10648"/>
                    <a:pt x="502" y="7793"/>
                  </a:cubicBezTo>
                  <a:cubicBezTo>
                    <a:pt x="849" y="5671"/>
                    <a:pt x="1274" y="4514"/>
                    <a:pt x="5324" y="4051"/>
                  </a:cubicBezTo>
                  <a:cubicBezTo>
                    <a:pt x="9413" y="3588"/>
                    <a:pt x="12924" y="2778"/>
                    <a:pt x="15663" y="1389"/>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455" name="Google Shape;455;p35"/>
            <p:cNvSpPr/>
            <p:nvPr/>
          </p:nvSpPr>
          <p:spPr>
            <a:xfrm>
              <a:off x="7826530" y="3540547"/>
              <a:ext cx="210082" cy="71255"/>
            </a:xfrm>
            <a:custGeom>
              <a:avLst/>
              <a:gdLst/>
              <a:ahLst/>
              <a:cxnLst/>
              <a:rect l="l" t="t" r="r" b="b"/>
              <a:pathLst>
                <a:path w="16820" h="5705" extrusionOk="0">
                  <a:moveTo>
                    <a:pt x="8651" y="0"/>
                  </a:moveTo>
                  <a:cubicBezTo>
                    <a:pt x="7228" y="0"/>
                    <a:pt x="5545" y="72"/>
                    <a:pt x="3588" y="265"/>
                  </a:cubicBezTo>
                  <a:cubicBezTo>
                    <a:pt x="3588" y="265"/>
                    <a:pt x="1813" y="651"/>
                    <a:pt x="0" y="1153"/>
                  </a:cubicBezTo>
                  <a:cubicBezTo>
                    <a:pt x="172" y="1123"/>
                    <a:pt x="354" y="1110"/>
                    <a:pt x="544" y="1110"/>
                  </a:cubicBezTo>
                  <a:cubicBezTo>
                    <a:pt x="2622" y="1110"/>
                    <a:pt x="5645" y="2705"/>
                    <a:pt x="5787" y="2811"/>
                  </a:cubicBezTo>
                  <a:cubicBezTo>
                    <a:pt x="6359" y="2447"/>
                    <a:pt x="6889" y="2313"/>
                    <a:pt x="7357" y="2313"/>
                  </a:cubicBezTo>
                  <a:cubicBezTo>
                    <a:pt x="8623" y="2313"/>
                    <a:pt x="9431" y="3295"/>
                    <a:pt x="9374" y="3351"/>
                  </a:cubicBezTo>
                  <a:cubicBezTo>
                    <a:pt x="8796" y="4046"/>
                    <a:pt x="8448" y="4894"/>
                    <a:pt x="8217" y="5705"/>
                  </a:cubicBezTo>
                  <a:cubicBezTo>
                    <a:pt x="8255" y="5627"/>
                    <a:pt x="8255" y="5550"/>
                    <a:pt x="8294" y="5473"/>
                  </a:cubicBezTo>
                  <a:cubicBezTo>
                    <a:pt x="8487" y="4933"/>
                    <a:pt x="8796" y="4354"/>
                    <a:pt x="9181" y="3853"/>
                  </a:cubicBezTo>
                  <a:cubicBezTo>
                    <a:pt x="9181" y="3853"/>
                    <a:pt x="12180" y="2400"/>
                    <a:pt x="15493" y="2400"/>
                  </a:cubicBezTo>
                  <a:cubicBezTo>
                    <a:pt x="15881" y="2400"/>
                    <a:pt x="16273" y="2420"/>
                    <a:pt x="16665" y="2464"/>
                  </a:cubicBezTo>
                  <a:lnTo>
                    <a:pt x="16820" y="998"/>
                  </a:lnTo>
                  <a:cubicBezTo>
                    <a:pt x="15701" y="805"/>
                    <a:pt x="14852" y="651"/>
                    <a:pt x="14852" y="651"/>
                  </a:cubicBezTo>
                  <a:cubicBezTo>
                    <a:pt x="14852" y="651"/>
                    <a:pt x="12921" y="0"/>
                    <a:pt x="8651"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56" name="Google Shape;456;p35"/>
            <p:cNvSpPr/>
            <p:nvPr/>
          </p:nvSpPr>
          <p:spPr>
            <a:xfrm>
              <a:off x="7925293" y="3647439"/>
              <a:ext cx="110349" cy="118543"/>
            </a:xfrm>
            <a:custGeom>
              <a:avLst/>
              <a:gdLst/>
              <a:ahLst/>
              <a:cxnLst/>
              <a:rect l="l" t="t" r="r" b="b"/>
              <a:pathLst>
                <a:path w="8835" h="9491" extrusionOk="0">
                  <a:moveTo>
                    <a:pt x="193" y="0"/>
                  </a:moveTo>
                  <a:lnTo>
                    <a:pt x="0" y="116"/>
                  </a:lnTo>
                  <a:lnTo>
                    <a:pt x="4784" y="9490"/>
                  </a:lnTo>
                  <a:cubicBezTo>
                    <a:pt x="4784" y="9336"/>
                    <a:pt x="4900" y="9182"/>
                    <a:pt x="5092" y="9027"/>
                  </a:cubicBezTo>
                  <a:cubicBezTo>
                    <a:pt x="5586" y="8719"/>
                    <a:pt x="6284" y="8626"/>
                    <a:pt x="6943" y="8626"/>
                  </a:cubicBezTo>
                  <a:cubicBezTo>
                    <a:pt x="7932" y="8626"/>
                    <a:pt x="8834" y="8834"/>
                    <a:pt x="8834" y="8834"/>
                  </a:cubicBezTo>
                  <a:lnTo>
                    <a:pt x="849" y="463"/>
                  </a:lnTo>
                  <a:cubicBezTo>
                    <a:pt x="579" y="270"/>
                    <a:pt x="347" y="116"/>
                    <a:pt x="193"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57" name="Google Shape;457;p35"/>
            <p:cNvSpPr/>
            <p:nvPr/>
          </p:nvSpPr>
          <p:spPr>
            <a:xfrm>
              <a:off x="7924331" y="3644666"/>
              <a:ext cx="127685" cy="48711"/>
            </a:xfrm>
            <a:custGeom>
              <a:avLst/>
              <a:gdLst/>
              <a:ahLst/>
              <a:cxnLst/>
              <a:rect l="l" t="t" r="r" b="b"/>
              <a:pathLst>
                <a:path w="10223" h="3900" extrusionOk="0">
                  <a:moveTo>
                    <a:pt x="854" y="0"/>
                  </a:moveTo>
                  <a:cubicBezTo>
                    <a:pt x="588" y="0"/>
                    <a:pt x="328" y="10"/>
                    <a:pt x="77" y="29"/>
                  </a:cubicBezTo>
                  <a:lnTo>
                    <a:pt x="0" y="29"/>
                  </a:lnTo>
                  <a:cubicBezTo>
                    <a:pt x="0" y="29"/>
                    <a:pt x="116" y="107"/>
                    <a:pt x="270" y="222"/>
                  </a:cubicBezTo>
                  <a:lnTo>
                    <a:pt x="424" y="145"/>
                  </a:lnTo>
                  <a:lnTo>
                    <a:pt x="926" y="685"/>
                  </a:lnTo>
                  <a:cubicBezTo>
                    <a:pt x="2083" y="1418"/>
                    <a:pt x="4089" y="2653"/>
                    <a:pt x="6172" y="3386"/>
                  </a:cubicBezTo>
                  <a:cubicBezTo>
                    <a:pt x="7214" y="3771"/>
                    <a:pt x="8011" y="3900"/>
                    <a:pt x="8611" y="3900"/>
                  </a:cubicBezTo>
                  <a:cubicBezTo>
                    <a:pt x="9811" y="3900"/>
                    <a:pt x="10223" y="3386"/>
                    <a:pt x="10223" y="3386"/>
                  </a:cubicBezTo>
                  <a:cubicBezTo>
                    <a:pt x="7021" y="840"/>
                    <a:pt x="3781" y="184"/>
                    <a:pt x="1813" y="29"/>
                  </a:cubicBezTo>
                  <a:lnTo>
                    <a:pt x="1659" y="29"/>
                  </a:lnTo>
                  <a:cubicBezTo>
                    <a:pt x="1389" y="10"/>
                    <a:pt x="1119" y="0"/>
                    <a:pt x="854"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58" name="Google Shape;458;p35"/>
            <p:cNvSpPr/>
            <p:nvPr/>
          </p:nvSpPr>
          <p:spPr>
            <a:xfrm>
              <a:off x="7871328" y="3518317"/>
              <a:ext cx="150342" cy="30363"/>
            </a:xfrm>
            <a:custGeom>
              <a:avLst/>
              <a:gdLst/>
              <a:ahLst/>
              <a:cxnLst/>
              <a:rect l="l" t="t" r="r" b="b"/>
              <a:pathLst>
                <a:path w="12037" h="2431" extrusionOk="0">
                  <a:moveTo>
                    <a:pt x="12037" y="1"/>
                  </a:moveTo>
                  <a:lnTo>
                    <a:pt x="12037" y="1"/>
                  </a:lnTo>
                  <a:cubicBezTo>
                    <a:pt x="10686" y="155"/>
                    <a:pt x="9259" y="271"/>
                    <a:pt x="7755" y="348"/>
                  </a:cubicBezTo>
                  <a:cubicBezTo>
                    <a:pt x="5016" y="502"/>
                    <a:pt x="2508" y="579"/>
                    <a:pt x="155" y="579"/>
                  </a:cubicBezTo>
                  <a:lnTo>
                    <a:pt x="1" y="2045"/>
                  </a:lnTo>
                  <a:cubicBezTo>
                    <a:pt x="1958" y="1852"/>
                    <a:pt x="3641" y="1780"/>
                    <a:pt x="5064" y="1780"/>
                  </a:cubicBezTo>
                  <a:cubicBezTo>
                    <a:pt x="9334" y="1780"/>
                    <a:pt x="11265" y="2431"/>
                    <a:pt x="11265" y="2431"/>
                  </a:cubicBezTo>
                  <a:cubicBezTo>
                    <a:pt x="11265" y="2431"/>
                    <a:pt x="11805" y="155"/>
                    <a:pt x="12037"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59" name="Google Shape;459;p35"/>
            <p:cNvSpPr/>
            <p:nvPr/>
          </p:nvSpPr>
          <p:spPr>
            <a:xfrm>
              <a:off x="7929626" y="4463570"/>
              <a:ext cx="85294" cy="30850"/>
            </a:xfrm>
            <a:custGeom>
              <a:avLst/>
              <a:gdLst/>
              <a:ahLst/>
              <a:cxnLst/>
              <a:rect l="l" t="t" r="r" b="b"/>
              <a:pathLst>
                <a:path w="6829" h="2470" extrusionOk="0">
                  <a:moveTo>
                    <a:pt x="0" y="1"/>
                  </a:moveTo>
                  <a:cubicBezTo>
                    <a:pt x="78" y="425"/>
                    <a:pt x="116" y="811"/>
                    <a:pt x="193" y="1197"/>
                  </a:cubicBezTo>
                  <a:cubicBezTo>
                    <a:pt x="232" y="1621"/>
                    <a:pt x="309" y="2045"/>
                    <a:pt x="386" y="2470"/>
                  </a:cubicBezTo>
                  <a:lnTo>
                    <a:pt x="541" y="2431"/>
                  </a:lnTo>
                  <a:lnTo>
                    <a:pt x="5478" y="2431"/>
                  </a:lnTo>
                  <a:cubicBezTo>
                    <a:pt x="5941" y="1659"/>
                    <a:pt x="6404" y="849"/>
                    <a:pt x="6829"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60" name="Google Shape;460;p35"/>
            <p:cNvSpPr/>
            <p:nvPr/>
          </p:nvSpPr>
          <p:spPr>
            <a:xfrm>
              <a:off x="7955809" y="3588267"/>
              <a:ext cx="57254" cy="27565"/>
            </a:xfrm>
            <a:custGeom>
              <a:avLst/>
              <a:gdLst/>
              <a:ahLst/>
              <a:cxnLst/>
              <a:rect l="l" t="t" r="r" b="b"/>
              <a:pathLst>
                <a:path w="4584" h="2207" extrusionOk="0">
                  <a:moveTo>
                    <a:pt x="3276" y="1"/>
                  </a:moveTo>
                  <a:cubicBezTo>
                    <a:pt x="2403" y="1"/>
                    <a:pt x="1152" y="376"/>
                    <a:pt x="77" y="765"/>
                  </a:cubicBezTo>
                  <a:lnTo>
                    <a:pt x="0" y="2192"/>
                  </a:lnTo>
                  <a:cubicBezTo>
                    <a:pt x="158" y="2199"/>
                    <a:pt x="398" y="2207"/>
                    <a:pt x="684" y="2207"/>
                  </a:cubicBezTo>
                  <a:cubicBezTo>
                    <a:pt x="2075" y="2207"/>
                    <a:pt x="4583" y="2025"/>
                    <a:pt x="4360" y="649"/>
                  </a:cubicBezTo>
                  <a:cubicBezTo>
                    <a:pt x="4297" y="178"/>
                    <a:pt x="3876" y="1"/>
                    <a:pt x="3276"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61" name="Google Shape;461;p35"/>
            <p:cNvSpPr/>
            <p:nvPr/>
          </p:nvSpPr>
          <p:spPr>
            <a:xfrm>
              <a:off x="7999002" y="3028506"/>
              <a:ext cx="36633" cy="43703"/>
            </a:xfrm>
            <a:custGeom>
              <a:avLst/>
              <a:gdLst/>
              <a:ahLst/>
              <a:cxnLst/>
              <a:rect l="l" t="t" r="r" b="b"/>
              <a:pathLst>
                <a:path w="2933" h="3499" extrusionOk="0">
                  <a:moveTo>
                    <a:pt x="414" y="0"/>
                  </a:moveTo>
                  <a:cubicBezTo>
                    <a:pt x="277" y="0"/>
                    <a:pt x="139" y="8"/>
                    <a:pt x="1" y="26"/>
                  </a:cubicBezTo>
                  <a:cubicBezTo>
                    <a:pt x="78" y="1261"/>
                    <a:pt x="155" y="2457"/>
                    <a:pt x="271" y="3498"/>
                  </a:cubicBezTo>
                  <a:cubicBezTo>
                    <a:pt x="811" y="2611"/>
                    <a:pt x="1621" y="1685"/>
                    <a:pt x="2932" y="759"/>
                  </a:cubicBezTo>
                  <a:cubicBezTo>
                    <a:pt x="2932" y="759"/>
                    <a:pt x="1730" y="0"/>
                    <a:pt x="414"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62" name="Google Shape;462;p35"/>
            <p:cNvSpPr/>
            <p:nvPr/>
          </p:nvSpPr>
          <p:spPr>
            <a:xfrm>
              <a:off x="7990335" y="3072192"/>
              <a:ext cx="14463" cy="34223"/>
            </a:xfrm>
            <a:custGeom>
              <a:avLst/>
              <a:gdLst/>
              <a:ahLst/>
              <a:cxnLst/>
              <a:rect l="l" t="t" r="r" b="b"/>
              <a:pathLst>
                <a:path w="1158" h="2740" extrusionOk="0">
                  <a:moveTo>
                    <a:pt x="965" y="0"/>
                  </a:moveTo>
                  <a:cubicBezTo>
                    <a:pt x="193" y="1235"/>
                    <a:pt x="39" y="2276"/>
                    <a:pt x="0" y="2662"/>
                  </a:cubicBezTo>
                  <a:cubicBezTo>
                    <a:pt x="39" y="2701"/>
                    <a:pt x="77" y="2739"/>
                    <a:pt x="116" y="2739"/>
                  </a:cubicBezTo>
                  <a:cubicBezTo>
                    <a:pt x="463" y="2392"/>
                    <a:pt x="810" y="2045"/>
                    <a:pt x="1157" y="1736"/>
                  </a:cubicBezTo>
                  <a:cubicBezTo>
                    <a:pt x="1080" y="1235"/>
                    <a:pt x="1042" y="656"/>
                    <a:pt x="965"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463" name="Google Shape;463;p35"/>
            <p:cNvSpPr/>
            <p:nvPr/>
          </p:nvSpPr>
          <p:spPr>
            <a:xfrm>
              <a:off x="7948410" y="4032856"/>
              <a:ext cx="59765" cy="59765"/>
            </a:xfrm>
            <a:custGeom>
              <a:avLst/>
              <a:gdLst/>
              <a:ahLst/>
              <a:cxnLst/>
              <a:rect l="l" t="t" r="r" b="b"/>
              <a:pathLst>
                <a:path w="4785" h="4785" extrusionOk="0">
                  <a:moveTo>
                    <a:pt x="2393" y="1"/>
                  </a:moveTo>
                  <a:cubicBezTo>
                    <a:pt x="1081" y="1"/>
                    <a:pt x="1" y="1081"/>
                    <a:pt x="1" y="2393"/>
                  </a:cubicBezTo>
                  <a:cubicBezTo>
                    <a:pt x="1" y="3743"/>
                    <a:pt x="1081" y="4784"/>
                    <a:pt x="2393" y="4784"/>
                  </a:cubicBezTo>
                  <a:cubicBezTo>
                    <a:pt x="3704" y="4784"/>
                    <a:pt x="4784" y="3743"/>
                    <a:pt x="4784" y="2393"/>
                  </a:cubicBezTo>
                  <a:cubicBezTo>
                    <a:pt x="4784" y="1081"/>
                    <a:pt x="3704" y="1"/>
                    <a:pt x="2393"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64" name="Google Shape;464;p35"/>
            <p:cNvSpPr/>
            <p:nvPr/>
          </p:nvSpPr>
          <p:spPr>
            <a:xfrm>
              <a:off x="7996117" y="2927171"/>
              <a:ext cx="60239" cy="62175"/>
            </a:xfrm>
            <a:custGeom>
              <a:avLst/>
              <a:gdLst/>
              <a:ahLst/>
              <a:cxnLst/>
              <a:rect l="l" t="t" r="r" b="b"/>
              <a:pathLst>
                <a:path w="4823" h="4978" extrusionOk="0">
                  <a:moveTo>
                    <a:pt x="154" y="1"/>
                  </a:moveTo>
                  <a:cubicBezTo>
                    <a:pt x="0" y="1428"/>
                    <a:pt x="0" y="3164"/>
                    <a:pt x="39" y="4977"/>
                  </a:cubicBezTo>
                  <a:cubicBezTo>
                    <a:pt x="1543" y="3974"/>
                    <a:pt x="3125" y="3203"/>
                    <a:pt x="4822" y="2624"/>
                  </a:cubicBezTo>
                  <a:cubicBezTo>
                    <a:pt x="2083" y="849"/>
                    <a:pt x="154" y="1"/>
                    <a:pt x="154"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65" name="Google Shape;465;p35"/>
            <p:cNvSpPr/>
            <p:nvPr/>
          </p:nvSpPr>
          <p:spPr>
            <a:xfrm>
              <a:off x="7993220" y="3026907"/>
              <a:ext cx="5795" cy="2898"/>
            </a:xfrm>
            <a:custGeom>
              <a:avLst/>
              <a:gdLst/>
              <a:ahLst/>
              <a:cxnLst/>
              <a:rect l="l" t="t" r="r" b="b"/>
              <a:pathLst>
                <a:path w="464" h="232" extrusionOk="0">
                  <a:moveTo>
                    <a:pt x="425" y="0"/>
                  </a:moveTo>
                  <a:cubicBezTo>
                    <a:pt x="220" y="102"/>
                    <a:pt x="76" y="205"/>
                    <a:pt x="19" y="227"/>
                  </a:cubicBezTo>
                  <a:lnTo>
                    <a:pt x="19" y="227"/>
                  </a:lnTo>
                  <a:cubicBezTo>
                    <a:pt x="167" y="190"/>
                    <a:pt x="315" y="154"/>
                    <a:pt x="464" y="154"/>
                  </a:cubicBezTo>
                  <a:cubicBezTo>
                    <a:pt x="425" y="116"/>
                    <a:pt x="425" y="39"/>
                    <a:pt x="425" y="0"/>
                  </a:cubicBezTo>
                  <a:close/>
                  <a:moveTo>
                    <a:pt x="19" y="227"/>
                  </a:moveTo>
                  <a:lnTo>
                    <a:pt x="19" y="227"/>
                  </a:lnTo>
                  <a:cubicBezTo>
                    <a:pt x="13" y="229"/>
                    <a:pt x="7" y="230"/>
                    <a:pt x="1" y="232"/>
                  </a:cubicBezTo>
                  <a:cubicBezTo>
                    <a:pt x="5" y="232"/>
                    <a:pt x="11" y="230"/>
                    <a:pt x="19" y="227"/>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466" name="Google Shape;466;p35"/>
            <p:cNvSpPr/>
            <p:nvPr/>
          </p:nvSpPr>
          <p:spPr>
            <a:xfrm>
              <a:off x="7990335" y="3105437"/>
              <a:ext cx="1449" cy="2423"/>
            </a:xfrm>
            <a:custGeom>
              <a:avLst/>
              <a:gdLst/>
              <a:ahLst/>
              <a:cxnLst/>
              <a:rect l="l" t="t" r="r" b="b"/>
              <a:pathLst>
                <a:path w="116" h="194" extrusionOk="0">
                  <a:moveTo>
                    <a:pt x="0" y="0"/>
                  </a:moveTo>
                  <a:cubicBezTo>
                    <a:pt x="0" y="116"/>
                    <a:pt x="0" y="193"/>
                    <a:pt x="0" y="193"/>
                  </a:cubicBezTo>
                  <a:cubicBezTo>
                    <a:pt x="39" y="155"/>
                    <a:pt x="77" y="116"/>
                    <a:pt x="116" y="77"/>
                  </a:cubicBezTo>
                  <a:cubicBezTo>
                    <a:pt x="77" y="77"/>
                    <a:pt x="39" y="39"/>
                    <a:pt x="0" y="0"/>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467" name="Google Shape;467;p35"/>
            <p:cNvSpPr/>
            <p:nvPr/>
          </p:nvSpPr>
          <p:spPr>
            <a:xfrm>
              <a:off x="7837608" y="4596239"/>
              <a:ext cx="132506" cy="89891"/>
            </a:xfrm>
            <a:custGeom>
              <a:avLst/>
              <a:gdLst/>
              <a:ahLst/>
              <a:cxnLst/>
              <a:rect l="l" t="t" r="r" b="b"/>
              <a:pathLst>
                <a:path w="10609" h="7197" extrusionOk="0">
                  <a:moveTo>
                    <a:pt x="8728" y="1"/>
                  </a:moveTo>
                  <a:cubicBezTo>
                    <a:pt x="7839" y="1"/>
                    <a:pt x="6564" y="171"/>
                    <a:pt x="4822" y="758"/>
                  </a:cubicBezTo>
                  <a:cubicBezTo>
                    <a:pt x="733" y="2108"/>
                    <a:pt x="0" y="4384"/>
                    <a:pt x="0" y="4384"/>
                  </a:cubicBezTo>
                  <a:cubicBezTo>
                    <a:pt x="926" y="5348"/>
                    <a:pt x="1968" y="6274"/>
                    <a:pt x="3048" y="7123"/>
                  </a:cubicBezTo>
                  <a:cubicBezTo>
                    <a:pt x="3048" y="7123"/>
                    <a:pt x="3226" y="7197"/>
                    <a:pt x="3585" y="7197"/>
                  </a:cubicBezTo>
                  <a:cubicBezTo>
                    <a:pt x="4361" y="7197"/>
                    <a:pt x="5983" y="6854"/>
                    <a:pt x="8487" y="4693"/>
                  </a:cubicBezTo>
                  <a:cubicBezTo>
                    <a:pt x="10339" y="3072"/>
                    <a:pt x="10609" y="1722"/>
                    <a:pt x="10300" y="256"/>
                  </a:cubicBezTo>
                  <a:cubicBezTo>
                    <a:pt x="10091" y="161"/>
                    <a:pt x="9592" y="1"/>
                    <a:pt x="8728"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468" name="Google Shape;468;p35"/>
            <p:cNvSpPr/>
            <p:nvPr/>
          </p:nvSpPr>
          <p:spPr>
            <a:xfrm>
              <a:off x="7904086" y="3664299"/>
              <a:ext cx="54944" cy="343550"/>
            </a:xfrm>
            <a:custGeom>
              <a:avLst/>
              <a:gdLst/>
              <a:ahLst/>
              <a:cxnLst/>
              <a:rect l="l" t="t" r="r" b="b"/>
              <a:pathLst>
                <a:path w="4399" h="27506" extrusionOk="0">
                  <a:moveTo>
                    <a:pt x="1235" y="0"/>
                  </a:moveTo>
                  <a:lnTo>
                    <a:pt x="1235" y="0"/>
                  </a:lnTo>
                  <a:cubicBezTo>
                    <a:pt x="1236" y="2"/>
                    <a:pt x="1236" y="3"/>
                    <a:pt x="1237" y="4"/>
                  </a:cubicBezTo>
                  <a:lnTo>
                    <a:pt x="1237" y="4"/>
                  </a:lnTo>
                  <a:cubicBezTo>
                    <a:pt x="1236" y="3"/>
                    <a:pt x="1236" y="2"/>
                    <a:pt x="1235" y="0"/>
                  </a:cubicBezTo>
                  <a:close/>
                  <a:moveTo>
                    <a:pt x="1237" y="4"/>
                  </a:moveTo>
                  <a:cubicBezTo>
                    <a:pt x="1385" y="488"/>
                    <a:pt x="578" y="11677"/>
                    <a:pt x="194" y="20871"/>
                  </a:cubicBezTo>
                  <a:cubicBezTo>
                    <a:pt x="117" y="23301"/>
                    <a:pt x="39" y="25577"/>
                    <a:pt x="1" y="27506"/>
                  </a:cubicBezTo>
                  <a:lnTo>
                    <a:pt x="4399" y="26078"/>
                  </a:lnTo>
                  <a:cubicBezTo>
                    <a:pt x="4399" y="26078"/>
                    <a:pt x="4167" y="8796"/>
                    <a:pt x="4013" y="8410"/>
                  </a:cubicBezTo>
                  <a:cubicBezTo>
                    <a:pt x="2934" y="5134"/>
                    <a:pt x="1777" y="1626"/>
                    <a:pt x="1237" y="4"/>
                  </a:cubicBezTo>
                  <a:close/>
                </a:path>
              </a:pathLst>
            </a:custGeom>
            <a:solidFill>
              <a:srgbClr val="B3EEFB"/>
            </a:solidFill>
            <a:ln>
              <a:noFill/>
            </a:ln>
          </p:spPr>
          <p:txBody>
            <a:bodyPr spcFirstLastPara="1" wrap="square" lIns="165409" tIns="165409" rIns="165409" bIns="165409" anchor="ctr" anchorCtr="0">
              <a:noAutofit/>
            </a:bodyPr>
            <a:lstStyle/>
            <a:p>
              <a:endParaRPr sz="3539"/>
            </a:p>
          </p:txBody>
        </p:sp>
        <p:sp>
          <p:nvSpPr>
            <p:cNvPr id="469" name="Google Shape;469;p35"/>
            <p:cNvSpPr/>
            <p:nvPr/>
          </p:nvSpPr>
          <p:spPr>
            <a:xfrm>
              <a:off x="7857840" y="3569434"/>
              <a:ext cx="86481" cy="79486"/>
            </a:xfrm>
            <a:custGeom>
              <a:avLst/>
              <a:gdLst/>
              <a:ahLst/>
              <a:cxnLst/>
              <a:rect l="l" t="t" r="r" b="b"/>
              <a:pathLst>
                <a:path w="6924" h="6364" extrusionOk="0">
                  <a:moveTo>
                    <a:pt x="4850" y="0"/>
                  </a:moveTo>
                  <a:cubicBezTo>
                    <a:pt x="4382" y="0"/>
                    <a:pt x="3852" y="134"/>
                    <a:pt x="3280" y="498"/>
                  </a:cubicBezTo>
                  <a:cubicBezTo>
                    <a:pt x="1" y="3083"/>
                    <a:pt x="2199" y="5552"/>
                    <a:pt x="2354" y="5745"/>
                  </a:cubicBezTo>
                  <a:lnTo>
                    <a:pt x="3048" y="6169"/>
                  </a:lnTo>
                  <a:cubicBezTo>
                    <a:pt x="3164" y="6208"/>
                    <a:pt x="3280" y="6246"/>
                    <a:pt x="3395" y="6285"/>
                  </a:cubicBezTo>
                  <a:cubicBezTo>
                    <a:pt x="3631" y="6335"/>
                    <a:pt x="3889" y="6364"/>
                    <a:pt x="4165" y="6364"/>
                  </a:cubicBezTo>
                  <a:cubicBezTo>
                    <a:pt x="4523" y="6364"/>
                    <a:pt x="4911" y="6316"/>
                    <a:pt x="5324" y="6208"/>
                  </a:cubicBezTo>
                  <a:lnTo>
                    <a:pt x="5324" y="6053"/>
                  </a:lnTo>
                  <a:cubicBezTo>
                    <a:pt x="5324" y="6053"/>
                    <a:pt x="5286" y="4819"/>
                    <a:pt x="5710" y="3392"/>
                  </a:cubicBezTo>
                  <a:cubicBezTo>
                    <a:pt x="5941" y="2581"/>
                    <a:pt x="6289" y="1733"/>
                    <a:pt x="6867" y="1038"/>
                  </a:cubicBezTo>
                  <a:cubicBezTo>
                    <a:pt x="6924" y="982"/>
                    <a:pt x="6116" y="0"/>
                    <a:pt x="4850"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70" name="Google Shape;470;p35"/>
            <p:cNvSpPr/>
            <p:nvPr/>
          </p:nvSpPr>
          <p:spPr>
            <a:xfrm>
              <a:off x="7749436" y="4478507"/>
              <a:ext cx="191297" cy="109875"/>
            </a:xfrm>
            <a:custGeom>
              <a:avLst/>
              <a:gdLst/>
              <a:ahLst/>
              <a:cxnLst/>
              <a:rect l="l" t="t" r="r" b="b"/>
              <a:pathLst>
                <a:path w="15316" h="8797" extrusionOk="0">
                  <a:moveTo>
                    <a:pt x="14621" y="1"/>
                  </a:moveTo>
                  <a:lnTo>
                    <a:pt x="14467" y="39"/>
                  </a:lnTo>
                  <a:cubicBezTo>
                    <a:pt x="8502" y="3377"/>
                    <a:pt x="3721" y="3863"/>
                    <a:pt x="1445" y="3863"/>
                  </a:cubicBezTo>
                  <a:cubicBezTo>
                    <a:pt x="513" y="3863"/>
                    <a:pt x="1" y="3781"/>
                    <a:pt x="1" y="3781"/>
                  </a:cubicBezTo>
                  <a:lnTo>
                    <a:pt x="1" y="3781"/>
                  </a:lnTo>
                  <a:cubicBezTo>
                    <a:pt x="849" y="5478"/>
                    <a:pt x="1814" y="7176"/>
                    <a:pt x="2933" y="8796"/>
                  </a:cubicBezTo>
                  <a:cubicBezTo>
                    <a:pt x="2933" y="8796"/>
                    <a:pt x="9954" y="7870"/>
                    <a:pt x="15316" y="3858"/>
                  </a:cubicBezTo>
                  <a:cubicBezTo>
                    <a:pt x="15161" y="3164"/>
                    <a:pt x="14969" y="2277"/>
                    <a:pt x="14814" y="1274"/>
                  </a:cubicBezTo>
                  <a:cubicBezTo>
                    <a:pt x="14737" y="849"/>
                    <a:pt x="14660" y="425"/>
                    <a:pt x="14621"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71" name="Google Shape;471;p35"/>
            <p:cNvSpPr/>
            <p:nvPr/>
          </p:nvSpPr>
          <p:spPr>
            <a:xfrm>
              <a:off x="7675727" y="4222199"/>
              <a:ext cx="256345" cy="304581"/>
            </a:xfrm>
            <a:custGeom>
              <a:avLst/>
              <a:gdLst/>
              <a:ahLst/>
              <a:cxnLst/>
              <a:rect l="l" t="t" r="r" b="b"/>
              <a:pathLst>
                <a:path w="20524" h="24386" extrusionOk="0">
                  <a:moveTo>
                    <a:pt x="19906" y="1"/>
                  </a:moveTo>
                  <a:lnTo>
                    <a:pt x="19906" y="1"/>
                  </a:lnTo>
                  <a:cubicBezTo>
                    <a:pt x="16126" y="1544"/>
                    <a:pt x="12577" y="2778"/>
                    <a:pt x="8989" y="3280"/>
                  </a:cubicBezTo>
                  <a:cubicBezTo>
                    <a:pt x="8001" y="3397"/>
                    <a:pt x="7012" y="3461"/>
                    <a:pt x="6016" y="3461"/>
                  </a:cubicBezTo>
                  <a:cubicBezTo>
                    <a:pt x="4058" y="3461"/>
                    <a:pt x="2072" y="3212"/>
                    <a:pt x="0" y="2624"/>
                  </a:cubicBezTo>
                  <a:lnTo>
                    <a:pt x="0" y="2624"/>
                  </a:lnTo>
                  <a:cubicBezTo>
                    <a:pt x="0" y="2624"/>
                    <a:pt x="541" y="13657"/>
                    <a:pt x="5903" y="24304"/>
                  </a:cubicBezTo>
                  <a:cubicBezTo>
                    <a:pt x="5903" y="24304"/>
                    <a:pt x="6415" y="24386"/>
                    <a:pt x="7347" y="24386"/>
                  </a:cubicBezTo>
                  <a:cubicBezTo>
                    <a:pt x="9623" y="24386"/>
                    <a:pt x="14404" y="23900"/>
                    <a:pt x="20369" y="20562"/>
                  </a:cubicBezTo>
                  <a:lnTo>
                    <a:pt x="20523" y="20524"/>
                  </a:lnTo>
                  <a:cubicBezTo>
                    <a:pt x="20446" y="20138"/>
                    <a:pt x="20408" y="19752"/>
                    <a:pt x="20330" y="19328"/>
                  </a:cubicBezTo>
                  <a:cubicBezTo>
                    <a:pt x="19443" y="12885"/>
                    <a:pt x="18787" y="3704"/>
                    <a:pt x="19906"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72" name="Google Shape;472;p35"/>
            <p:cNvSpPr/>
            <p:nvPr/>
          </p:nvSpPr>
          <p:spPr>
            <a:xfrm>
              <a:off x="7856391" y="3646952"/>
              <a:ext cx="68920" cy="278027"/>
            </a:xfrm>
            <a:custGeom>
              <a:avLst/>
              <a:gdLst/>
              <a:ahLst/>
              <a:cxnLst/>
              <a:rect l="l" t="t" r="r" b="b"/>
              <a:pathLst>
                <a:path w="5518" h="22260" extrusionOk="0">
                  <a:moveTo>
                    <a:pt x="5440" y="1"/>
                  </a:moveTo>
                  <a:cubicBezTo>
                    <a:pt x="5027" y="109"/>
                    <a:pt x="4639" y="157"/>
                    <a:pt x="4281" y="157"/>
                  </a:cubicBezTo>
                  <a:cubicBezTo>
                    <a:pt x="4005" y="157"/>
                    <a:pt x="3747" y="128"/>
                    <a:pt x="3511" y="78"/>
                  </a:cubicBezTo>
                  <a:lnTo>
                    <a:pt x="3396" y="502"/>
                  </a:lnTo>
                  <a:cubicBezTo>
                    <a:pt x="3396" y="502"/>
                    <a:pt x="387" y="6212"/>
                    <a:pt x="1" y="18865"/>
                  </a:cubicBezTo>
                  <a:lnTo>
                    <a:pt x="3820" y="22260"/>
                  </a:lnTo>
                  <a:lnTo>
                    <a:pt x="4013" y="22260"/>
                  </a:lnTo>
                  <a:cubicBezTo>
                    <a:pt x="4399" y="13040"/>
                    <a:pt x="5209" y="1814"/>
                    <a:pt x="5054" y="1389"/>
                  </a:cubicBezTo>
                  <a:cubicBezTo>
                    <a:pt x="4900" y="811"/>
                    <a:pt x="4784" y="502"/>
                    <a:pt x="4784" y="502"/>
                  </a:cubicBezTo>
                  <a:lnTo>
                    <a:pt x="5517" y="155"/>
                  </a:lnTo>
                  <a:lnTo>
                    <a:pt x="5440" y="1"/>
                  </a:lnTo>
                  <a:close/>
                </a:path>
              </a:pathLst>
            </a:custGeom>
            <a:solidFill>
              <a:srgbClr val="71A8FF"/>
            </a:solidFill>
            <a:ln>
              <a:noFill/>
            </a:ln>
          </p:spPr>
          <p:txBody>
            <a:bodyPr spcFirstLastPara="1" wrap="square" lIns="165409" tIns="165409" rIns="165409" bIns="165409" anchor="ctr" anchorCtr="0">
              <a:noAutofit/>
            </a:bodyPr>
            <a:lstStyle/>
            <a:p>
              <a:endParaRPr sz="3539"/>
            </a:p>
          </p:txBody>
        </p:sp>
        <p:sp>
          <p:nvSpPr>
            <p:cNvPr id="473" name="Google Shape;473;p35"/>
            <p:cNvSpPr/>
            <p:nvPr/>
          </p:nvSpPr>
          <p:spPr>
            <a:xfrm>
              <a:off x="7792323" y="3646477"/>
              <a:ext cx="107939" cy="288619"/>
            </a:xfrm>
            <a:custGeom>
              <a:avLst/>
              <a:gdLst/>
              <a:ahLst/>
              <a:cxnLst/>
              <a:rect l="l" t="t" r="r" b="b"/>
              <a:pathLst>
                <a:path w="8642" h="23108" extrusionOk="0">
                  <a:moveTo>
                    <a:pt x="8294" y="0"/>
                  </a:moveTo>
                  <a:cubicBezTo>
                    <a:pt x="8294" y="0"/>
                    <a:pt x="6404" y="3704"/>
                    <a:pt x="4398" y="7638"/>
                  </a:cubicBezTo>
                  <a:cubicBezTo>
                    <a:pt x="4398" y="7638"/>
                    <a:pt x="4398" y="7677"/>
                    <a:pt x="4398" y="7677"/>
                  </a:cubicBezTo>
                  <a:cubicBezTo>
                    <a:pt x="4282" y="7947"/>
                    <a:pt x="1582" y="14852"/>
                    <a:pt x="0" y="23069"/>
                  </a:cubicBezTo>
                  <a:lnTo>
                    <a:pt x="154" y="23108"/>
                  </a:lnTo>
                  <a:lnTo>
                    <a:pt x="5131" y="18903"/>
                  </a:lnTo>
                  <a:cubicBezTo>
                    <a:pt x="5517" y="6250"/>
                    <a:pt x="8526" y="502"/>
                    <a:pt x="8526" y="502"/>
                  </a:cubicBezTo>
                  <a:lnTo>
                    <a:pt x="8641" y="116"/>
                  </a:lnTo>
                  <a:cubicBezTo>
                    <a:pt x="8526" y="77"/>
                    <a:pt x="8410" y="39"/>
                    <a:pt x="8294" y="0"/>
                  </a:cubicBezTo>
                  <a:close/>
                </a:path>
              </a:pathLst>
            </a:custGeom>
            <a:solidFill>
              <a:srgbClr val="71A8FF"/>
            </a:solidFill>
            <a:ln>
              <a:noFill/>
            </a:ln>
          </p:spPr>
          <p:txBody>
            <a:bodyPr spcFirstLastPara="1" wrap="square" lIns="165409" tIns="165409" rIns="165409" bIns="165409" anchor="ctr" anchorCtr="0">
              <a:noAutofit/>
            </a:bodyPr>
            <a:lstStyle/>
            <a:p>
              <a:endParaRPr sz="3539"/>
            </a:p>
          </p:txBody>
        </p:sp>
        <p:sp>
          <p:nvSpPr>
            <p:cNvPr id="474" name="Google Shape;474;p35"/>
            <p:cNvSpPr/>
            <p:nvPr/>
          </p:nvSpPr>
          <p:spPr>
            <a:xfrm>
              <a:off x="7762924" y="3554397"/>
              <a:ext cx="135891" cy="109924"/>
            </a:xfrm>
            <a:custGeom>
              <a:avLst/>
              <a:gdLst/>
              <a:ahLst/>
              <a:cxnLst/>
              <a:rect l="l" t="t" r="r" b="b"/>
              <a:pathLst>
                <a:path w="10880" h="8801" extrusionOk="0">
                  <a:moveTo>
                    <a:pt x="5637" y="1"/>
                  </a:moveTo>
                  <a:cubicBezTo>
                    <a:pt x="5447" y="1"/>
                    <a:pt x="5265" y="14"/>
                    <a:pt x="5093" y="44"/>
                  </a:cubicBezTo>
                  <a:cubicBezTo>
                    <a:pt x="4939" y="82"/>
                    <a:pt x="4746" y="159"/>
                    <a:pt x="4592" y="198"/>
                  </a:cubicBezTo>
                  <a:lnTo>
                    <a:pt x="4553" y="198"/>
                  </a:lnTo>
                  <a:cubicBezTo>
                    <a:pt x="3511" y="699"/>
                    <a:pt x="2161" y="2397"/>
                    <a:pt x="1235" y="4326"/>
                  </a:cubicBezTo>
                  <a:cubicBezTo>
                    <a:pt x="502" y="5869"/>
                    <a:pt x="1" y="7527"/>
                    <a:pt x="117" y="8800"/>
                  </a:cubicBezTo>
                  <a:cubicBezTo>
                    <a:pt x="155" y="8685"/>
                    <a:pt x="1197" y="6910"/>
                    <a:pt x="4514" y="6486"/>
                  </a:cubicBezTo>
                  <a:cubicBezTo>
                    <a:pt x="5012" y="6405"/>
                    <a:pt x="5505" y="6371"/>
                    <a:pt x="5980" y="6371"/>
                  </a:cubicBezTo>
                  <a:cubicBezTo>
                    <a:pt x="6868" y="6371"/>
                    <a:pt x="7694" y="6489"/>
                    <a:pt x="8372" y="6640"/>
                  </a:cubicBezTo>
                  <a:lnTo>
                    <a:pt x="8449" y="6640"/>
                  </a:lnTo>
                  <a:cubicBezTo>
                    <a:pt x="8912" y="6717"/>
                    <a:pt x="9414" y="6833"/>
                    <a:pt x="9954" y="6949"/>
                  </a:cubicBezTo>
                  <a:cubicBezTo>
                    <a:pt x="8989" y="6139"/>
                    <a:pt x="8719" y="4673"/>
                    <a:pt x="9375" y="3323"/>
                  </a:cubicBezTo>
                  <a:cubicBezTo>
                    <a:pt x="9568" y="2937"/>
                    <a:pt x="9838" y="2590"/>
                    <a:pt x="10185" y="2242"/>
                  </a:cubicBezTo>
                  <a:cubicBezTo>
                    <a:pt x="10417" y="2011"/>
                    <a:pt x="10648" y="1857"/>
                    <a:pt x="10880" y="1702"/>
                  </a:cubicBezTo>
                  <a:cubicBezTo>
                    <a:pt x="10738" y="1596"/>
                    <a:pt x="7715" y="1"/>
                    <a:pt x="5637"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75" name="Google Shape;475;p35"/>
            <p:cNvSpPr/>
            <p:nvPr/>
          </p:nvSpPr>
          <p:spPr>
            <a:xfrm>
              <a:off x="7761963" y="3555896"/>
              <a:ext cx="159984" cy="106977"/>
            </a:xfrm>
            <a:custGeom>
              <a:avLst/>
              <a:gdLst/>
              <a:ahLst/>
              <a:cxnLst/>
              <a:rect l="l" t="t" r="r" b="b"/>
              <a:pathLst>
                <a:path w="12809" h="8565" extrusionOk="0">
                  <a:moveTo>
                    <a:pt x="7060" y="1"/>
                  </a:moveTo>
                  <a:lnTo>
                    <a:pt x="7928" y="316"/>
                  </a:lnTo>
                  <a:lnTo>
                    <a:pt x="7928" y="316"/>
                  </a:lnTo>
                  <a:cubicBezTo>
                    <a:pt x="7662" y="163"/>
                    <a:pt x="7354" y="74"/>
                    <a:pt x="7060" y="1"/>
                  </a:cubicBezTo>
                  <a:close/>
                  <a:moveTo>
                    <a:pt x="10031" y="7055"/>
                  </a:moveTo>
                  <a:cubicBezTo>
                    <a:pt x="10150" y="7135"/>
                    <a:pt x="10279" y="7202"/>
                    <a:pt x="10416" y="7253"/>
                  </a:cubicBezTo>
                  <a:cubicBezTo>
                    <a:pt x="10690" y="7349"/>
                    <a:pt x="10973" y="7386"/>
                    <a:pt x="11259" y="7386"/>
                  </a:cubicBezTo>
                  <a:cubicBezTo>
                    <a:pt x="11303" y="7386"/>
                    <a:pt x="11346" y="7386"/>
                    <a:pt x="11390" y="7384"/>
                  </a:cubicBezTo>
                  <a:lnTo>
                    <a:pt x="11390" y="7384"/>
                  </a:lnTo>
                  <a:cubicBezTo>
                    <a:pt x="10939" y="7330"/>
                    <a:pt x="10477" y="7192"/>
                    <a:pt x="10031" y="7055"/>
                  </a:cubicBezTo>
                  <a:close/>
                  <a:moveTo>
                    <a:pt x="12808" y="7137"/>
                  </a:moveTo>
                  <a:lnTo>
                    <a:pt x="12808" y="7137"/>
                  </a:lnTo>
                  <a:cubicBezTo>
                    <a:pt x="12352" y="7251"/>
                    <a:pt x="11868" y="7366"/>
                    <a:pt x="11390" y="7384"/>
                  </a:cubicBezTo>
                  <a:lnTo>
                    <a:pt x="11390" y="7384"/>
                  </a:lnTo>
                  <a:cubicBezTo>
                    <a:pt x="11517" y="7399"/>
                    <a:pt x="11643" y="7408"/>
                    <a:pt x="11767" y="7408"/>
                  </a:cubicBezTo>
                  <a:cubicBezTo>
                    <a:pt x="12133" y="7408"/>
                    <a:pt x="12486" y="7333"/>
                    <a:pt x="12808" y="7137"/>
                  </a:cubicBezTo>
                  <a:close/>
                  <a:moveTo>
                    <a:pt x="7928" y="316"/>
                  </a:moveTo>
                  <a:cubicBezTo>
                    <a:pt x="8081" y="405"/>
                    <a:pt x="8220" y="515"/>
                    <a:pt x="8333" y="656"/>
                  </a:cubicBezTo>
                  <a:cubicBezTo>
                    <a:pt x="8603" y="1042"/>
                    <a:pt x="8410" y="1775"/>
                    <a:pt x="7948" y="1775"/>
                  </a:cubicBezTo>
                  <a:cubicBezTo>
                    <a:pt x="7912" y="1782"/>
                    <a:pt x="7878" y="1785"/>
                    <a:pt x="7845" y="1785"/>
                  </a:cubicBezTo>
                  <a:cubicBezTo>
                    <a:pt x="7698" y="1785"/>
                    <a:pt x="7572" y="1722"/>
                    <a:pt x="7446" y="1659"/>
                  </a:cubicBezTo>
                  <a:cubicBezTo>
                    <a:pt x="7185" y="1548"/>
                    <a:pt x="6888" y="1481"/>
                    <a:pt x="6594" y="1481"/>
                  </a:cubicBezTo>
                  <a:cubicBezTo>
                    <a:pt x="6280" y="1481"/>
                    <a:pt x="5969" y="1557"/>
                    <a:pt x="5710" y="1737"/>
                  </a:cubicBezTo>
                  <a:cubicBezTo>
                    <a:pt x="5247" y="2084"/>
                    <a:pt x="5131" y="2933"/>
                    <a:pt x="5633" y="3280"/>
                  </a:cubicBezTo>
                  <a:cubicBezTo>
                    <a:pt x="5840" y="3406"/>
                    <a:pt x="6091" y="3437"/>
                    <a:pt x="6351" y="3437"/>
                  </a:cubicBezTo>
                  <a:cubicBezTo>
                    <a:pt x="6595" y="3437"/>
                    <a:pt x="6847" y="3410"/>
                    <a:pt x="7077" y="3410"/>
                  </a:cubicBezTo>
                  <a:cubicBezTo>
                    <a:pt x="7425" y="3410"/>
                    <a:pt x="7724" y="3471"/>
                    <a:pt x="7870" y="3781"/>
                  </a:cubicBezTo>
                  <a:cubicBezTo>
                    <a:pt x="7485" y="4321"/>
                    <a:pt x="6829" y="4591"/>
                    <a:pt x="6173" y="4668"/>
                  </a:cubicBezTo>
                  <a:cubicBezTo>
                    <a:pt x="5875" y="4718"/>
                    <a:pt x="5585" y="4732"/>
                    <a:pt x="5298" y="4732"/>
                  </a:cubicBezTo>
                  <a:cubicBezTo>
                    <a:pt x="4917" y="4732"/>
                    <a:pt x="4542" y="4707"/>
                    <a:pt x="4167" y="4707"/>
                  </a:cubicBezTo>
                  <a:cubicBezTo>
                    <a:pt x="3125" y="4784"/>
                    <a:pt x="2045" y="5093"/>
                    <a:pt x="1274" y="5787"/>
                  </a:cubicBezTo>
                  <a:cubicBezTo>
                    <a:pt x="502" y="6482"/>
                    <a:pt x="1" y="7523"/>
                    <a:pt x="155" y="8565"/>
                  </a:cubicBezTo>
                  <a:cubicBezTo>
                    <a:pt x="579" y="7755"/>
                    <a:pt x="1428" y="7292"/>
                    <a:pt x="2277" y="7022"/>
                  </a:cubicBezTo>
                  <a:cubicBezTo>
                    <a:pt x="3443" y="6608"/>
                    <a:pt x="4682" y="6423"/>
                    <a:pt x="5928" y="6423"/>
                  </a:cubicBezTo>
                  <a:cubicBezTo>
                    <a:pt x="7237" y="6423"/>
                    <a:pt x="8554" y="6627"/>
                    <a:pt x="9799" y="6983"/>
                  </a:cubicBezTo>
                  <a:cubicBezTo>
                    <a:pt x="9876" y="7007"/>
                    <a:pt x="9953" y="7031"/>
                    <a:pt x="10031" y="7055"/>
                  </a:cubicBezTo>
                  <a:lnTo>
                    <a:pt x="10031" y="7055"/>
                  </a:lnTo>
                  <a:cubicBezTo>
                    <a:pt x="9245" y="6525"/>
                    <a:pt x="8860" y="5408"/>
                    <a:pt x="9028" y="4437"/>
                  </a:cubicBezTo>
                  <a:cubicBezTo>
                    <a:pt x="9221" y="3280"/>
                    <a:pt x="9954" y="2354"/>
                    <a:pt x="10802" y="1544"/>
                  </a:cubicBezTo>
                  <a:cubicBezTo>
                    <a:pt x="10069" y="1042"/>
                    <a:pt x="9221" y="656"/>
                    <a:pt x="8333" y="464"/>
                  </a:cubicBezTo>
                  <a:lnTo>
                    <a:pt x="7928" y="316"/>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476" name="Google Shape;476;p35"/>
            <p:cNvSpPr/>
            <p:nvPr/>
          </p:nvSpPr>
          <p:spPr>
            <a:xfrm>
              <a:off x="7871328" y="3568909"/>
              <a:ext cx="66984" cy="79099"/>
            </a:xfrm>
            <a:custGeom>
              <a:avLst/>
              <a:gdLst/>
              <a:ahLst/>
              <a:cxnLst/>
              <a:rect l="l" t="t" r="r" b="b"/>
              <a:pathLst>
                <a:path w="5363" h="6333" extrusionOk="0">
                  <a:moveTo>
                    <a:pt x="3434" y="0"/>
                  </a:moveTo>
                  <a:cubicBezTo>
                    <a:pt x="2315" y="77"/>
                    <a:pt x="1274" y="733"/>
                    <a:pt x="695" y="1698"/>
                  </a:cubicBezTo>
                  <a:cubicBezTo>
                    <a:pt x="116" y="2623"/>
                    <a:pt x="1" y="3858"/>
                    <a:pt x="309" y="4900"/>
                  </a:cubicBezTo>
                  <a:cubicBezTo>
                    <a:pt x="464" y="5362"/>
                    <a:pt x="695" y="5825"/>
                    <a:pt x="1081" y="6095"/>
                  </a:cubicBezTo>
                  <a:cubicBezTo>
                    <a:pt x="1382" y="6271"/>
                    <a:pt x="1733" y="6333"/>
                    <a:pt x="2080" y="6333"/>
                  </a:cubicBezTo>
                  <a:cubicBezTo>
                    <a:pt x="2265" y="6333"/>
                    <a:pt x="2449" y="6315"/>
                    <a:pt x="2624" y="6288"/>
                  </a:cubicBezTo>
                  <a:cubicBezTo>
                    <a:pt x="2849" y="6254"/>
                    <a:pt x="3073" y="6204"/>
                    <a:pt x="3274" y="6121"/>
                  </a:cubicBezTo>
                  <a:lnTo>
                    <a:pt x="3274" y="6121"/>
                  </a:lnTo>
                  <a:cubicBezTo>
                    <a:pt x="3330" y="6130"/>
                    <a:pt x="3385" y="6134"/>
                    <a:pt x="3441" y="6134"/>
                  </a:cubicBezTo>
                  <a:cubicBezTo>
                    <a:pt x="3639" y="6134"/>
                    <a:pt x="3827" y="6075"/>
                    <a:pt x="3974" y="5941"/>
                  </a:cubicBezTo>
                  <a:lnTo>
                    <a:pt x="3858" y="5632"/>
                  </a:lnTo>
                  <a:cubicBezTo>
                    <a:pt x="3731" y="5867"/>
                    <a:pt x="3521" y="6019"/>
                    <a:pt x="3274" y="6121"/>
                  </a:cubicBezTo>
                  <a:lnTo>
                    <a:pt x="3274" y="6121"/>
                  </a:lnTo>
                  <a:cubicBezTo>
                    <a:pt x="2950" y="6069"/>
                    <a:pt x="2625" y="5874"/>
                    <a:pt x="2431" y="5594"/>
                  </a:cubicBezTo>
                  <a:cubicBezTo>
                    <a:pt x="2084" y="5092"/>
                    <a:pt x="2084" y="4475"/>
                    <a:pt x="2200" y="3858"/>
                  </a:cubicBezTo>
                  <a:cubicBezTo>
                    <a:pt x="2315" y="3086"/>
                    <a:pt x="2585" y="2276"/>
                    <a:pt x="3164" y="1736"/>
                  </a:cubicBezTo>
                  <a:cubicBezTo>
                    <a:pt x="3569" y="1302"/>
                    <a:pt x="4169" y="1020"/>
                    <a:pt x="4770" y="1020"/>
                  </a:cubicBezTo>
                  <a:cubicBezTo>
                    <a:pt x="4970" y="1020"/>
                    <a:pt x="5170" y="1051"/>
                    <a:pt x="5363" y="1119"/>
                  </a:cubicBezTo>
                  <a:cubicBezTo>
                    <a:pt x="5131" y="617"/>
                    <a:pt x="4707" y="193"/>
                    <a:pt x="4206" y="77"/>
                  </a:cubicBezTo>
                  <a:cubicBezTo>
                    <a:pt x="3935" y="0"/>
                    <a:pt x="3704" y="0"/>
                    <a:pt x="3434"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477" name="Google Shape;477;p35"/>
            <p:cNvSpPr/>
            <p:nvPr/>
          </p:nvSpPr>
          <p:spPr>
            <a:xfrm>
              <a:off x="7759677" y="3634475"/>
              <a:ext cx="126124" cy="37358"/>
            </a:xfrm>
            <a:custGeom>
              <a:avLst/>
              <a:gdLst/>
              <a:ahLst/>
              <a:cxnLst/>
              <a:rect l="l" t="t" r="r" b="b"/>
              <a:pathLst>
                <a:path w="10098" h="2991" extrusionOk="0">
                  <a:moveTo>
                    <a:pt x="6149" y="0"/>
                  </a:moveTo>
                  <a:cubicBezTo>
                    <a:pt x="5659" y="0"/>
                    <a:pt x="5202" y="28"/>
                    <a:pt x="4774" y="74"/>
                  </a:cubicBezTo>
                  <a:cubicBezTo>
                    <a:pt x="3308" y="344"/>
                    <a:pt x="1727" y="1000"/>
                    <a:pt x="377" y="2388"/>
                  </a:cubicBezTo>
                  <a:cubicBezTo>
                    <a:pt x="1" y="2764"/>
                    <a:pt x="779" y="2991"/>
                    <a:pt x="2144" y="2991"/>
                  </a:cubicBezTo>
                  <a:cubicBezTo>
                    <a:pt x="3723" y="2991"/>
                    <a:pt x="6087" y="2688"/>
                    <a:pt x="8362" y="1964"/>
                  </a:cubicBezTo>
                  <a:lnTo>
                    <a:pt x="10098" y="614"/>
                  </a:lnTo>
                  <a:cubicBezTo>
                    <a:pt x="9751" y="498"/>
                    <a:pt x="9249" y="344"/>
                    <a:pt x="8709" y="228"/>
                  </a:cubicBezTo>
                  <a:lnTo>
                    <a:pt x="8632" y="228"/>
                  </a:lnTo>
                  <a:cubicBezTo>
                    <a:pt x="7723" y="65"/>
                    <a:pt x="6898" y="0"/>
                    <a:pt x="6149"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78" name="Google Shape;478;p35"/>
            <p:cNvSpPr/>
            <p:nvPr/>
          </p:nvSpPr>
          <p:spPr>
            <a:xfrm>
              <a:off x="7705600" y="3646477"/>
              <a:ext cx="190335" cy="208745"/>
            </a:xfrm>
            <a:custGeom>
              <a:avLst/>
              <a:gdLst/>
              <a:ahLst/>
              <a:cxnLst/>
              <a:rect l="l" t="t" r="r" b="b"/>
              <a:pathLst>
                <a:path w="15239" h="16713" extrusionOk="0">
                  <a:moveTo>
                    <a:pt x="15238" y="0"/>
                  </a:moveTo>
                  <a:lnTo>
                    <a:pt x="15238" y="0"/>
                  </a:lnTo>
                  <a:cubicBezTo>
                    <a:pt x="14775" y="232"/>
                    <a:pt x="14312" y="424"/>
                    <a:pt x="13811" y="617"/>
                  </a:cubicBezTo>
                  <a:lnTo>
                    <a:pt x="6597" y="10840"/>
                  </a:lnTo>
                  <a:cubicBezTo>
                    <a:pt x="6498" y="11567"/>
                    <a:pt x="4562" y="12039"/>
                    <a:pt x="2700" y="12039"/>
                  </a:cubicBezTo>
                  <a:cubicBezTo>
                    <a:pt x="2386" y="12039"/>
                    <a:pt x="2075" y="12025"/>
                    <a:pt x="1775" y="11998"/>
                  </a:cubicBezTo>
                  <a:cubicBezTo>
                    <a:pt x="1696" y="11991"/>
                    <a:pt x="1620" y="11988"/>
                    <a:pt x="1547" y="11988"/>
                  </a:cubicBezTo>
                  <a:cubicBezTo>
                    <a:pt x="772" y="11988"/>
                    <a:pt x="373" y="12356"/>
                    <a:pt x="232" y="12885"/>
                  </a:cubicBezTo>
                  <a:cubicBezTo>
                    <a:pt x="0" y="13926"/>
                    <a:pt x="849" y="15508"/>
                    <a:pt x="2353" y="15585"/>
                  </a:cubicBezTo>
                  <a:cubicBezTo>
                    <a:pt x="3202" y="15624"/>
                    <a:pt x="4012" y="15740"/>
                    <a:pt x="4668" y="15855"/>
                  </a:cubicBezTo>
                  <a:cubicBezTo>
                    <a:pt x="5825" y="16087"/>
                    <a:pt x="6597" y="16434"/>
                    <a:pt x="6597" y="16704"/>
                  </a:cubicBezTo>
                  <a:cubicBezTo>
                    <a:pt x="6597" y="16709"/>
                    <a:pt x="6598" y="16712"/>
                    <a:pt x="6601" y="16712"/>
                  </a:cubicBezTo>
                  <a:cubicBezTo>
                    <a:pt x="6712" y="16712"/>
                    <a:pt x="9119" y="12047"/>
                    <a:pt x="11342" y="7677"/>
                  </a:cubicBezTo>
                  <a:cubicBezTo>
                    <a:pt x="11342" y="7677"/>
                    <a:pt x="11342" y="7638"/>
                    <a:pt x="11342" y="7638"/>
                  </a:cubicBezTo>
                  <a:cubicBezTo>
                    <a:pt x="13348" y="3704"/>
                    <a:pt x="15238" y="0"/>
                    <a:pt x="15238"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79" name="Google Shape;479;p35"/>
            <p:cNvSpPr/>
            <p:nvPr/>
          </p:nvSpPr>
          <p:spPr>
            <a:xfrm>
              <a:off x="7730166" y="3654183"/>
              <a:ext cx="147932" cy="127698"/>
            </a:xfrm>
            <a:custGeom>
              <a:avLst/>
              <a:gdLst/>
              <a:ahLst/>
              <a:cxnLst/>
              <a:rect l="l" t="t" r="r" b="b"/>
              <a:pathLst>
                <a:path w="11844" h="10224" extrusionOk="0">
                  <a:moveTo>
                    <a:pt x="11844" y="0"/>
                  </a:moveTo>
                  <a:cubicBezTo>
                    <a:pt x="11458" y="155"/>
                    <a:pt x="11111" y="270"/>
                    <a:pt x="10725" y="386"/>
                  </a:cubicBezTo>
                  <a:lnTo>
                    <a:pt x="1" y="8603"/>
                  </a:lnTo>
                  <a:cubicBezTo>
                    <a:pt x="1" y="8603"/>
                    <a:pt x="180" y="8592"/>
                    <a:pt x="469" y="8592"/>
                  </a:cubicBezTo>
                  <a:cubicBezTo>
                    <a:pt x="1367" y="8592"/>
                    <a:pt x="3330" y="8702"/>
                    <a:pt x="4321" y="9606"/>
                  </a:cubicBezTo>
                  <a:cubicBezTo>
                    <a:pt x="4553" y="9837"/>
                    <a:pt x="4668" y="10030"/>
                    <a:pt x="4630" y="10223"/>
                  </a:cubicBezTo>
                  <a:lnTo>
                    <a:pt x="11844" y="0"/>
                  </a:ln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80" name="Google Shape;480;p35"/>
            <p:cNvSpPr/>
            <p:nvPr/>
          </p:nvSpPr>
          <p:spPr>
            <a:xfrm>
              <a:off x="7448803" y="3481225"/>
              <a:ext cx="424498" cy="285734"/>
            </a:xfrm>
            <a:custGeom>
              <a:avLst/>
              <a:gdLst/>
              <a:ahLst/>
              <a:cxnLst/>
              <a:rect l="l" t="t" r="r" b="b"/>
              <a:pathLst>
                <a:path w="33987" h="22877" extrusionOk="0">
                  <a:moveTo>
                    <a:pt x="13734" y="0"/>
                  </a:moveTo>
                  <a:lnTo>
                    <a:pt x="13734" y="0"/>
                  </a:lnTo>
                  <a:cubicBezTo>
                    <a:pt x="13888" y="1659"/>
                    <a:pt x="16820" y="6404"/>
                    <a:pt x="9761" y="10763"/>
                  </a:cubicBezTo>
                  <a:cubicBezTo>
                    <a:pt x="2817" y="15045"/>
                    <a:pt x="695" y="20523"/>
                    <a:pt x="695" y="20523"/>
                  </a:cubicBezTo>
                  <a:cubicBezTo>
                    <a:pt x="695" y="20523"/>
                    <a:pt x="387" y="21410"/>
                    <a:pt x="1" y="22876"/>
                  </a:cubicBezTo>
                  <a:cubicBezTo>
                    <a:pt x="2238" y="21526"/>
                    <a:pt x="4090" y="20523"/>
                    <a:pt x="4090" y="20523"/>
                  </a:cubicBezTo>
                  <a:cubicBezTo>
                    <a:pt x="4360" y="19867"/>
                    <a:pt x="4630" y="19173"/>
                    <a:pt x="4939" y="18517"/>
                  </a:cubicBezTo>
                  <a:cubicBezTo>
                    <a:pt x="4939" y="18517"/>
                    <a:pt x="9028" y="16395"/>
                    <a:pt x="13734" y="14004"/>
                  </a:cubicBezTo>
                  <a:cubicBezTo>
                    <a:pt x="19521" y="10995"/>
                    <a:pt x="26194" y="7561"/>
                    <a:pt x="27275" y="6983"/>
                  </a:cubicBezTo>
                  <a:cubicBezTo>
                    <a:pt x="27467" y="6906"/>
                    <a:pt x="27738" y="6790"/>
                    <a:pt x="28008" y="6674"/>
                  </a:cubicBezTo>
                  <a:cubicBezTo>
                    <a:pt x="28509" y="6443"/>
                    <a:pt x="29088" y="6250"/>
                    <a:pt x="29705" y="6057"/>
                  </a:cubicBezTo>
                  <a:lnTo>
                    <a:pt x="29744" y="6057"/>
                  </a:lnTo>
                  <a:cubicBezTo>
                    <a:pt x="29898" y="5980"/>
                    <a:pt x="30052" y="5941"/>
                    <a:pt x="30245" y="5903"/>
                  </a:cubicBezTo>
                  <a:cubicBezTo>
                    <a:pt x="32058" y="5401"/>
                    <a:pt x="33833" y="5015"/>
                    <a:pt x="33833" y="5015"/>
                  </a:cubicBezTo>
                  <a:lnTo>
                    <a:pt x="33987" y="3549"/>
                  </a:lnTo>
                  <a:lnTo>
                    <a:pt x="33987" y="3549"/>
                  </a:lnTo>
                  <a:cubicBezTo>
                    <a:pt x="33839" y="3550"/>
                    <a:pt x="33692" y="3550"/>
                    <a:pt x="33546" y="3550"/>
                  </a:cubicBezTo>
                  <a:cubicBezTo>
                    <a:pt x="23773" y="3550"/>
                    <a:pt x="17649" y="2281"/>
                    <a:pt x="13734" y="0"/>
                  </a:cubicBezTo>
                  <a:close/>
                </a:path>
              </a:pathLst>
            </a:custGeom>
            <a:solidFill>
              <a:srgbClr val="E1645C"/>
            </a:solidFill>
            <a:ln>
              <a:noFill/>
            </a:ln>
          </p:spPr>
          <p:txBody>
            <a:bodyPr spcFirstLastPara="1" wrap="square" lIns="165409" tIns="165409" rIns="165409" bIns="165409" anchor="ctr" anchorCtr="0">
              <a:noAutofit/>
            </a:bodyPr>
            <a:lstStyle/>
            <a:p>
              <a:endParaRPr sz="3539"/>
            </a:p>
          </p:txBody>
        </p:sp>
        <p:sp>
          <p:nvSpPr>
            <p:cNvPr id="481" name="Google Shape;481;p35"/>
            <p:cNvSpPr/>
            <p:nvPr/>
          </p:nvSpPr>
          <p:spPr>
            <a:xfrm>
              <a:off x="7448803" y="3481700"/>
              <a:ext cx="424498" cy="285259"/>
            </a:xfrm>
            <a:custGeom>
              <a:avLst/>
              <a:gdLst/>
              <a:ahLst/>
              <a:cxnLst/>
              <a:rect l="l" t="t" r="r" b="b"/>
              <a:pathLst>
                <a:path w="33987" h="22839" extrusionOk="0">
                  <a:moveTo>
                    <a:pt x="13773" y="1"/>
                  </a:moveTo>
                  <a:cubicBezTo>
                    <a:pt x="14351" y="1004"/>
                    <a:pt x="14544" y="2123"/>
                    <a:pt x="14429" y="3241"/>
                  </a:cubicBezTo>
                  <a:cubicBezTo>
                    <a:pt x="14621" y="5324"/>
                    <a:pt x="14004" y="8025"/>
                    <a:pt x="9992" y="10571"/>
                  </a:cubicBezTo>
                  <a:cubicBezTo>
                    <a:pt x="8796" y="11535"/>
                    <a:pt x="7523" y="12423"/>
                    <a:pt x="6250" y="13310"/>
                  </a:cubicBezTo>
                  <a:cubicBezTo>
                    <a:pt x="2084" y="16936"/>
                    <a:pt x="695" y="20485"/>
                    <a:pt x="695" y="20485"/>
                  </a:cubicBezTo>
                  <a:cubicBezTo>
                    <a:pt x="695" y="20485"/>
                    <a:pt x="387" y="21372"/>
                    <a:pt x="1" y="22838"/>
                  </a:cubicBezTo>
                  <a:cubicBezTo>
                    <a:pt x="2238" y="21488"/>
                    <a:pt x="4090" y="20485"/>
                    <a:pt x="4090" y="20485"/>
                  </a:cubicBezTo>
                  <a:cubicBezTo>
                    <a:pt x="4360" y="19829"/>
                    <a:pt x="4630" y="19135"/>
                    <a:pt x="4939" y="18479"/>
                  </a:cubicBezTo>
                  <a:cubicBezTo>
                    <a:pt x="4939" y="18479"/>
                    <a:pt x="9028" y="16357"/>
                    <a:pt x="13734" y="13966"/>
                  </a:cubicBezTo>
                  <a:cubicBezTo>
                    <a:pt x="19521" y="10957"/>
                    <a:pt x="26194" y="7523"/>
                    <a:pt x="27275" y="6945"/>
                  </a:cubicBezTo>
                  <a:cubicBezTo>
                    <a:pt x="27467" y="6868"/>
                    <a:pt x="27738" y="6752"/>
                    <a:pt x="28008" y="6636"/>
                  </a:cubicBezTo>
                  <a:cubicBezTo>
                    <a:pt x="28509" y="6405"/>
                    <a:pt x="29088" y="6212"/>
                    <a:pt x="29705" y="6019"/>
                  </a:cubicBezTo>
                  <a:lnTo>
                    <a:pt x="29744" y="6019"/>
                  </a:lnTo>
                  <a:cubicBezTo>
                    <a:pt x="29898" y="5942"/>
                    <a:pt x="30052" y="5903"/>
                    <a:pt x="30245" y="5865"/>
                  </a:cubicBezTo>
                  <a:cubicBezTo>
                    <a:pt x="32058" y="5363"/>
                    <a:pt x="33833" y="4977"/>
                    <a:pt x="33833" y="4977"/>
                  </a:cubicBezTo>
                  <a:lnTo>
                    <a:pt x="33987" y="3511"/>
                  </a:lnTo>
                  <a:lnTo>
                    <a:pt x="33987" y="3511"/>
                  </a:lnTo>
                  <a:cubicBezTo>
                    <a:pt x="33840" y="3512"/>
                    <a:pt x="33693" y="3512"/>
                    <a:pt x="33548" y="3512"/>
                  </a:cubicBezTo>
                  <a:cubicBezTo>
                    <a:pt x="23812" y="3512"/>
                    <a:pt x="17688" y="2243"/>
                    <a:pt x="13773"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82" name="Google Shape;482;p35"/>
            <p:cNvSpPr/>
            <p:nvPr/>
          </p:nvSpPr>
          <p:spPr>
            <a:xfrm>
              <a:off x="7691625" y="3608411"/>
              <a:ext cx="172499" cy="199003"/>
            </a:xfrm>
            <a:custGeom>
              <a:avLst/>
              <a:gdLst/>
              <a:ahLst/>
              <a:cxnLst/>
              <a:rect l="l" t="t" r="r" b="b"/>
              <a:pathLst>
                <a:path w="13811" h="15933" extrusionOk="0">
                  <a:moveTo>
                    <a:pt x="6944" y="1"/>
                  </a:moveTo>
                  <a:cubicBezTo>
                    <a:pt x="3511" y="5787"/>
                    <a:pt x="1235" y="11767"/>
                    <a:pt x="1" y="15663"/>
                  </a:cubicBezTo>
                  <a:lnTo>
                    <a:pt x="1351" y="15933"/>
                  </a:lnTo>
                  <a:cubicBezTo>
                    <a:pt x="1492" y="15404"/>
                    <a:pt x="1891" y="15036"/>
                    <a:pt x="2637" y="15036"/>
                  </a:cubicBezTo>
                  <a:cubicBezTo>
                    <a:pt x="2707" y="15036"/>
                    <a:pt x="2779" y="15039"/>
                    <a:pt x="2855" y="15046"/>
                  </a:cubicBezTo>
                  <a:cubicBezTo>
                    <a:pt x="3161" y="15073"/>
                    <a:pt x="3477" y="15087"/>
                    <a:pt x="3795" y="15087"/>
                  </a:cubicBezTo>
                  <a:cubicBezTo>
                    <a:pt x="5681" y="15087"/>
                    <a:pt x="7617" y="14615"/>
                    <a:pt x="7716" y="13888"/>
                  </a:cubicBezTo>
                  <a:cubicBezTo>
                    <a:pt x="7754" y="13695"/>
                    <a:pt x="7639" y="13502"/>
                    <a:pt x="7407" y="13271"/>
                  </a:cubicBezTo>
                  <a:cubicBezTo>
                    <a:pt x="6416" y="12367"/>
                    <a:pt x="4453" y="12257"/>
                    <a:pt x="3555" y="12257"/>
                  </a:cubicBezTo>
                  <a:cubicBezTo>
                    <a:pt x="3266" y="12257"/>
                    <a:pt x="3087" y="12268"/>
                    <a:pt x="3087" y="12268"/>
                  </a:cubicBezTo>
                  <a:lnTo>
                    <a:pt x="13811" y="4051"/>
                  </a:lnTo>
                  <a:lnTo>
                    <a:pt x="13811" y="4051"/>
                  </a:lnTo>
                  <a:cubicBezTo>
                    <a:pt x="11536" y="4775"/>
                    <a:pt x="9172" y="5078"/>
                    <a:pt x="7593" y="5078"/>
                  </a:cubicBezTo>
                  <a:cubicBezTo>
                    <a:pt x="6228" y="5078"/>
                    <a:pt x="5450" y="4851"/>
                    <a:pt x="5826" y="4475"/>
                  </a:cubicBezTo>
                  <a:cubicBezTo>
                    <a:pt x="5710" y="3202"/>
                    <a:pt x="6211" y="1544"/>
                    <a:pt x="6944"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83" name="Google Shape;483;p35"/>
            <p:cNvSpPr/>
            <p:nvPr/>
          </p:nvSpPr>
          <p:spPr>
            <a:xfrm>
              <a:off x="7723909" y="3766969"/>
              <a:ext cx="70818" cy="30338"/>
            </a:xfrm>
            <a:custGeom>
              <a:avLst/>
              <a:gdLst/>
              <a:ahLst/>
              <a:cxnLst/>
              <a:rect l="l" t="t" r="r" b="b"/>
              <a:pathLst>
                <a:path w="5670" h="2429" extrusionOk="0">
                  <a:moveTo>
                    <a:pt x="3567" y="1"/>
                  </a:moveTo>
                  <a:cubicBezTo>
                    <a:pt x="3438" y="1"/>
                    <a:pt x="3324" y="13"/>
                    <a:pt x="3241" y="35"/>
                  </a:cubicBezTo>
                  <a:cubicBezTo>
                    <a:pt x="2623" y="189"/>
                    <a:pt x="309" y="2350"/>
                    <a:pt x="0" y="2350"/>
                  </a:cubicBezTo>
                  <a:cubicBezTo>
                    <a:pt x="0" y="2350"/>
                    <a:pt x="714" y="2429"/>
                    <a:pt x="1607" y="2429"/>
                  </a:cubicBezTo>
                  <a:cubicBezTo>
                    <a:pt x="2873" y="2429"/>
                    <a:pt x="4502" y="2270"/>
                    <a:pt x="4977" y="1501"/>
                  </a:cubicBezTo>
                  <a:cubicBezTo>
                    <a:pt x="5669" y="412"/>
                    <a:pt x="4331" y="1"/>
                    <a:pt x="3567"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84" name="Google Shape;484;p35"/>
            <p:cNvSpPr/>
            <p:nvPr/>
          </p:nvSpPr>
          <p:spPr>
            <a:xfrm>
              <a:off x="7734987" y="3742341"/>
              <a:ext cx="112273" cy="272732"/>
            </a:xfrm>
            <a:custGeom>
              <a:avLst/>
              <a:gdLst/>
              <a:ahLst/>
              <a:cxnLst/>
              <a:rect l="l" t="t" r="r" b="b"/>
              <a:pathLst>
                <a:path w="8989" h="21836" extrusionOk="0">
                  <a:moveTo>
                    <a:pt x="8989" y="1"/>
                  </a:moveTo>
                  <a:cubicBezTo>
                    <a:pt x="6766" y="4371"/>
                    <a:pt x="4359" y="9036"/>
                    <a:pt x="4248" y="9036"/>
                  </a:cubicBezTo>
                  <a:cubicBezTo>
                    <a:pt x="4245" y="9036"/>
                    <a:pt x="4244" y="9033"/>
                    <a:pt x="4244" y="9028"/>
                  </a:cubicBezTo>
                  <a:cubicBezTo>
                    <a:pt x="4244" y="8758"/>
                    <a:pt x="3472" y="8411"/>
                    <a:pt x="2315" y="8179"/>
                  </a:cubicBezTo>
                  <a:cubicBezTo>
                    <a:pt x="2315" y="8179"/>
                    <a:pt x="0" y="20524"/>
                    <a:pt x="0" y="21025"/>
                  </a:cubicBezTo>
                  <a:lnTo>
                    <a:pt x="3665" y="21835"/>
                  </a:lnTo>
                  <a:cubicBezTo>
                    <a:pt x="3858" y="19675"/>
                    <a:pt x="4167" y="17515"/>
                    <a:pt x="4591" y="15393"/>
                  </a:cubicBezTo>
                  <a:cubicBezTo>
                    <a:pt x="6173" y="7176"/>
                    <a:pt x="8873" y="271"/>
                    <a:pt x="8989" y="1"/>
                  </a:cubicBezTo>
                  <a:close/>
                </a:path>
              </a:pathLst>
            </a:custGeom>
            <a:solidFill>
              <a:srgbClr val="B3EEFB"/>
            </a:solidFill>
            <a:ln>
              <a:noFill/>
            </a:ln>
          </p:spPr>
          <p:txBody>
            <a:bodyPr spcFirstLastPara="1" wrap="square" lIns="165409" tIns="165409" rIns="165409" bIns="165409" anchor="ctr" anchorCtr="0">
              <a:noAutofit/>
            </a:bodyPr>
            <a:lstStyle/>
            <a:p>
              <a:endParaRPr sz="3539"/>
            </a:p>
          </p:txBody>
        </p:sp>
        <p:sp>
          <p:nvSpPr>
            <p:cNvPr id="485" name="Google Shape;485;p35"/>
            <p:cNvSpPr/>
            <p:nvPr/>
          </p:nvSpPr>
          <p:spPr>
            <a:xfrm>
              <a:off x="7904573" y="3677787"/>
              <a:ext cx="54456" cy="327176"/>
            </a:xfrm>
            <a:custGeom>
              <a:avLst/>
              <a:gdLst/>
              <a:ahLst/>
              <a:cxnLst/>
              <a:rect l="l" t="t" r="r" b="b"/>
              <a:pathLst>
                <a:path w="4360" h="26195" extrusionOk="0">
                  <a:moveTo>
                    <a:pt x="1312" y="1"/>
                  </a:moveTo>
                  <a:cubicBezTo>
                    <a:pt x="1466" y="1119"/>
                    <a:pt x="0" y="26194"/>
                    <a:pt x="0" y="26194"/>
                  </a:cubicBezTo>
                  <a:lnTo>
                    <a:pt x="4360" y="24998"/>
                  </a:lnTo>
                  <a:lnTo>
                    <a:pt x="3974" y="7330"/>
                  </a:lnTo>
                  <a:lnTo>
                    <a:pt x="1312" y="1"/>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86" name="Google Shape;486;p35"/>
            <p:cNvSpPr/>
            <p:nvPr/>
          </p:nvSpPr>
          <p:spPr>
            <a:xfrm>
              <a:off x="7734987" y="3777997"/>
              <a:ext cx="96373" cy="235149"/>
            </a:xfrm>
            <a:custGeom>
              <a:avLst/>
              <a:gdLst/>
              <a:ahLst/>
              <a:cxnLst/>
              <a:rect l="l" t="t" r="r" b="b"/>
              <a:pathLst>
                <a:path w="7716" h="18827" extrusionOk="0">
                  <a:moveTo>
                    <a:pt x="7716" y="1"/>
                  </a:moveTo>
                  <a:lnTo>
                    <a:pt x="4437" y="5903"/>
                  </a:lnTo>
                  <a:lnTo>
                    <a:pt x="2315" y="5324"/>
                  </a:lnTo>
                  <a:lnTo>
                    <a:pt x="0" y="18170"/>
                  </a:lnTo>
                  <a:lnTo>
                    <a:pt x="3665" y="18826"/>
                  </a:lnTo>
                  <a:cubicBezTo>
                    <a:pt x="4475" y="10571"/>
                    <a:pt x="7716" y="2"/>
                    <a:pt x="7716"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487" name="Google Shape;487;p35"/>
            <p:cNvSpPr/>
            <p:nvPr/>
          </p:nvSpPr>
          <p:spPr>
            <a:xfrm>
              <a:off x="7592863" y="3556857"/>
              <a:ext cx="226943" cy="325727"/>
            </a:xfrm>
            <a:custGeom>
              <a:avLst/>
              <a:gdLst/>
              <a:ahLst/>
              <a:cxnLst/>
              <a:rect l="l" t="t" r="r" b="b"/>
              <a:pathLst>
                <a:path w="18170" h="26079" extrusionOk="0">
                  <a:moveTo>
                    <a:pt x="18170" y="1"/>
                  </a:moveTo>
                  <a:lnTo>
                    <a:pt x="18170" y="1"/>
                  </a:lnTo>
                  <a:cubicBezTo>
                    <a:pt x="17553" y="194"/>
                    <a:pt x="16974" y="387"/>
                    <a:pt x="16473" y="618"/>
                  </a:cubicBezTo>
                  <a:cubicBezTo>
                    <a:pt x="16203" y="734"/>
                    <a:pt x="15932" y="850"/>
                    <a:pt x="15740" y="927"/>
                  </a:cubicBezTo>
                  <a:cubicBezTo>
                    <a:pt x="14659" y="1505"/>
                    <a:pt x="7986" y="4939"/>
                    <a:pt x="2199" y="7948"/>
                  </a:cubicBezTo>
                  <a:cubicBezTo>
                    <a:pt x="2161" y="8063"/>
                    <a:pt x="1466" y="9761"/>
                    <a:pt x="888" y="12577"/>
                  </a:cubicBezTo>
                  <a:cubicBezTo>
                    <a:pt x="579" y="13927"/>
                    <a:pt x="347" y="15547"/>
                    <a:pt x="193" y="17399"/>
                  </a:cubicBezTo>
                  <a:cubicBezTo>
                    <a:pt x="77" y="18904"/>
                    <a:pt x="0" y="20562"/>
                    <a:pt x="77" y="22298"/>
                  </a:cubicBezTo>
                  <a:cubicBezTo>
                    <a:pt x="116" y="23494"/>
                    <a:pt x="232" y="24767"/>
                    <a:pt x="386" y="26079"/>
                  </a:cubicBezTo>
                  <a:cubicBezTo>
                    <a:pt x="3665" y="25037"/>
                    <a:pt x="6635" y="24073"/>
                    <a:pt x="6635" y="24073"/>
                  </a:cubicBezTo>
                  <a:cubicBezTo>
                    <a:pt x="6635" y="24073"/>
                    <a:pt x="7021" y="22414"/>
                    <a:pt x="7909" y="19791"/>
                  </a:cubicBezTo>
                  <a:cubicBezTo>
                    <a:pt x="9143" y="15895"/>
                    <a:pt x="11419" y="9915"/>
                    <a:pt x="14852" y="4129"/>
                  </a:cubicBezTo>
                  <a:cubicBezTo>
                    <a:pt x="15778" y="2200"/>
                    <a:pt x="17128" y="502"/>
                    <a:pt x="18170"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88" name="Google Shape;488;p35"/>
            <p:cNvSpPr/>
            <p:nvPr/>
          </p:nvSpPr>
          <p:spPr>
            <a:xfrm>
              <a:off x="7726319" y="4047793"/>
              <a:ext cx="59752" cy="60239"/>
            </a:xfrm>
            <a:custGeom>
              <a:avLst/>
              <a:gdLst/>
              <a:ahLst/>
              <a:cxnLst/>
              <a:rect l="l" t="t" r="r" b="b"/>
              <a:pathLst>
                <a:path w="4784" h="4823" extrusionOk="0">
                  <a:moveTo>
                    <a:pt x="2392" y="1"/>
                  </a:moveTo>
                  <a:cubicBezTo>
                    <a:pt x="1080" y="1"/>
                    <a:pt x="0" y="1081"/>
                    <a:pt x="0" y="2431"/>
                  </a:cubicBezTo>
                  <a:cubicBezTo>
                    <a:pt x="0" y="3743"/>
                    <a:pt x="1080" y="4823"/>
                    <a:pt x="2392" y="4823"/>
                  </a:cubicBezTo>
                  <a:cubicBezTo>
                    <a:pt x="3742" y="4823"/>
                    <a:pt x="4784" y="3743"/>
                    <a:pt x="4784" y="2431"/>
                  </a:cubicBezTo>
                  <a:cubicBezTo>
                    <a:pt x="4784" y="1081"/>
                    <a:pt x="3742" y="1"/>
                    <a:pt x="2392"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89" name="Google Shape;489;p35"/>
            <p:cNvSpPr/>
            <p:nvPr/>
          </p:nvSpPr>
          <p:spPr>
            <a:xfrm>
              <a:off x="7736910" y="3040870"/>
              <a:ext cx="52058" cy="35197"/>
            </a:xfrm>
            <a:custGeom>
              <a:avLst/>
              <a:gdLst/>
              <a:ahLst/>
              <a:cxnLst/>
              <a:rect l="l" t="t" r="r" b="b"/>
              <a:pathLst>
                <a:path w="4168" h="2818" extrusionOk="0">
                  <a:moveTo>
                    <a:pt x="1" y="1"/>
                  </a:moveTo>
                  <a:cubicBezTo>
                    <a:pt x="348" y="695"/>
                    <a:pt x="734" y="1390"/>
                    <a:pt x="1119" y="2123"/>
                  </a:cubicBezTo>
                  <a:cubicBezTo>
                    <a:pt x="2084" y="2238"/>
                    <a:pt x="3087" y="2470"/>
                    <a:pt x="4167" y="2817"/>
                  </a:cubicBezTo>
                  <a:cubicBezTo>
                    <a:pt x="4167" y="2817"/>
                    <a:pt x="3203" y="811"/>
                    <a:pt x="1"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490" name="Google Shape;490;p35"/>
            <p:cNvSpPr/>
            <p:nvPr/>
          </p:nvSpPr>
          <p:spPr>
            <a:xfrm>
              <a:off x="7745103" y="3009822"/>
              <a:ext cx="6757" cy="712"/>
            </a:xfrm>
            <a:custGeom>
              <a:avLst/>
              <a:gdLst/>
              <a:ahLst/>
              <a:cxnLst/>
              <a:rect l="l" t="t" r="r" b="b"/>
              <a:pathLst>
                <a:path w="541" h="57" extrusionOk="0">
                  <a:moveTo>
                    <a:pt x="295" y="1"/>
                  </a:moveTo>
                  <a:cubicBezTo>
                    <a:pt x="215" y="1"/>
                    <a:pt x="116" y="5"/>
                    <a:pt x="1" y="18"/>
                  </a:cubicBezTo>
                  <a:cubicBezTo>
                    <a:pt x="116" y="18"/>
                    <a:pt x="193" y="57"/>
                    <a:pt x="271" y="57"/>
                  </a:cubicBezTo>
                  <a:cubicBezTo>
                    <a:pt x="386" y="57"/>
                    <a:pt x="463" y="18"/>
                    <a:pt x="541" y="18"/>
                  </a:cubicBezTo>
                  <a:cubicBezTo>
                    <a:pt x="541" y="18"/>
                    <a:pt x="455" y="1"/>
                    <a:pt x="295" y="1"/>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491" name="Google Shape;491;p35"/>
            <p:cNvSpPr/>
            <p:nvPr/>
          </p:nvSpPr>
          <p:spPr>
            <a:xfrm>
              <a:off x="7635263" y="3804011"/>
              <a:ext cx="128659" cy="243817"/>
            </a:xfrm>
            <a:custGeom>
              <a:avLst/>
              <a:gdLst/>
              <a:ahLst/>
              <a:cxnLst/>
              <a:rect l="l" t="t" r="r" b="b"/>
              <a:pathLst>
                <a:path w="10301" h="19521" extrusionOk="0">
                  <a:moveTo>
                    <a:pt x="4514" y="1"/>
                  </a:moveTo>
                  <a:cubicBezTo>
                    <a:pt x="3626" y="2624"/>
                    <a:pt x="3240" y="4283"/>
                    <a:pt x="3240" y="4283"/>
                  </a:cubicBezTo>
                  <a:cubicBezTo>
                    <a:pt x="3240" y="4283"/>
                    <a:pt x="3009" y="5517"/>
                    <a:pt x="2623" y="7292"/>
                  </a:cubicBezTo>
                  <a:lnTo>
                    <a:pt x="7291" y="6289"/>
                  </a:lnTo>
                  <a:lnTo>
                    <a:pt x="6674" y="9684"/>
                  </a:lnTo>
                  <a:lnTo>
                    <a:pt x="1890" y="10957"/>
                  </a:lnTo>
                  <a:cubicBezTo>
                    <a:pt x="1042" y="15007"/>
                    <a:pt x="116" y="19366"/>
                    <a:pt x="0" y="19521"/>
                  </a:cubicBezTo>
                  <a:cubicBezTo>
                    <a:pt x="2855" y="18942"/>
                    <a:pt x="7985" y="16087"/>
                    <a:pt x="7985" y="16087"/>
                  </a:cubicBezTo>
                  <a:cubicBezTo>
                    <a:pt x="7985" y="15586"/>
                    <a:pt x="10300" y="3241"/>
                    <a:pt x="10300" y="3241"/>
                  </a:cubicBezTo>
                  <a:cubicBezTo>
                    <a:pt x="9644" y="3126"/>
                    <a:pt x="8834" y="3010"/>
                    <a:pt x="7985" y="2971"/>
                  </a:cubicBezTo>
                  <a:cubicBezTo>
                    <a:pt x="6481" y="2894"/>
                    <a:pt x="5632" y="1312"/>
                    <a:pt x="5864" y="271"/>
                  </a:cubicBezTo>
                  <a:lnTo>
                    <a:pt x="4514" y="1"/>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492" name="Google Shape;492;p35"/>
            <p:cNvSpPr/>
            <p:nvPr/>
          </p:nvSpPr>
          <p:spPr>
            <a:xfrm>
              <a:off x="7722947" y="3010035"/>
              <a:ext cx="25542" cy="13027"/>
            </a:xfrm>
            <a:custGeom>
              <a:avLst/>
              <a:gdLst/>
              <a:ahLst/>
              <a:cxnLst/>
              <a:rect l="l" t="t" r="r" b="b"/>
              <a:pathLst>
                <a:path w="2045" h="1043" extrusionOk="0">
                  <a:moveTo>
                    <a:pt x="1775" y="1"/>
                  </a:moveTo>
                  <a:cubicBezTo>
                    <a:pt x="1389" y="1"/>
                    <a:pt x="772" y="40"/>
                    <a:pt x="0" y="155"/>
                  </a:cubicBezTo>
                  <a:cubicBezTo>
                    <a:pt x="154" y="425"/>
                    <a:pt x="270" y="734"/>
                    <a:pt x="424" y="1043"/>
                  </a:cubicBezTo>
                  <a:cubicBezTo>
                    <a:pt x="849" y="657"/>
                    <a:pt x="1427" y="232"/>
                    <a:pt x="2045" y="40"/>
                  </a:cubicBezTo>
                  <a:cubicBezTo>
                    <a:pt x="1967" y="40"/>
                    <a:pt x="1890" y="1"/>
                    <a:pt x="1775"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493" name="Google Shape;493;p35"/>
            <p:cNvSpPr/>
            <p:nvPr/>
          </p:nvSpPr>
          <p:spPr>
            <a:xfrm>
              <a:off x="7716678" y="3023048"/>
              <a:ext cx="20246" cy="17836"/>
            </a:xfrm>
            <a:custGeom>
              <a:avLst/>
              <a:gdLst/>
              <a:ahLst/>
              <a:cxnLst/>
              <a:rect l="l" t="t" r="r" b="b"/>
              <a:pathLst>
                <a:path w="1621" h="1428" extrusionOk="0">
                  <a:moveTo>
                    <a:pt x="926" y="1"/>
                  </a:moveTo>
                  <a:cubicBezTo>
                    <a:pt x="348" y="579"/>
                    <a:pt x="1" y="1119"/>
                    <a:pt x="1" y="1119"/>
                  </a:cubicBezTo>
                  <a:cubicBezTo>
                    <a:pt x="579" y="1196"/>
                    <a:pt x="1119" y="1274"/>
                    <a:pt x="1621" y="1428"/>
                  </a:cubicBezTo>
                  <a:cubicBezTo>
                    <a:pt x="1389" y="926"/>
                    <a:pt x="1158" y="463"/>
                    <a:pt x="926"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94" name="Google Shape;494;p35"/>
            <p:cNvSpPr/>
            <p:nvPr/>
          </p:nvSpPr>
          <p:spPr>
            <a:xfrm>
              <a:off x="7658867" y="3882541"/>
              <a:ext cx="67471" cy="58316"/>
            </a:xfrm>
            <a:custGeom>
              <a:avLst/>
              <a:gdLst/>
              <a:ahLst/>
              <a:cxnLst/>
              <a:rect l="l" t="t" r="r" b="b"/>
              <a:pathLst>
                <a:path w="5402" h="4669" extrusionOk="0">
                  <a:moveTo>
                    <a:pt x="5401" y="1"/>
                  </a:moveTo>
                  <a:lnTo>
                    <a:pt x="733" y="1004"/>
                  </a:lnTo>
                  <a:cubicBezTo>
                    <a:pt x="540" y="2084"/>
                    <a:pt x="270" y="3357"/>
                    <a:pt x="0" y="4669"/>
                  </a:cubicBezTo>
                  <a:lnTo>
                    <a:pt x="4784" y="3396"/>
                  </a:lnTo>
                  <a:lnTo>
                    <a:pt x="5401" y="1"/>
                  </a:ln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495" name="Google Shape;495;p35"/>
            <p:cNvSpPr/>
            <p:nvPr/>
          </p:nvSpPr>
          <p:spPr>
            <a:xfrm>
              <a:off x="7652123" y="3001492"/>
              <a:ext cx="70831" cy="33611"/>
            </a:xfrm>
            <a:custGeom>
              <a:avLst/>
              <a:gdLst/>
              <a:ahLst/>
              <a:cxnLst/>
              <a:rect l="l" t="t" r="r" b="b"/>
              <a:pathLst>
                <a:path w="5671" h="2691" extrusionOk="0">
                  <a:moveTo>
                    <a:pt x="2347" y="0"/>
                  </a:moveTo>
                  <a:cubicBezTo>
                    <a:pt x="2004" y="0"/>
                    <a:pt x="1659" y="10"/>
                    <a:pt x="1312" y="29"/>
                  </a:cubicBezTo>
                  <a:cubicBezTo>
                    <a:pt x="926" y="878"/>
                    <a:pt x="463" y="1804"/>
                    <a:pt x="0" y="2691"/>
                  </a:cubicBezTo>
                  <a:cubicBezTo>
                    <a:pt x="2083" y="1534"/>
                    <a:pt x="4167" y="1032"/>
                    <a:pt x="5671" y="839"/>
                  </a:cubicBezTo>
                  <a:cubicBezTo>
                    <a:pt x="5594" y="646"/>
                    <a:pt x="5517" y="454"/>
                    <a:pt x="5401" y="261"/>
                  </a:cubicBezTo>
                  <a:cubicBezTo>
                    <a:pt x="4388" y="87"/>
                    <a:pt x="3376" y="0"/>
                    <a:pt x="2347"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96" name="Google Shape;496;p35"/>
            <p:cNvSpPr/>
            <p:nvPr/>
          </p:nvSpPr>
          <p:spPr>
            <a:xfrm>
              <a:off x="7668496" y="2934877"/>
              <a:ext cx="51084" cy="69882"/>
            </a:xfrm>
            <a:custGeom>
              <a:avLst/>
              <a:gdLst/>
              <a:ahLst/>
              <a:cxnLst/>
              <a:rect l="l" t="t" r="r" b="b"/>
              <a:pathLst>
                <a:path w="4090" h="5595" extrusionOk="0">
                  <a:moveTo>
                    <a:pt x="1930" y="1"/>
                  </a:moveTo>
                  <a:cubicBezTo>
                    <a:pt x="1660" y="1467"/>
                    <a:pt x="965" y="3319"/>
                    <a:pt x="1" y="5363"/>
                  </a:cubicBezTo>
                  <a:cubicBezTo>
                    <a:pt x="348" y="5344"/>
                    <a:pt x="693" y="5334"/>
                    <a:pt x="1036" y="5334"/>
                  </a:cubicBezTo>
                  <a:cubicBezTo>
                    <a:pt x="2065" y="5334"/>
                    <a:pt x="3077" y="5421"/>
                    <a:pt x="4090" y="5595"/>
                  </a:cubicBezTo>
                  <a:cubicBezTo>
                    <a:pt x="2663" y="2354"/>
                    <a:pt x="1930" y="1"/>
                    <a:pt x="1930"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497" name="Google Shape;497;p35"/>
            <p:cNvSpPr/>
            <p:nvPr/>
          </p:nvSpPr>
          <p:spPr>
            <a:xfrm>
              <a:off x="7424238" y="3857488"/>
              <a:ext cx="251524" cy="341152"/>
            </a:xfrm>
            <a:custGeom>
              <a:avLst/>
              <a:gdLst/>
              <a:ahLst/>
              <a:cxnLst/>
              <a:rect l="l" t="t" r="r" b="b"/>
              <a:pathLst>
                <a:path w="20138" h="27314" extrusionOk="0">
                  <a:moveTo>
                    <a:pt x="20137" y="1"/>
                  </a:moveTo>
                  <a:cubicBezTo>
                    <a:pt x="20137" y="1"/>
                    <a:pt x="17167" y="965"/>
                    <a:pt x="13888" y="2007"/>
                  </a:cubicBezTo>
                  <a:cubicBezTo>
                    <a:pt x="10069" y="3203"/>
                    <a:pt x="5864" y="4553"/>
                    <a:pt x="5710" y="4553"/>
                  </a:cubicBezTo>
                  <a:cubicBezTo>
                    <a:pt x="5633" y="4553"/>
                    <a:pt x="5440" y="3897"/>
                    <a:pt x="5247" y="2817"/>
                  </a:cubicBezTo>
                  <a:cubicBezTo>
                    <a:pt x="4733" y="2910"/>
                    <a:pt x="3539" y="3103"/>
                    <a:pt x="2446" y="3103"/>
                  </a:cubicBezTo>
                  <a:cubicBezTo>
                    <a:pt x="1735" y="3103"/>
                    <a:pt x="1067" y="3022"/>
                    <a:pt x="656" y="2778"/>
                  </a:cubicBezTo>
                  <a:cubicBezTo>
                    <a:pt x="618" y="2740"/>
                    <a:pt x="618" y="2701"/>
                    <a:pt x="579" y="2663"/>
                  </a:cubicBezTo>
                  <a:lnTo>
                    <a:pt x="386" y="2778"/>
                  </a:lnTo>
                  <a:cubicBezTo>
                    <a:pt x="0" y="10609"/>
                    <a:pt x="1543" y="20524"/>
                    <a:pt x="9953" y="27313"/>
                  </a:cubicBezTo>
                  <a:cubicBezTo>
                    <a:pt x="9953" y="27313"/>
                    <a:pt x="9259" y="14506"/>
                    <a:pt x="13695" y="8874"/>
                  </a:cubicBezTo>
                  <a:lnTo>
                    <a:pt x="14621" y="21913"/>
                  </a:lnTo>
                  <a:lnTo>
                    <a:pt x="17823" y="19096"/>
                  </a:lnTo>
                  <a:cubicBezTo>
                    <a:pt x="17823" y="19096"/>
                    <a:pt x="15508" y="17283"/>
                    <a:pt x="17939" y="17168"/>
                  </a:cubicBezTo>
                  <a:lnTo>
                    <a:pt x="18209" y="15046"/>
                  </a:lnTo>
                  <a:lnTo>
                    <a:pt x="18209" y="15046"/>
                  </a:lnTo>
                  <a:cubicBezTo>
                    <a:pt x="18209" y="15046"/>
                    <a:pt x="17329" y="15339"/>
                    <a:pt x="17001" y="15339"/>
                  </a:cubicBezTo>
                  <a:cubicBezTo>
                    <a:pt x="16900" y="15339"/>
                    <a:pt x="16852" y="15311"/>
                    <a:pt x="16897" y="15239"/>
                  </a:cubicBezTo>
                  <a:cubicBezTo>
                    <a:pt x="17013" y="15084"/>
                    <a:pt x="17939" y="10725"/>
                    <a:pt x="18787" y="6675"/>
                  </a:cubicBezTo>
                  <a:cubicBezTo>
                    <a:pt x="19057" y="5363"/>
                    <a:pt x="19327" y="4090"/>
                    <a:pt x="19520" y="3010"/>
                  </a:cubicBezTo>
                  <a:cubicBezTo>
                    <a:pt x="19906" y="1235"/>
                    <a:pt x="20137" y="1"/>
                    <a:pt x="20137" y="1"/>
                  </a:cubicBezTo>
                  <a:close/>
                </a:path>
              </a:pathLst>
            </a:custGeom>
            <a:solidFill>
              <a:srgbClr val="E1645C"/>
            </a:solidFill>
            <a:ln>
              <a:noFill/>
            </a:ln>
          </p:spPr>
          <p:txBody>
            <a:bodyPr spcFirstLastPara="1" wrap="square" lIns="165409" tIns="165409" rIns="165409" bIns="165409" anchor="ctr" anchorCtr="0">
              <a:noAutofit/>
            </a:bodyPr>
            <a:lstStyle/>
            <a:p>
              <a:endParaRPr sz="3539"/>
            </a:p>
          </p:txBody>
        </p:sp>
        <p:sp>
          <p:nvSpPr>
            <p:cNvPr id="498" name="Google Shape;498;p35"/>
            <p:cNvSpPr/>
            <p:nvPr/>
          </p:nvSpPr>
          <p:spPr>
            <a:xfrm>
              <a:off x="7424238" y="3857488"/>
              <a:ext cx="251524" cy="341152"/>
            </a:xfrm>
            <a:custGeom>
              <a:avLst/>
              <a:gdLst/>
              <a:ahLst/>
              <a:cxnLst/>
              <a:rect l="l" t="t" r="r" b="b"/>
              <a:pathLst>
                <a:path w="20138" h="27314" extrusionOk="0">
                  <a:moveTo>
                    <a:pt x="20137" y="1"/>
                  </a:moveTo>
                  <a:cubicBezTo>
                    <a:pt x="20137" y="1"/>
                    <a:pt x="17167" y="965"/>
                    <a:pt x="13888" y="2007"/>
                  </a:cubicBezTo>
                  <a:cubicBezTo>
                    <a:pt x="10069" y="3203"/>
                    <a:pt x="5864" y="4553"/>
                    <a:pt x="5710" y="4553"/>
                  </a:cubicBezTo>
                  <a:cubicBezTo>
                    <a:pt x="5633" y="4553"/>
                    <a:pt x="5440" y="3897"/>
                    <a:pt x="5247" y="2817"/>
                  </a:cubicBezTo>
                  <a:cubicBezTo>
                    <a:pt x="4733" y="2910"/>
                    <a:pt x="3539" y="3103"/>
                    <a:pt x="2454" y="3103"/>
                  </a:cubicBezTo>
                  <a:cubicBezTo>
                    <a:pt x="1749" y="3103"/>
                    <a:pt x="1090" y="3022"/>
                    <a:pt x="695" y="2778"/>
                  </a:cubicBezTo>
                  <a:cubicBezTo>
                    <a:pt x="618" y="2740"/>
                    <a:pt x="618" y="2701"/>
                    <a:pt x="579" y="2663"/>
                  </a:cubicBezTo>
                  <a:lnTo>
                    <a:pt x="386" y="2778"/>
                  </a:lnTo>
                  <a:cubicBezTo>
                    <a:pt x="0" y="10609"/>
                    <a:pt x="1543" y="20524"/>
                    <a:pt x="9953" y="27313"/>
                  </a:cubicBezTo>
                  <a:cubicBezTo>
                    <a:pt x="9953" y="27313"/>
                    <a:pt x="9259" y="14506"/>
                    <a:pt x="13695" y="8874"/>
                  </a:cubicBezTo>
                  <a:lnTo>
                    <a:pt x="14621" y="21913"/>
                  </a:lnTo>
                  <a:lnTo>
                    <a:pt x="17823" y="19096"/>
                  </a:lnTo>
                  <a:cubicBezTo>
                    <a:pt x="17823" y="19096"/>
                    <a:pt x="15508" y="17283"/>
                    <a:pt x="17939" y="17168"/>
                  </a:cubicBezTo>
                  <a:lnTo>
                    <a:pt x="18209" y="15046"/>
                  </a:lnTo>
                  <a:lnTo>
                    <a:pt x="18209" y="15046"/>
                  </a:lnTo>
                  <a:cubicBezTo>
                    <a:pt x="18209" y="15046"/>
                    <a:pt x="17329" y="15339"/>
                    <a:pt x="17001" y="15339"/>
                  </a:cubicBezTo>
                  <a:cubicBezTo>
                    <a:pt x="16900" y="15339"/>
                    <a:pt x="16852" y="15311"/>
                    <a:pt x="16897" y="15239"/>
                  </a:cubicBezTo>
                  <a:cubicBezTo>
                    <a:pt x="17013" y="15084"/>
                    <a:pt x="17939" y="10725"/>
                    <a:pt x="18787" y="6675"/>
                  </a:cubicBezTo>
                  <a:cubicBezTo>
                    <a:pt x="19057" y="5363"/>
                    <a:pt x="19327" y="4090"/>
                    <a:pt x="19520" y="3010"/>
                  </a:cubicBezTo>
                  <a:cubicBezTo>
                    <a:pt x="19906" y="1235"/>
                    <a:pt x="20137" y="1"/>
                    <a:pt x="20137"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499" name="Google Shape;499;p35"/>
            <p:cNvSpPr/>
            <p:nvPr/>
          </p:nvSpPr>
          <p:spPr>
            <a:xfrm>
              <a:off x="7554797" y="3035087"/>
              <a:ext cx="97347" cy="159497"/>
            </a:xfrm>
            <a:custGeom>
              <a:avLst/>
              <a:gdLst/>
              <a:ahLst/>
              <a:cxnLst/>
              <a:rect l="l" t="t" r="r" b="b"/>
              <a:pathLst>
                <a:path w="7794" h="12770" extrusionOk="0">
                  <a:moveTo>
                    <a:pt x="7793" y="1"/>
                  </a:moveTo>
                  <a:cubicBezTo>
                    <a:pt x="4321" y="1930"/>
                    <a:pt x="927" y="5633"/>
                    <a:pt x="1" y="12770"/>
                  </a:cubicBezTo>
                  <a:lnTo>
                    <a:pt x="39" y="12770"/>
                  </a:lnTo>
                  <a:cubicBezTo>
                    <a:pt x="39" y="12770"/>
                    <a:pt x="39" y="12770"/>
                    <a:pt x="39" y="12731"/>
                  </a:cubicBezTo>
                  <a:cubicBezTo>
                    <a:pt x="232" y="12307"/>
                    <a:pt x="1312" y="9877"/>
                    <a:pt x="3473" y="7485"/>
                  </a:cubicBezTo>
                  <a:cubicBezTo>
                    <a:pt x="4939" y="5132"/>
                    <a:pt x="6443" y="2508"/>
                    <a:pt x="7793"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00" name="Google Shape;500;p35"/>
            <p:cNvSpPr/>
            <p:nvPr/>
          </p:nvSpPr>
          <p:spPr>
            <a:xfrm>
              <a:off x="7493127" y="3656106"/>
              <a:ext cx="127223" cy="105540"/>
            </a:xfrm>
            <a:custGeom>
              <a:avLst/>
              <a:gdLst/>
              <a:ahLst/>
              <a:cxnLst/>
              <a:rect l="l" t="t" r="r" b="b"/>
              <a:pathLst>
                <a:path w="10186" h="8450" extrusionOk="0">
                  <a:moveTo>
                    <a:pt x="10185" y="1"/>
                  </a:moveTo>
                  <a:cubicBezTo>
                    <a:pt x="5479" y="2392"/>
                    <a:pt x="1390" y="4514"/>
                    <a:pt x="1390" y="4514"/>
                  </a:cubicBezTo>
                  <a:cubicBezTo>
                    <a:pt x="1081" y="5170"/>
                    <a:pt x="811" y="5864"/>
                    <a:pt x="541" y="6520"/>
                  </a:cubicBezTo>
                  <a:cubicBezTo>
                    <a:pt x="348" y="7176"/>
                    <a:pt x="155" y="7793"/>
                    <a:pt x="1" y="8449"/>
                  </a:cubicBezTo>
                  <a:lnTo>
                    <a:pt x="8874" y="4630"/>
                  </a:lnTo>
                  <a:cubicBezTo>
                    <a:pt x="9452" y="1814"/>
                    <a:pt x="10147" y="116"/>
                    <a:pt x="10185"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501" name="Google Shape;501;p35"/>
            <p:cNvSpPr/>
            <p:nvPr/>
          </p:nvSpPr>
          <p:spPr>
            <a:xfrm>
              <a:off x="7485908" y="3713917"/>
              <a:ext cx="118055" cy="104579"/>
            </a:xfrm>
            <a:custGeom>
              <a:avLst/>
              <a:gdLst/>
              <a:ahLst/>
              <a:cxnLst/>
              <a:rect l="l" t="t" r="r" b="b"/>
              <a:pathLst>
                <a:path w="9452" h="8373" extrusionOk="0">
                  <a:moveTo>
                    <a:pt x="9452" y="1"/>
                  </a:moveTo>
                  <a:lnTo>
                    <a:pt x="579" y="3820"/>
                  </a:lnTo>
                  <a:cubicBezTo>
                    <a:pt x="232" y="5363"/>
                    <a:pt x="39" y="6906"/>
                    <a:pt x="0" y="8372"/>
                  </a:cubicBezTo>
                  <a:cubicBezTo>
                    <a:pt x="0" y="8256"/>
                    <a:pt x="8757" y="4823"/>
                    <a:pt x="8757" y="4823"/>
                  </a:cubicBezTo>
                  <a:cubicBezTo>
                    <a:pt x="8911" y="2971"/>
                    <a:pt x="9143" y="1351"/>
                    <a:pt x="9452"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502" name="Google Shape;502;p35"/>
            <p:cNvSpPr/>
            <p:nvPr/>
          </p:nvSpPr>
          <p:spPr>
            <a:xfrm>
              <a:off x="7487344" y="3835333"/>
              <a:ext cx="110362" cy="79024"/>
            </a:xfrm>
            <a:custGeom>
              <a:avLst/>
              <a:gdLst/>
              <a:ahLst/>
              <a:cxnLst/>
              <a:rect l="l" t="t" r="r" b="b"/>
              <a:pathLst>
                <a:path w="8836" h="6327" extrusionOk="0">
                  <a:moveTo>
                    <a:pt x="8526" y="0"/>
                  </a:moveTo>
                  <a:cubicBezTo>
                    <a:pt x="7562" y="347"/>
                    <a:pt x="425" y="3009"/>
                    <a:pt x="1" y="3202"/>
                  </a:cubicBezTo>
                  <a:cubicBezTo>
                    <a:pt x="78" y="3704"/>
                    <a:pt x="117" y="4205"/>
                    <a:pt x="194" y="4591"/>
                  </a:cubicBezTo>
                  <a:cubicBezTo>
                    <a:pt x="387" y="5671"/>
                    <a:pt x="580" y="6327"/>
                    <a:pt x="657" y="6327"/>
                  </a:cubicBezTo>
                  <a:cubicBezTo>
                    <a:pt x="811" y="6327"/>
                    <a:pt x="5016" y="4977"/>
                    <a:pt x="8835" y="3781"/>
                  </a:cubicBezTo>
                  <a:cubicBezTo>
                    <a:pt x="8681" y="2469"/>
                    <a:pt x="8565" y="1196"/>
                    <a:pt x="8526"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503" name="Google Shape;503;p35"/>
            <p:cNvSpPr/>
            <p:nvPr/>
          </p:nvSpPr>
          <p:spPr>
            <a:xfrm>
              <a:off x="7484946" y="3774150"/>
              <a:ext cx="110349" cy="101194"/>
            </a:xfrm>
            <a:custGeom>
              <a:avLst/>
              <a:gdLst/>
              <a:ahLst/>
              <a:cxnLst/>
              <a:rect l="l" t="t" r="r" b="b"/>
              <a:pathLst>
                <a:path w="8835" h="8102" extrusionOk="0">
                  <a:moveTo>
                    <a:pt x="8834" y="0"/>
                  </a:moveTo>
                  <a:cubicBezTo>
                    <a:pt x="8834" y="0"/>
                    <a:pt x="77" y="3433"/>
                    <a:pt x="77" y="3549"/>
                  </a:cubicBezTo>
                  <a:cubicBezTo>
                    <a:pt x="0" y="5246"/>
                    <a:pt x="77" y="6828"/>
                    <a:pt x="193" y="8101"/>
                  </a:cubicBezTo>
                  <a:cubicBezTo>
                    <a:pt x="617" y="7908"/>
                    <a:pt x="7754" y="5246"/>
                    <a:pt x="8718" y="4899"/>
                  </a:cubicBezTo>
                  <a:cubicBezTo>
                    <a:pt x="8641" y="3163"/>
                    <a:pt x="8718" y="1505"/>
                    <a:pt x="8834"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504" name="Google Shape;504;p35"/>
            <p:cNvSpPr/>
            <p:nvPr/>
          </p:nvSpPr>
          <p:spPr>
            <a:xfrm>
              <a:off x="7554797" y="3194557"/>
              <a:ext cx="500" cy="500"/>
            </a:xfrm>
            <a:custGeom>
              <a:avLst/>
              <a:gdLst/>
              <a:ahLst/>
              <a:cxnLst/>
              <a:rect l="l" t="t" r="r" b="b"/>
              <a:pathLst>
                <a:path w="40" h="40" extrusionOk="0">
                  <a:moveTo>
                    <a:pt x="1" y="1"/>
                  </a:moveTo>
                  <a:cubicBezTo>
                    <a:pt x="1" y="40"/>
                    <a:pt x="1" y="40"/>
                    <a:pt x="1" y="40"/>
                  </a:cubicBezTo>
                  <a:cubicBezTo>
                    <a:pt x="1" y="40"/>
                    <a:pt x="39" y="40"/>
                    <a:pt x="39" y="1"/>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505" name="Google Shape;505;p35"/>
            <p:cNvSpPr/>
            <p:nvPr/>
          </p:nvSpPr>
          <p:spPr>
            <a:xfrm>
              <a:off x="7336066" y="3339577"/>
              <a:ext cx="179731" cy="508343"/>
            </a:xfrm>
            <a:custGeom>
              <a:avLst/>
              <a:gdLst/>
              <a:ahLst/>
              <a:cxnLst/>
              <a:rect l="l" t="t" r="r" b="b"/>
              <a:pathLst>
                <a:path w="14390" h="40700" extrusionOk="0">
                  <a:moveTo>
                    <a:pt x="8758" y="1"/>
                  </a:moveTo>
                  <a:cubicBezTo>
                    <a:pt x="10725" y="5633"/>
                    <a:pt x="10609" y="6713"/>
                    <a:pt x="9684" y="11381"/>
                  </a:cubicBezTo>
                  <a:cubicBezTo>
                    <a:pt x="8681" y="16473"/>
                    <a:pt x="5865" y="20986"/>
                    <a:pt x="3666" y="25693"/>
                  </a:cubicBezTo>
                  <a:cubicBezTo>
                    <a:pt x="1505" y="30399"/>
                    <a:pt x="1" y="35839"/>
                    <a:pt x="1775" y="40699"/>
                  </a:cubicBezTo>
                  <a:cubicBezTo>
                    <a:pt x="1737" y="40391"/>
                    <a:pt x="1698" y="40043"/>
                    <a:pt x="1698" y="39735"/>
                  </a:cubicBezTo>
                  <a:cubicBezTo>
                    <a:pt x="1660" y="34604"/>
                    <a:pt x="4823" y="29898"/>
                    <a:pt x="7755" y="25577"/>
                  </a:cubicBezTo>
                  <a:cubicBezTo>
                    <a:pt x="10802" y="20986"/>
                    <a:pt x="14390" y="16087"/>
                    <a:pt x="13310" y="10686"/>
                  </a:cubicBezTo>
                  <a:cubicBezTo>
                    <a:pt x="13310" y="10686"/>
                    <a:pt x="13310" y="10648"/>
                    <a:pt x="13310" y="10648"/>
                  </a:cubicBezTo>
                  <a:cubicBezTo>
                    <a:pt x="13040" y="9606"/>
                    <a:pt x="12654" y="8526"/>
                    <a:pt x="12114" y="7446"/>
                  </a:cubicBezTo>
                  <a:cubicBezTo>
                    <a:pt x="11304" y="5787"/>
                    <a:pt x="10031" y="3241"/>
                    <a:pt x="8758" y="1"/>
                  </a:cubicBez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506" name="Google Shape;506;p35"/>
            <p:cNvSpPr/>
            <p:nvPr/>
          </p:nvSpPr>
          <p:spPr>
            <a:xfrm>
              <a:off x="7346182" y="3381489"/>
              <a:ext cx="167691" cy="458720"/>
            </a:xfrm>
            <a:custGeom>
              <a:avLst/>
              <a:gdLst/>
              <a:ahLst/>
              <a:cxnLst/>
              <a:rect l="l" t="t" r="r" b="b"/>
              <a:pathLst>
                <a:path w="13426" h="36727" extrusionOk="0">
                  <a:moveTo>
                    <a:pt x="9066" y="1"/>
                  </a:moveTo>
                  <a:lnTo>
                    <a:pt x="9568" y="1544"/>
                  </a:lnTo>
                  <a:cubicBezTo>
                    <a:pt x="11420" y="5286"/>
                    <a:pt x="10802" y="9838"/>
                    <a:pt x="9221" y="13696"/>
                  </a:cubicBezTo>
                  <a:cubicBezTo>
                    <a:pt x="7601" y="17553"/>
                    <a:pt x="5170" y="20987"/>
                    <a:pt x="3241" y="24690"/>
                  </a:cubicBezTo>
                  <a:cubicBezTo>
                    <a:pt x="1351" y="28432"/>
                    <a:pt x="1" y="32675"/>
                    <a:pt x="888" y="36726"/>
                  </a:cubicBezTo>
                  <a:cubicBezTo>
                    <a:pt x="1158" y="31132"/>
                    <a:pt x="4167" y="26079"/>
                    <a:pt x="7369" y="21488"/>
                  </a:cubicBezTo>
                  <a:cubicBezTo>
                    <a:pt x="9452" y="18518"/>
                    <a:pt x="11651" y="15509"/>
                    <a:pt x="12461" y="11960"/>
                  </a:cubicBezTo>
                  <a:cubicBezTo>
                    <a:pt x="13426" y="7755"/>
                    <a:pt x="12114" y="3087"/>
                    <a:pt x="9066"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507" name="Google Shape;507;p35"/>
            <p:cNvSpPr/>
            <p:nvPr/>
          </p:nvSpPr>
          <p:spPr>
            <a:xfrm>
              <a:off x="7368350" y="3737533"/>
              <a:ext cx="131545" cy="158735"/>
            </a:xfrm>
            <a:custGeom>
              <a:avLst/>
              <a:gdLst/>
              <a:ahLst/>
              <a:cxnLst/>
              <a:rect l="l" t="t" r="r" b="b"/>
              <a:pathLst>
                <a:path w="10532" h="12709" extrusionOk="0">
                  <a:moveTo>
                    <a:pt x="10532" y="0"/>
                  </a:moveTo>
                  <a:cubicBezTo>
                    <a:pt x="10532" y="0"/>
                    <a:pt x="8680" y="1003"/>
                    <a:pt x="6443" y="2353"/>
                  </a:cubicBezTo>
                  <a:cubicBezTo>
                    <a:pt x="4475" y="3588"/>
                    <a:pt x="2199" y="5092"/>
                    <a:pt x="772" y="6481"/>
                  </a:cubicBezTo>
                  <a:cubicBezTo>
                    <a:pt x="232" y="7021"/>
                    <a:pt x="0" y="7484"/>
                    <a:pt x="0" y="7870"/>
                  </a:cubicBezTo>
                  <a:cubicBezTo>
                    <a:pt x="0" y="9051"/>
                    <a:pt x="2127" y="9642"/>
                    <a:pt x="4597" y="9642"/>
                  </a:cubicBezTo>
                  <a:cubicBezTo>
                    <a:pt x="4950" y="9642"/>
                    <a:pt x="5310" y="9630"/>
                    <a:pt x="5671" y="9606"/>
                  </a:cubicBezTo>
                  <a:lnTo>
                    <a:pt x="5671" y="9606"/>
                  </a:lnTo>
                  <a:cubicBezTo>
                    <a:pt x="5671" y="9606"/>
                    <a:pt x="4012" y="11458"/>
                    <a:pt x="5054" y="12268"/>
                  </a:cubicBezTo>
                  <a:cubicBezTo>
                    <a:pt x="5093" y="12306"/>
                    <a:pt x="5093" y="12345"/>
                    <a:pt x="5170" y="12383"/>
                  </a:cubicBezTo>
                  <a:cubicBezTo>
                    <a:pt x="5565" y="12627"/>
                    <a:pt x="6224" y="12708"/>
                    <a:pt x="6929" y="12708"/>
                  </a:cubicBezTo>
                  <a:cubicBezTo>
                    <a:pt x="8014" y="12708"/>
                    <a:pt x="9208" y="12515"/>
                    <a:pt x="9722" y="12422"/>
                  </a:cubicBezTo>
                  <a:cubicBezTo>
                    <a:pt x="9645" y="12036"/>
                    <a:pt x="9606" y="11535"/>
                    <a:pt x="9529" y="11033"/>
                  </a:cubicBezTo>
                  <a:cubicBezTo>
                    <a:pt x="9413" y="9760"/>
                    <a:pt x="9336" y="8178"/>
                    <a:pt x="9413" y="6481"/>
                  </a:cubicBezTo>
                  <a:cubicBezTo>
                    <a:pt x="9452" y="5015"/>
                    <a:pt x="9645" y="3472"/>
                    <a:pt x="9992" y="1929"/>
                  </a:cubicBezTo>
                  <a:cubicBezTo>
                    <a:pt x="10146" y="1273"/>
                    <a:pt x="10339" y="656"/>
                    <a:pt x="10532"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508" name="Google Shape;508;p35"/>
            <p:cNvSpPr/>
            <p:nvPr/>
          </p:nvSpPr>
          <p:spPr>
            <a:xfrm>
              <a:off x="8266877" y="3106873"/>
              <a:ext cx="41929" cy="282849"/>
            </a:xfrm>
            <a:custGeom>
              <a:avLst/>
              <a:gdLst/>
              <a:ahLst/>
              <a:cxnLst/>
              <a:rect l="l" t="t" r="r" b="b"/>
              <a:pathLst>
                <a:path w="3357" h="22646" extrusionOk="0">
                  <a:moveTo>
                    <a:pt x="1929" y="1"/>
                  </a:moveTo>
                  <a:lnTo>
                    <a:pt x="1929" y="1"/>
                  </a:lnTo>
                  <a:cubicBezTo>
                    <a:pt x="2006" y="502"/>
                    <a:pt x="2122" y="965"/>
                    <a:pt x="2238" y="1428"/>
                  </a:cubicBezTo>
                  <a:lnTo>
                    <a:pt x="2469" y="2856"/>
                  </a:lnTo>
                  <a:lnTo>
                    <a:pt x="2623" y="4283"/>
                  </a:lnTo>
                  <a:lnTo>
                    <a:pt x="2778" y="5749"/>
                  </a:lnTo>
                  <a:cubicBezTo>
                    <a:pt x="2893" y="7639"/>
                    <a:pt x="2893" y="9568"/>
                    <a:pt x="2701" y="11497"/>
                  </a:cubicBezTo>
                  <a:cubicBezTo>
                    <a:pt x="2585" y="13387"/>
                    <a:pt x="2238" y="15277"/>
                    <a:pt x="1775" y="17168"/>
                  </a:cubicBezTo>
                  <a:cubicBezTo>
                    <a:pt x="1312" y="19019"/>
                    <a:pt x="695" y="20871"/>
                    <a:pt x="0" y="22646"/>
                  </a:cubicBezTo>
                  <a:cubicBezTo>
                    <a:pt x="887" y="20948"/>
                    <a:pt x="1620" y="19135"/>
                    <a:pt x="2161" y="17245"/>
                  </a:cubicBezTo>
                  <a:cubicBezTo>
                    <a:pt x="2701" y="15393"/>
                    <a:pt x="3048" y="13464"/>
                    <a:pt x="3202" y="11535"/>
                  </a:cubicBezTo>
                  <a:cubicBezTo>
                    <a:pt x="3356" y="9568"/>
                    <a:pt x="3356" y="7639"/>
                    <a:pt x="3164" y="5710"/>
                  </a:cubicBezTo>
                  <a:lnTo>
                    <a:pt x="2971" y="4244"/>
                  </a:lnTo>
                  <a:lnTo>
                    <a:pt x="2701" y="2817"/>
                  </a:lnTo>
                  <a:lnTo>
                    <a:pt x="2353" y="1390"/>
                  </a:lnTo>
                  <a:cubicBezTo>
                    <a:pt x="2199" y="927"/>
                    <a:pt x="2083" y="464"/>
                    <a:pt x="1929"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09" name="Google Shape;509;p35"/>
            <p:cNvSpPr/>
            <p:nvPr/>
          </p:nvSpPr>
          <p:spPr>
            <a:xfrm>
              <a:off x="7589965" y="3102939"/>
              <a:ext cx="207197" cy="221435"/>
            </a:xfrm>
            <a:custGeom>
              <a:avLst/>
              <a:gdLst/>
              <a:ahLst/>
              <a:cxnLst/>
              <a:rect l="l" t="t" r="r" b="b"/>
              <a:pathLst>
                <a:path w="16589" h="17729" extrusionOk="0">
                  <a:moveTo>
                    <a:pt x="8216" y="1"/>
                  </a:moveTo>
                  <a:cubicBezTo>
                    <a:pt x="8114" y="1"/>
                    <a:pt x="8012" y="3"/>
                    <a:pt x="7909" y="7"/>
                  </a:cubicBezTo>
                  <a:cubicBezTo>
                    <a:pt x="3434" y="162"/>
                    <a:pt x="1" y="4444"/>
                    <a:pt x="194" y="9574"/>
                  </a:cubicBezTo>
                  <a:cubicBezTo>
                    <a:pt x="491" y="16788"/>
                    <a:pt x="3202" y="17729"/>
                    <a:pt x="6767" y="17729"/>
                  </a:cubicBezTo>
                  <a:cubicBezTo>
                    <a:pt x="7358" y="17729"/>
                    <a:pt x="7972" y="17703"/>
                    <a:pt x="8603" y="17676"/>
                  </a:cubicBezTo>
                  <a:cubicBezTo>
                    <a:pt x="13040" y="17521"/>
                    <a:pt x="16589" y="15901"/>
                    <a:pt x="16319" y="8919"/>
                  </a:cubicBezTo>
                  <a:cubicBezTo>
                    <a:pt x="16130" y="3944"/>
                    <a:pt x="12518" y="1"/>
                    <a:pt x="8216"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510" name="Google Shape;510;p35"/>
            <p:cNvSpPr/>
            <p:nvPr/>
          </p:nvSpPr>
          <p:spPr>
            <a:xfrm>
              <a:off x="7589965" y="3102939"/>
              <a:ext cx="207197" cy="221435"/>
            </a:xfrm>
            <a:custGeom>
              <a:avLst/>
              <a:gdLst/>
              <a:ahLst/>
              <a:cxnLst/>
              <a:rect l="l" t="t" r="r" b="b"/>
              <a:pathLst>
                <a:path w="16589" h="17729" extrusionOk="0">
                  <a:moveTo>
                    <a:pt x="8216" y="1"/>
                  </a:moveTo>
                  <a:cubicBezTo>
                    <a:pt x="8114" y="1"/>
                    <a:pt x="8012" y="3"/>
                    <a:pt x="7909" y="7"/>
                  </a:cubicBezTo>
                  <a:cubicBezTo>
                    <a:pt x="3434" y="162"/>
                    <a:pt x="1" y="4444"/>
                    <a:pt x="194" y="9574"/>
                  </a:cubicBezTo>
                  <a:cubicBezTo>
                    <a:pt x="491" y="16788"/>
                    <a:pt x="3202" y="17729"/>
                    <a:pt x="6767" y="17729"/>
                  </a:cubicBezTo>
                  <a:cubicBezTo>
                    <a:pt x="7358" y="17729"/>
                    <a:pt x="7972" y="17703"/>
                    <a:pt x="8603" y="17676"/>
                  </a:cubicBezTo>
                  <a:cubicBezTo>
                    <a:pt x="13040" y="17521"/>
                    <a:pt x="16589" y="15901"/>
                    <a:pt x="16319" y="8919"/>
                  </a:cubicBezTo>
                  <a:cubicBezTo>
                    <a:pt x="16130" y="3944"/>
                    <a:pt x="12518" y="1"/>
                    <a:pt x="8216" y="1"/>
                  </a:cubicBezTo>
                  <a:close/>
                </a:path>
              </a:pathLst>
            </a:custGeom>
            <a:solidFill>
              <a:schemeClr val="accent4"/>
            </a:solidFill>
            <a:ln w="9525"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11" name="Google Shape;511;p35"/>
            <p:cNvSpPr/>
            <p:nvPr/>
          </p:nvSpPr>
          <p:spPr>
            <a:xfrm>
              <a:off x="7629480" y="3248609"/>
              <a:ext cx="132506" cy="75452"/>
            </a:xfrm>
            <a:custGeom>
              <a:avLst/>
              <a:gdLst/>
              <a:ahLst/>
              <a:cxnLst/>
              <a:rect l="l" t="t" r="r" b="b"/>
              <a:pathLst>
                <a:path w="10609" h="6041" extrusionOk="0">
                  <a:moveTo>
                    <a:pt x="0" y="5240"/>
                  </a:moveTo>
                  <a:lnTo>
                    <a:pt x="77" y="5394"/>
                  </a:lnTo>
                  <a:cubicBezTo>
                    <a:pt x="86" y="5355"/>
                    <a:pt x="95" y="5316"/>
                    <a:pt x="105" y="5278"/>
                  </a:cubicBezTo>
                  <a:lnTo>
                    <a:pt x="105" y="5278"/>
                  </a:lnTo>
                  <a:cubicBezTo>
                    <a:pt x="70" y="5265"/>
                    <a:pt x="35" y="5253"/>
                    <a:pt x="0" y="5240"/>
                  </a:cubicBezTo>
                  <a:close/>
                  <a:moveTo>
                    <a:pt x="5997" y="0"/>
                  </a:moveTo>
                  <a:cubicBezTo>
                    <a:pt x="5195" y="0"/>
                    <a:pt x="4388" y="180"/>
                    <a:pt x="3665" y="534"/>
                  </a:cubicBezTo>
                  <a:cubicBezTo>
                    <a:pt x="1849" y="1442"/>
                    <a:pt x="589" y="3278"/>
                    <a:pt x="105" y="5278"/>
                  </a:cubicBezTo>
                  <a:lnTo>
                    <a:pt x="105" y="5278"/>
                  </a:lnTo>
                  <a:cubicBezTo>
                    <a:pt x="1549" y="5789"/>
                    <a:pt x="3078" y="6041"/>
                    <a:pt x="4608" y="6041"/>
                  </a:cubicBezTo>
                  <a:cubicBezTo>
                    <a:pt x="5745" y="6041"/>
                    <a:pt x="6882" y="5902"/>
                    <a:pt x="7986" y="5626"/>
                  </a:cubicBezTo>
                  <a:cubicBezTo>
                    <a:pt x="8796" y="5394"/>
                    <a:pt x="9644" y="5086"/>
                    <a:pt x="10069" y="4391"/>
                  </a:cubicBezTo>
                  <a:cubicBezTo>
                    <a:pt x="10609" y="3465"/>
                    <a:pt x="10184" y="2231"/>
                    <a:pt x="9451" y="1421"/>
                  </a:cubicBezTo>
                  <a:cubicBezTo>
                    <a:pt x="8570" y="468"/>
                    <a:pt x="7291" y="0"/>
                    <a:pt x="5997"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12" name="Google Shape;512;p35"/>
            <p:cNvSpPr/>
            <p:nvPr/>
          </p:nvSpPr>
          <p:spPr>
            <a:xfrm>
              <a:off x="7588080" y="3101578"/>
              <a:ext cx="193183" cy="194669"/>
            </a:xfrm>
            <a:custGeom>
              <a:avLst/>
              <a:gdLst/>
              <a:ahLst/>
              <a:cxnLst/>
              <a:rect l="l" t="t" r="r" b="b"/>
              <a:pathLst>
                <a:path w="15467" h="15586" extrusionOk="0">
                  <a:moveTo>
                    <a:pt x="8789" y="0"/>
                  </a:moveTo>
                  <a:cubicBezTo>
                    <a:pt x="8764" y="0"/>
                    <a:pt x="8740" y="0"/>
                    <a:pt x="8716" y="1"/>
                  </a:cubicBezTo>
                  <a:cubicBezTo>
                    <a:pt x="5475" y="78"/>
                    <a:pt x="2466" y="2392"/>
                    <a:pt x="1232" y="5401"/>
                  </a:cubicBezTo>
                  <a:cubicBezTo>
                    <a:pt x="1" y="8274"/>
                    <a:pt x="249" y="11653"/>
                    <a:pt x="1488" y="14559"/>
                  </a:cubicBezTo>
                  <a:lnTo>
                    <a:pt x="1488" y="14559"/>
                  </a:lnTo>
                  <a:cubicBezTo>
                    <a:pt x="1047" y="12734"/>
                    <a:pt x="943" y="10830"/>
                    <a:pt x="1656" y="9143"/>
                  </a:cubicBezTo>
                  <a:cubicBezTo>
                    <a:pt x="2337" y="7504"/>
                    <a:pt x="4035" y="6236"/>
                    <a:pt x="5735" y="6236"/>
                  </a:cubicBezTo>
                  <a:cubicBezTo>
                    <a:pt x="6155" y="6236"/>
                    <a:pt x="6575" y="6313"/>
                    <a:pt x="6980" y="6482"/>
                  </a:cubicBezTo>
                  <a:cubicBezTo>
                    <a:pt x="8190" y="6965"/>
                    <a:pt x="9245" y="8193"/>
                    <a:pt x="10478" y="8193"/>
                  </a:cubicBezTo>
                  <a:cubicBezTo>
                    <a:pt x="10621" y="8193"/>
                    <a:pt x="10766" y="8176"/>
                    <a:pt x="10915" y="8140"/>
                  </a:cubicBezTo>
                  <a:cubicBezTo>
                    <a:pt x="11802" y="7947"/>
                    <a:pt x="12381" y="7060"/>
                    <a:pt x="12998" y="6366"/>
                  </a:cubicBezTo>
                  <a:cubicBezTo>
                    <a:pt x="13453" y="5884"/>
                    <a:pt x="14130" y="5495"/>
                    <a:pt x="14734" y="5495"/>
                  </a:cubicBezTo>
                  <a:cubicBezTo>
                    <a:pt x="15001" y="5495"/>
                    <a:pt x="15254" y="5571"/>
                    <a:pt x="15467" y="5749"/>
                  </a:cubicBezTo>
                  <a:cubicBezTo>
                    <a:pt x="15199" y="2532"/>
                    <a:pt x="12005" y="0"/>
                    <a:pt x="8789" y="0"/>
                  </a:cubicBezTo>
                  <a:close/>
                  <a:moveTo>
                    <a:pt x="1488" y="14559"/>
                  </a:moveTo>
                  <a:cubicBezTo>
                    <a:pt x="1572" y="14905"/>
                    <a:pt x="1668" y="15248"/>
                    <a:pt x="1772" y="15586"/>
                  </a:cubicBezTo>
                  <a:lnTo>
                    <a:pt x="1618" y="14853"/>
                  </a:lnTo>
                  <a:cubicBezTo>
                    <a:pt x="1573" y="14755"/>
                    <a:pt x="1530" y="14657"/>
                    <a:pt x="1488" y="14559"/>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13" name="Google Shape;513;p35"/>
            <p:cNvSpPr/>
            <p:nvPr/>
          </p:nvSpPr>
          <p:spPr>
            <a:xfrm>
              <a:off x="7586119" y="3089876"/>
              <a:ext cx="212005" cy="132656"/>
            </a:xfrm>
            <a:custGeom>
              <a:avLst/>
              <a:gdLst/>
              <a:ahLst/>
              <a:cxnLst/>
              <a:rect l="l" t="t" r="r" b="b"/>
              <a:pathLst>
                <a:path w="16974" h="10621" extrusionOk="0">
                  <a:moveTo>
                    <a:pt x="8567" y="0"/>
                  </a:moveTo>
                  <a:cubicBezTo>
                    <a:pt x="8437" y="0"/>
                    <a:pt x="8308" y="4"/>
                    <a:pt x="8178" y="12"/>
                  </a:cubicBezTo>
                  <a:cubicBezTo>
                    <a:pt x="6867" y="50"/>
                    <a:pt x="5594" y="436"/>
                    <a:pt x="4475" y="1092"/>
                  </a:cubicBezTo>
                  <a:cubicBezTo>
                    <a:pt x="3395" y="1786"/>
                    <a:pt x="2469" y="2674"/>
                    <a:pt x="1775" y="3715"/>
                  </a:cubicBezTo>
                  <a:cubicBezTo>
                    <a:pt x="425" y="5798"/>
                    <a:pt x="0" y="8344"/>
                    <a:pt x="502" y="10620"/>
                  </a:cubicBezTo>
                  <a:cubicBezTo>
                    <a:pt x="887" y="8344"/>
                    <a:pt x="1736" y="6261"/>
                    <a:pt x="3086" y="4718"/>
                  </a:cubicBezTo>
                  <a:cubicBezTo>
                    <a:pt x="4437" y="3136"/>
                    <a:pt x="6327" y="2133"/>
                    <a:pt x="8256" y="2095"/>
                  </a:cubicBezTo>
                  <a:cubicBezTo>
                    <a:pt x="8373" y="2088"/>
                    <a:pt x="8490" y="2084"/>
                    <a:pt x="8607" y="2084"/>
                  </a:cubicBezTo>
                  <a:cubicBezTo>
                    <a:pt x="10417" y="2084"/>
                    <a:pt x="12202" y="2917"/>
                    <a:pt x="13579" y="4294"/>
                  </a:cubicBezTo>
                  <a:cubicBezTo>
                    <a:pt x="15084" y="5721"/>
                    <a:pt x="16087" y="7727"/>
                    <a:pt x="16627" y="9965"/>
                  </a:cubicBezTo>
                  <a:cubicBezTo>
                    <a:pt x="16974" y="7689"/>
                    <a:pt x="16357" y="5181"/>
                    <a:pt x="14814" y="3214"/>
                  </a:cubicBezTo>
                  <a:cubicBezTo>
                    <a:pt x="14081" y="2211"/>
                    <a:pt x="13078" y="1401"/>
                    <a:pt x="11920" y="822"/>
                  </a:cubicBezTo>
                  <a:cubicBezTo>
                    <a:pt x="10881" y="302"/>
                    <a:pt x="9716" y="0"/>
                    <a:pt x="8567"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14" name="Google Shape;514;p35"/>
            <p:cNvSpPr/>
            <p:nvPr/>
          </p:nvSpPr>
          <p:spPr>
            <a:xfrm>
              <a:off x="7658867" y="3174812"/>
              <a:ext cx="67471" cy="85294"/>
            </a:xfrm>
            <a:custGeom>
              <a:avLst/>
              <a:gdLst/>
              <a:ahLst/>
              <a:cxnLst/>
              <a:rect l="l" t="t" r="r" b="b"/>
              <a:pathLst>
                <a:path w="5402" h="6829" extrusionOk="0">
                  <a:moveTo>
                    <a:pt x="2701" y="0"/>
                  </a:moveTo>
                  <a:cubicBezTo>
                    <a:pt x="1196" y="0"/>
                    <a:pt x="0" y="1543"/>
                    <a:pt x="0" y="3395"/>
                  </a:cubicBezTo>
                  <a:cubicBezTo>
                    <a:pt x="0" y="5285"/>
                    <a:pt x="1196" y="6828"/>
                    <a:pt x="2701" y="6828"/>
                  </a:cubicBezTo>
                  <a:cubicBezTo>
                    <a:pt x="4205" y="6828"/>
                    <a:pt x="5401" y="5285"/>
                    <a:pt x="5401" y="3395"/>
                  </a:cubicBezTo>
                  <a:cubicBezTo>
                    <a:pt x="5401" y="1543"/>
                    <a:pt x="4205" y="0"/>
                    <a:pt x="2701"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15" name="Google Shape;515;p35"/>
            <p:cNvSpPr/>
            <p:nvPr/>
          </p:nvSpPr>
          <p:spPr>
            <a:xfrm>
              <a:off x="7731128" y="3242739"/>
              <a:ext cx="43865" cy="43865"/>
            </a:xfrm>
            <a:custGeom>
              <a:avLst/>
              <a:gdLst/>
              <a:ahLst/>
              <a:cxnLst/>
              <a:rect l="l" t="t" r="r" b="b"/>
              <a:pathLst>
                <a:path w="3512" h="3512" extrusionOk="0">
                  <a:moveTo>
                    <a:pt x="1737" y="1"/>
                  </a:moveTo>
                  <a:cubicBezTo>
                    <a:pt x="772" y="1"/>
                    <a:pt x="1" y="811"/>
                    <a:pt x="1" y="1775"/>
                  </a:cubicBezTo>
                  <a:cubicBezTo>
                    <a:pt x="1" y="2740"/>
                    <a:pt x="772" y="3511"/>
                    <a:pt x="1737" y="3511"/>
                  </a:cubicBezTo>
                  <a:cubicBezTo>
                    <a:pt x="2740" y="3511"/>
                    <a:pt x="3511" y="2740"/>
                    <a:pt x="3511" y="1775"/>
                  </a:cubicBezTo>
                  <a:cubicBezTo>
                    <a:pt x="3511" y="811"/>
                    <a:pt x="2740" y="1"/>
                    <a:pt x="1737"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516" name="Google Shape;516;p35"/>
            <p:cNvSpPr/>
            <p:nvPr/>
          </p:nvSpPr>
          <p:spPr>
            <a:xfrm>
              <a:off x="7625134" y="3139644"/>
              <a:ext cx="43378" cy="43852"/>
            </a:xfrm>
            <a:custGeom>
              <a:avLst/>
              <a:gdLst/>
              <a:ahLst/>
              <a:cxnLst/>
              <a:rect l="l" t="t" r="r" b="b"/>
              <a:pathLst>
                <a:path w="3473" h="3511" extrusionOk="0">
                  <a:moveTo>
                    <a:pt x="1737" y="0"/>
                  </a:moveTo>
                  <a:cubicBezTo>
                    <a:pt x="772" y="0"/>
                    <a:pt x="1" y="810"/>
                    <a:pt x="1" y="1775"/>
                  </a:cubicBezTo>
                  <a:cubicBezTo>
                    <a:pt x="1" y="2739"/>
                    <a:pt x="772" y="3511"/>
                    <a:pt x="1737" y="3511"/>
                  </a:cubicBezTo>
                  <a:cubicBezTo>
                    <a:pt x="2701" y="3511"/>
                    <a:pt x="3473" y="2739"/>
                    <a:pt x="3473" y="1775"/>
                  </a:cubicBezTo>
                  <a:cubicBezTo>
                    <a:pt x="3473" y="810"/>
                    <a:pt x="2701" y="0"/>
                    <a:pt x="1737"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517" name="Google Shape;517;p35"/>
            <p:cNvSpPr/>
            <p:nvPr/>
          </p:nvSpPr>
          <p:spPr>
            <a:xfrm>
              <a:off x="7617916" y="3235995"/>
              <a:ext cx="57829" cy="57354"/>
            </a:xfrm>
            <a:custGeom>
              <a:avLst/>
              <a:gdLst/>
              <a:ahLst/>
              <a:cxnLst/>
              <a:rect l="l" t="t" r="r" b="b"/>
              <a:pathLst>
                <a:path w="4630" h="4592" extrusionOk="0">
                  <a:moveTo>
                    <a:pt x="2315" y="1"/>
                  </a:moveTo>
                  <a:lnTo>
                    <a:pt x="1813" y="1775"/>
                  </a:lnTo>
                  <a:lnTo>
                    <a:pt x="0" y="2315"/>
                  </a:lnTo>
                  <a:lnTo>
                    <a:pt x="1813" y="2817"/>
                  </a:lnTo>
                  <a:lnTo>
                    <a:pt x="2315" y="4591"/>
                  </a:lnTo>
                  <a:lnTo>
                    <a:pt x="2816" y="2817"/>
                  </a:lnTo>
                  <a:lnTo>
                    <a:pt x="4629" y="2315"/>
                  </a:lnTo>
                  <a:lnTo>
                    <a:pt x="2816" y="1775"/>
                  </a:lnTo>
                  <a:lnTo>
                    <a:pt x="2315" y="1"/>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518" name="Google Shape;518;p35"/>
            <p:cNvSpPr/>
            <p:nvPr/>
          </p:nvSpPr>
          <p:spPr>
            <a:xfrm>
              <a:off x="7740769" y="3172876"/>
              <a:ext cx="30850" cy="30850"/>
            </a:xfrm>
            <a:custGeom>
              <a:avLst/>
              <a:gdLst/>
              <a:ahLst/>
              <a:cxnLst/>
              <a:rect l="l" t="t" r="r" b="b"/>
              <a:pathLst>
                <a:path w="2470" h="2470" extrusionOk="0">
                  <a:moveTo>
                    <a:pt x="1235" y="1"/>
                  </a:moveTo>
                  <a:lnTo>
                    <a:pt x="965" y="965"/>
                  </a:lnTo>
                  <a:lnTo>
                    <a:pt x="0" y="1235"/>
                  </a:lnTo>
                  <a:lnTo>
                    <a:pt x="965" y="1505"/>
                  </a:lnTo>
                  <a:lnTo>
                    <a:pt x="1235" y="2470"/>
                  </a:lnTo>
                  <a:lnTo>
                    <a:pt x="1505" y="1505"/>
                  </a:lnTo>
                  <a:lnTo>
                    <a:pt x="2469" y="1235"/>
                  </a:lnTo>
                  <a:lnTo>
                    <a:pt x="1505" y="965"/>
                  </a:lnTo>
                  <a:lnTo>
                    <a:pt x="1235" y="1"/>
                  </a:ln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519" name="Google Shape;519;p35"/>
            <p:cNvSpPr/>
            <p:nvPr/>
          </p:nvSpPr>
          <p:spPr>
            <a:xfrm>
              <a:off x="8001887" y="3064399"/>
              <a:ext cx="223583" cy="223384"/>
            </a:xfrm>
            <a:custGeom>
              <a:avLst/>
              <a:gdLst/>
              <a:ahLst/>
              <a:cxnLst/>
              <a:rect l="l" t="t" r="r" b="b"/>
              <a:pathLst>
                <a:path w="17901" h="17885" extrusionOk="0">
                  <a:moveTo>
                    <a:pt x="8854" y="1"/>
                  </a:moveTo>
                  <a:cubicBezTo>
                    <a:pt x="8745" y="1"/>
                    <a:pt x="8636" y="3"/>
                    <a:pt x="8526" y="7"/>
                  </a:cubicBezTo>
                  <a:cubicBezTo>
                    <a:pt x="3743" y="200"/>
                    <a:pt x="1" y="4521"/>
                    <a:pt x="232" y="9651"/>
                  </a:cubicBezTo>
                  <a:cubicBezTo>
                    <a:pt x="529" y="16941"/>
                    <a:pt x="3421" y="17885"/>
                    <a:pt x="7243" y="17885"/>
                  </a:cubicBezTo>
                  <a:cubicBezTo>
                    <a:pt x="7891" y="17885"/>
                    <a:pt x="8566" y="17858"/>
                    <a:pt x="9259" y="17830"/>
                  </a:cubicBezTo>
                  <a:cubicBezTo>
                    <a:pt x="14082" y="17675"/>
                    <a:pt x="17901" y="16055"/>
                    <a:pt x="17592" y="8996"/>
                  </a:cubicBezTo>
                  <a:cubicBezTo>
                    <a:pt x="17404" y="3982"/>
                    <a:pt x="13495" y="1"/>
                    <a:pt x="8854"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520" name="Google Shape;520;p35"/>
            <p:cNvSpPr/>
            <p:nvPr/>
          </p:nvSpPr>
          <p:spPr>
            <a:xfrm>
              <a:off x="8001887" y="3064399"/>
              <a:ext cx="223583" cy="223384"/>
            </a:xfrm>
            <a:custGeom>
              <a:avLst/>
              <a:gdLst/>
              <a:ahLst/>
              <a:cxnLst/>
              <a:rect l="l" t="t" r="r" b="b"/>
              <a:pathLst>
                <a:path w="17901" h="17885" extrusionOk="0">
                  <a:moveTo>
                    <a:pt x="8854" y="1"/>
                  </a:moveTo>
                  <a:cubicBezTo>
                    <a:pt x="8745" y="1"/>
                    <a:pt x="8636" y="3"/>
                    <a:pt x="8526" y="7"/>
                  </a:cubicBezTo>
                  <a:cubicBezTo>
                    <a:pt x="3743" y="200"/>
                    <a:pt x="1" y="4521"/>
                    <a:pt x="232" y="9651"/>
                  </a:cubicBezTo>
                  <a:cubicBezTo>
                    <a:pt x="529" y="16941"/>
                    <a:pt x="3421" y="17885"/>
                    <a:pt x="7243" y="17885"/>
                  </a:cubicBezTo>
                  <a:cubicBezTo>
                    <a:pt x="7891" y="17885"/>
                    <a:pt x="8566" y="17858"/>
                    <a:pt x="9259" y="17830"/>
                  </a:cubicBezTo>
                  <a:cubicBezTo>
                    <a:pt x="14082" y="17675"/>
                    <a:pt x="17901" y="16055"/>
                    <a:pt x="17592" y="8996"/>
                  </a:cubicBezTo>
                  <a:cubicBezTo>
                    <a:pt x="17404" y="3982"/>
                    <a:pt x="13495" y="1"/>
                    <a:pt x="8854" y="1"/>
                  </a:cubicBezTo>
                  <a:close/>
                </a:path>
              </a:pathLst>
            </a:custGeom>
            <a:solidFill>
              <a:schemeClr val="accent4"/>
            </a:solidFill>
            <a:ln w="9525"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21" name="Google Shape;521;p35"/>
            <p:cNvSpPr/>
            <p:nvPr/>
          </p:nvSpPr>
          <p:spPr>
            <a:xfrm>
              <a:off x="8044287" y="3211517"/>
              <a:ext cx="143123" cy="75939"/>
            </a:xfrm>
            <a:custGeom>
              <a:avLst/>
              <a:gdLst/>
              <a:ahLst/>
              <a:cxnLst/>
              <a:rect l="l" t="t" r="r" b="b"/>
              <a:pathLst>
                <a:path w="11459" h="6080" extrusionOk="0">
                  <a:moveTo>
                    <a:pt x="1" y="5278"/>
                  </a:moveTo>
                  <a:lnTo>
                    <a:pt x="116" y="5432"/>
                  </a:lnTo>
                  <a:cubicBezTo>
                    <a:pt x="125" y="5396"/>
                    <a:pt x="133" y="5360"/>
                    <a:pt x="142" y="5324"/>
                  </a:cubicBezTo>
                  <a:lnTo>
                    <a:pt x="142" y="5324"/>
                  </a:lnTo>
                  <a:cubicBezTo>
                    <a:pt x="95" y="5309"/>
                    <a:pt x="48" y="5294"/>
                    <a:pt x="1" y="5278"/>
                  </a:cubicBezTo>
                  <a:close/>
                  <a:moveTo>
                    <a:pt x="6493" y="0"/>
                  </a:moveTo>
                  <a:cubicBezTo>
                    <a:pt x="5628" y="0"/>
                    <a:pt x="4756" y="179"/>
                    <a:pt x="3974" y="533"/>
                  </a:cubicBezTo>
                  <a:cubicBezTo>
                    <a:pt x="2004" y="1443"/>
                    <a:pt x="629" y="3320"/>
                    <a:pt x="142" y="5324"/>
                  </a:cubicBezTo>
                  <a:lnTo>
                    <a:pt x="142" y="5324"/>
                  </a:lnTo>
                  <a:cubicBezTo>
                    <a:pt x="1709" y="5830"/>
                    <a:pt x="3360" y="6079"/>
                    <a:pt x="5003" y="6079"/>
                  </a:cubicBezTo>
                  <a:cubicBezTo>
                    <a:pt x="6232" y="6079"/>
                    <a:pt x="7458" y="5940"/>
                    <a:pt x="8642" y="5664"/>
                  </a:cubicBezTo>
                  <a:cubicBezTo>
                    <a:pt x="9491" y="5432"/>
                    <a:pt x="10416" y="5124"/>
                    <a:pt x="10841" y="4429"/>
                  </a:cubicBezTo>
                  <a:cubicBezTo>
                    <a:pt x="11458" y="3465"/>
                    <a:pt x="10995" y="2231"/>
                    <a:pt x="10224" y="1420"/>
                  </a:cubicBezTo>
                  <a:cubicBezTo>
                    <a:pt x="9271" y="467"/>
                    <a:pt x="7891" y="0"/>
                    <a:pt x="6493"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22" name="Google Shape;522;p35"/>
            <p:cNvSpPr/>
            <p:nvPr/>
          </p:nvSpPr>
          <p:spPr>
            <a:xfrm>
              <a:off x="8000126" y="3063512"/>
              <a:ext cx="207996" cy="196118"/>
            </a:xfrm>
            <a:custGeom>
              <a:avLst/>
              <a:gdLst/>
              <a:ahLst/>
              <a:cxnLst/>
              <a:rect l="l" t="t" r="r" b="b"/>
              <a:pathLst>
                <a:path w="16653" h="15702" extrusionOk="0">
                  <a:moveTo>
                    <a:pt x="9439" y="1"/>
                  </a:moveTo>
                  <a:cubicBezTo>
                    <a:pt x="9414" y="1"/>
                    <a:pt x="9388" y="1"/>
                    <a:pt x="9362" y="1"/>
                  </a:cubicBezTo>
                  <a:cubicBezTo>
                    <a:pt x="5890" y="40"/>
                    <a:pt x="2649" y="2393"/>
                    <a:pt x="1299" y="5402"/>
                  </a:cubicBezTo>
                  <a:cubicBezTo>
                    <a:pt x="1" y="8332"/>
                    <a:pt x="272" y="11726"/>
                    <a:pt x="1564" y="14624"/>
                  </a:cubicBezTo>
                  <a:lnTo>
                    <a:pt x="1564" y="14624"/>
                  </a:lnTo>
                  <a:cubicBezTo>
                    <a:pt x="1103" y="12804"/>
                    <a:pt x="991" y="10886"/>
                    <a:pt x="1762" y="9182"/>
                  </a:cubicBezTo>
                  <a:cubicBezTo>
                    <a:pt x="2507" y="7568"/>
                    <a:pt x="4351" y="6279"/>
                    <a:pt x="6169" y="6279"/>
                  </a:cubicBezTo>
                  <a:cubicBezTo>
                    <a:pt x="6610" y="6279"/>
                    <a:pt x="7050" y="6355"/>
                    <a:pt x="7472" y="6521"/>
                  </a:cubicBezTo>
                  <a:cubicBezTo>
                    <a:pt x="8800" y="7010"/>
                    <a:pt x="9970" y="8260"/>
                    <a:pt x="11327" y="8260"/>
                  </a:cubicBezTo>
                  <a:cubicBezTo>
                    <a:pt x="11467" y="8260"/>
                    <a:pt x="11609" y="8247"/>
                    <a:pt x="11754" y="8218"/>
                  </a:cubicBezTo>
                  <a:cubicBezTo>
                    <a:pt x="12718" y="7986"/>
                    <a:pt x="13335" y="7099"/>
                    <a:pt x="13991" y="6405"/>
                  </a:cubicBezTo>
                  <a:cubicBezTo>
                    <a:pt x="14472" y="5924"/>
                    <a:pt x="15211" y="5517"/>
                    <a:pt x="15864" y="5517"/>
                  </a:cubicBezTo>
                  <a:cubicBezTo>
                    <a:pt x="16154" y="5517"/>
                    <a:pt x="16427" y="5598"/>
                    <a:pt x="16653" y="5788"/>
                  </a:cubicBezTo>
                  <a:cubicBezTo>
                    <a:pt x="16347" y="2571"/>
                    <a:pt x="12923" y="1"/>
                    <a:pt x="9439" y="1"/>
                  </a:cubicBezTo>
                  <a:close/>
                  <a:moveTo>
                    <a:pt x="1564" y="14624"/>
                  </a:moveTo>
                  <a:cubicBezTo>
                    <a:pt x="1656" y="14988"/>
                    <a:pt x="1762" y="15348"/>
                    <a:pt x="1878" y="15702"/>
                  </a:cubicBezTo>
                  <a:lnTo>
                    <a:pt x="1724" y="14969"/>
                  </a:lnTo>
                  <a:cubicBezTo>
                    <a:pt x="1669" y="14855"/>
                    <a:pt x="1616" y="14740"/>
                    <a:pt x="1564" y="14624"/>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23" name="Google Shape;523;p35"/>
            <p:cNvSpPr/>
            <p:nvPr/>
          </p:nvSpPr>
          <p:spPr>
            <a:xfrm>
              <a:off x="7999489" y="3062987"/>
              <a:ext cx="226469" cy="120516"/>
            </a:xfrm>
            <a:custGeom>
              <a:avLst/>
              <a:gdLst/>
              <a:ahLst/>
              <a:cxnLst/>
              <a:rect l="l" t="t" r="r" b="b"/>
              <a:pathLst>
                <a:path w="18132" h="9649" extrusionOk="0">
                  <a:moveTo>
                    <a:pt x="9037" y="0"/>
                  </a:moveTo>
                  <a:cubicBezTo>
                    <a:pt x="8944" y="0"/>
                    <a:pt x="8850" y="2"/>
                    <a:pt x="8757" y="4"/>
                  </a:cubicBezTo>
                  <a:cubicBezTo>
                    <a:pt x="6288" y="82"/>
                    <a:pt x="3781" y="1162"/>
                    <a:pt x="2160" y="3013"/>
                  </a:cubicBezTo>
                  <a:cubicBezTo>
                    <a:pt x="1312" y="3939"/>
                    <a:pt x="733" y="5019"/>
                    <a:pt x="386" y="6177"/>
                  </a:cubicBezTo>
                  <a:cubicBezTo>
                    <a:pt x="77" y="7334"/>
                    <a:pt x="0" y="8569"/>
                    <a:pt x="309" y="9649"/>
                  </a:cubicBezTo>
                  <a:cubicBezTo>
                    <a:pt x="617" y="7411"/>
                    <a:pt x="1736" y="5482"/>
                    <a:pt x="3279" y="4171"/>
                  </a:cubicBezTo>
                  <a:cubicBezTo>
                    <a:pt x="4861" y="2859"/>
                    <a:pt x="6828" y="2126"/>
                    <a:pt x="8834" y="2088"/>
                  </a:cubicBezTo>
                  <a:cubicBezTo>
                    <a:pt x="8897" y="2086"/>
                    <a:pt x="8959" y="2086"/>
                    <a:pt x="9022" y="2086"/>
                  </a:cubicBezTo>
                  <a:cubicBezTo>
                    <a:pt x="10965" y="2086"/>
                    <a:pt x="12898" y="2666"/>
                    <a:pt x="14505" y="3862"/>
                  </a:cubicBezTo>
                  <a:cubicBezTo>
                    <a:pt x="16164" y="5058"/>
                    <a:pt x="17437" y="6871"/>
                    <a:pt x="17977" y="9070"/>
                  </a:cubicBezTo>
                  <a:cubicBezTo>
                    <a:pt x="18131" y="7951"/>
                    <a:pt x="17977" y="6755"/>
                    <a:pt x="17553" y="5637"/>
                  </a:cubicBezTo>
                  <a:cubicBezTo>
                    <a:pt x="17128" y="4518"/>
                    <a:pt x="16434" y="3476"/>
                    <a:pt x="15547" y="2589"/>
                  </a:cubicBezTo>
                  <a:cubicBezTo>
                    <a:pt x="13838" y="955"/>
                    <a:pt x="11450" y="0"/>
                    <a:pt x="9037"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24" name="Google Shape;524;p35"/>
            <p:cNvSpPr/>
            <p:nvPr/>
          </p:nvSpPr>
          <p:spPr>
            <a:xfrm>
              <a:off x="8076084" y="3137233"/>
              <a:ext cx="72767" cy="85769"/>
            </a:xfrm>
            <a:custGeom>
              <a:avLst/>
              <a:gdLst/>
              <a:ahLst/>
              <a:cxnLst/>
              <a:rect l="l" t="t" r="r" b="b"/>
              <a:pathLst>
                <a:path w="5826" h="6867" extrusionOk="0">
                  <a:moveTo>
                    <a:pt x="2933" y="0"/>
                  </a:moveTo>
                  <a:cubicBezTo>
                    <a:pt x="1312" y="0"/>
                    <a:pt x="1" y="1543"/>
                    <a:pt x="1" y="3434"/>
                  </a:cubicBezTo>
                  <a:cubicBezTo>
                    <a:pt x="1" y="5324"/>
                    <a:pt x="1312" y="6867"/>
                    <a:pt x="2933" y="6867"/>
                  </a:cubicBezTo>
                  <a:cubicBezTo>
                    <a:pt x="4514" y="6867"/>
                    <a:pt x="5826" y="5324"/>
                    <a:pt x="5826" y="3434"/>
                  </a:cubicBezTo>
                  <a:cubicBezTo>
                    <a:pt x="5826" y="1543"/>
                    <a:pt x="4514" y="0"/>
                    <a:pt x="293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25" name="Google Shape;525;p35"/>
            <p:cNvSpPr/>
            <p:nvPr/>
          </p:nvSpPr>
          <p:spPr>
            <a:xfrm>
              <a:off x="8154139" y="3205647"/>
              <a:ext cx="47225" cy="44340"/>
            </a:xfrm>
            <a:custGeom>
              <a:avLst/>
              <a:gdLst/>
              <a:ahLst/>
              <a:cxnLst/>
              <a:rect l="l" t="t" r="r" b="b"/>
              <a:pathLst>
                <a:path w="3781" h="3550" extrusionOk="0">
                  <a:moveTo>
                    <a:pt x="1891" y="0"/>
                  </a:moveTo>
                  <a:cubicBezTo>
                    <a:pt x="849" y="0"/>
                    <a:pt x="0" y="810"/>
                    <a:pt x="0" y="1775"/>
                  </a:cubicBezTo>
                  <a:cubicBezTo>
                    <a:pt x="0" y="2739"/>
                    <a:pt x="849" y="3549"/>
                    <a:pt x="1891" y="3549"/>
                  </a:cubicBezTo>
                  <a:cubicBezTo>
                    <a:pt x="2932" y="3549"/>
                    <a:pt x="3781" y="2739"/>
                    <a:pt x="3781" y="1775"/>
                  </a:cubicBezTo>
                  <a:cubicBezTo>
                    <a:pt x="3781" y="810"/>
                    <a:pt x="2932" y="0"/>
                    <a:pt x="1891"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526" name="Google Shape;526;p35"/>
            <p:cNvSpPr/>
            <p:nvPr/>
          </p:nvSpPr>
          <p:spPr>
            <a:xfrm>
              <a:off x="8039466" y="3102065"/>
              <a:ext cx="47237" cy="43852"/>
            </a:xfrm>
            <a:custGeom>
              <a:avLst/>
              <a:gdLst/>
              <a:ahLst/>
              <a:cxnLst/>
              <a:rect l="l" t="t" r="r" b="b"/>
              <a:pathLst>
                <a:path w="3782" h="3511" extrusionOk="0">
                  <a:moveTo>
                    <a:pt x="1891" y="0"/>
                  </a:moveTo>
                  <a:cubicBezTo>
                    <a:pt x="850" y="0"/>
                    <a:pt x="1" y="772"/>
                    <a:pt x="1" y="1736"/>
                  </a:cubicBezTo>
                  <a:cubicBezTo>
                    <a:pt x="1" y="2739"/>
                    <a:pt x="850" y="3511"/>
                    <a:pt x="1891" y="3511"/>
                  </a:cubicBezTo>
                  <a:cubicBezTo>
                    <a:pt x="2933" y="3511"/>
                    <a:pt x="3781" y="2739"/>
                    <a:pt x="3781" y="1736"/>
                  </a:cubicBezTo>
                  <a:cubicBezTo>
                    <a:pt x="3781" y="772"/>
                    <a:pt x="2933" y="0"/>
                    <a:pt x="1891"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527" name="Google Shape;527;p35"/>
            <p:cNvSpPr/>
            <p:nvPr/>
          </p:nvSpPr>
          <p:spPr>
            <a:xfrm>
              <a:off x="8032248" y="3198903"/>
              <a:ext cx="62163" cy="57829"/>
            </a:xfrm>
            <a:custGeom>
              <a:avLst/>
              <a:gdLst/>
              <a:ahLst/>
              <a:cxnLst/>
              <a:rect l="l" t="t" r="r" b="b"/>
              <a:pathLst>
                <a:path w="4977" h="4630" extrusionOk="0">
                  <a:moveTo>
                    <a:pt x="2469" y="0"/>
                  </a:moveTo>
                  <a:lnTo>
                    <a:pt x="1929" y="1813"/>
                  </a:lnTo>
                  <a:lnTo>
                    <a:pt x="0" y="2315"/>
                  </a:lnTo>
                  <a:lnTo>
                    <a:pt x="1929" y="2816"/>
                  </a:lnTo>
                  <a:lnTo>
                    <a:pt x="2469" y="4629"/>
                  </a:lnTo>
                  <a:lnTo>
                    <a:pt x="3048" y="2816"/>
                  </a:lnTo>
                  <a:lnTo>
                    <a:pt x="4977" y="2315"/>
                  </a:lnTo>
                  <a:lnTo>
                    <a:pt x="3048" y="1813"/>
                  </a:lnTo>
                  <a:lnTo>
                    <a:pt x="2469" y="0"/>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528" name="Google Shape;528;p35"/>
            <p:cNvSpPr/>
            <p:nvPr/>
          </p:nvSpPr>
          <p:spPr>
            <a:xfrm>
              <a:off x="8164730" y="3135298"/>
              <a:ext cx="33261" cy="30850"/>
            </a:xfrm>
            <a:custGeom>
              <a:avLst/>
              <a:gdLst/>
              <a:ahLst/>
              <a:cxnLst/>
              <a:rect l="l" t="t" r="r" b="b"/>
              <a:pathLst>
                <a:path w="2663" h="2470" extrusionOk="0">
                  <a:moveTo>
                    <a:pt x="1313" y="1"/>
                  </a:moveTo>
                  <a:lnTo>
                    <a:pt x="1043" y="965"/>
                  </a:lnTo>
                  <a:lnTo>
                    <a:pt x="1" y="1235"/>
                  </a:lnTo>
                  <a:lnTo>
                    <a:pt x="1043" y="1505"/>
                  </a:lnTo>
                  <a:lnTo>
                    <a:pt x="1313" y="2470"/>
                  </a:lnTo>
                  <a:lnTo>
                    <a:pt x="1621" y="1505"/>
                  </a:lnTo>
                  <a:lnTo>
                    <a:pt x="2663" y="1235"/>
                  </a:lnTo>
                  <a:lnTo>
                    <a:pt x="1621" y="965"/>
                  </a:lnTo>
                  <a:lnTo>
                    <a:pt x="1313" y="1"/>
                  </a:lnTo>
                  <a:close/>
                </a:path>
              </a:pathLst>
            </a:custGeom>
            <a:solidFill>
              <a:schemeClr val="accent2"/>
            </a:solidFill>
            <a:ln>
              <a:noFill/>
            </a:ln>
          </p:spPr>
          <p:txBody>
            <a:bodyPr spcFirstLastPara="1" wrap="square" lIns="165409" tIns="165409" rIns="165409" bIns="165409" anchor="ctr" anchorCtr="0">
              <a:noAutofit/>
            </a:bodyPr>
            <a:lstStyle/>
            <a:p>
              <a:endParaRPr sz="3539"/>
            </a:p>
          </p:txBody>
        </p:sp>
        <p:sp>
          <p:nvSpPr>
            <p:cNvPr id="529" name="Google Shape;529;p35"/>
            <p:cNvSpPr/>
            <p:nvPr/>
          </p:nvSpPr>
          <p:spPr>
            <a:xfrm>
              <a:off x="7808471" y="3376681"/>
              <a:ext cx="81185" cy="80948"/>
            </a:xfrm>
            <a:custGeom>
              <a:avLst/>
              <a:gdLst/>
              <a:ahLst/>
              <a:cxnLst/>
              <a:rect l="l" t="t" r="r" b="b"/>
              <a:pathLst>
                <a:path w="6500" h="6481" extrusionOk="0">
                  <a:moveTo>
                    <a:pt x="6500" y="0"/>
                  </a:moveTo>
                  <a:cubicBezTo>
                    <a:pt x="4957" y="347"/>
                    <a:pt x="3298" y="193"/>
                    <a:pt x="1948" y="964"/>
                  </a:cubicBezTo>
                  <a:cubicBezTo>
                    <a:pt x="1022" y="1466"/>
                    <a:pt x="366" y="2430"/>
                    <a:pt x="173" y="3511"/>
                  </a:cubicBezTo>
                  <a:cubicBezTo>
                    <a:pt x="0" y="4444"/>
                    <a:pt x="230" y="5440"/>
                    <a:pt x="780" y="6219"/>
                  </a:cubicBezTo>
                  <a:lnTo>
                    <a:pt x="780" y="6219"/>
                  </a:lnTo>
                  <a:cubicBezTo>
                    <a:pt x="774" y="4808"/>
                    <a:pt x="1588" y="3448"/>
                    <a:pt x="2642" y="2430"/>
                  </a:cubicBezTo>
                  <a:cubicBezTo>
                    <a:pt x="3722" y="1389"/>
                    <a:pt x="5111" y="694"/>
                    <a:pt x="6500" y="0"/>
                  </a:cubicBezTo>
                  <a:close/>
                  <a:moveTo>
                    <a:pt x="780" y="6219"/>
                  </a:moveTo>
                  <a:lnTo>
                    <a:pt x="780" y="6219"/>
                  </a:lnTo>
                  <a:cubicBezTo>
                    <a:pt x="780" y="6306"/>
                    <a:pt x="783" y="6394"/>
                    <a:pt x="790" y="6481"/>
                  </a:cubicBezTo>
                  <a:lnTo>
                    <a:pt x="983" y="6481"/>
                  </a:lnTo>
                  <a:cubicBezTo>
                    <a:pt x="911" y="6397"/>
                    <a:pt x="843" y="6310"/>
                    <a:pt x="780" y="6219"/>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30" name="Google Shape;530;p35"/>
            <p:cNvSpPr/>
            <p:nvPr/>
          </p:nvSpPr>
          <p:spPr>
            <a:xfrm>
              <a:off x="7867481" y="3517842"/>
              <a:ext cx="161895" cy="24580"/>
            </a:xfrm>
            <a:custGeom>
              <a:avLst/>
              <a:gdLst/>
              <a:ahLst/>
              <a:cxnLst/>
              <a:rect l="l" t="t" r="r" b="b"/>
              <a:pathLst>
                <a:path w="12962" h="1968" extrusionOk="0">
                  <a:moveTo>
                    <a:pt x="12962" y="0"/>
                  </a:moveTo>
                  <a:lnTo>
                    <a:pt x="12152" y="39"/>
                  </a:lnTo>
                  <a:cubicBezTo>
                    <a:pt x="8543" y="463"/>
                    <a:pt x="4933" y="661"/>
                    <a:pt x="1324" y="661"/>
                  </a:cubicBezTo>
                  <a:cubicBezTo>
                    <a:pt x="999" y="661"/>
                    <a:pt x="673" y="659"/>
                    <a:pt x="347" y="656"/>
                  </a:cubicBezTo>
                  <a:lnTo>
                    <a:pt x="347" y="656"/>
                  </a:lnTo>
                  <a:cubicBezTo>
                    <a:pt x="0" y="965"/>
                    <a:pt x="193" y="1582"/>
                    <a:pt x="617" y="1813"/>
                  </a:cubicBezTo>
                  <a:cubicBezTo>
                    <a:pt x="829" y="1929"/>
                    <a:pt x="1051" y="1968"/>
                    <a:pt x="1278" y="1968"/>
                  </a:cubicBezTo>
                  <a:cubicBezTo>
                    <a:pt x="1505" y="1968"/>
                    <a:pt x="1736" y="1929"/>
                    <a:pt x="1967" y="1890"/>
                  </a:cubicBezTo>
                  <a:cubicBezTo>
                    <a:pt x="5632" y="1273"/>
                    <a:pt x="9297" y="617"/>
                    <a:pt x="12962"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31" name="Google Shape;531;p35"/>
            <p:cNvSpPr/>
            <p:nvPr/>
          </p:nvSpPr>
          <p:spPr>
            <a:xfrm>
              <a:off x="7783643" y="3881104"/>
              <a:ext cx="74703" cy="98296"/>
            </a:xfrm>
            <a:custGeom>
              <a:avLst/>
              <a:gdLst/>
              <a:ahLst/>
              <a:cxnLst/>
              <a:rect l="l" t="t" r="r" b="b"/>
              <a:pathLst>
                <a:path w="5981" h="7870" extrusionOk="0">
                  <a:moveTo>
                    <a:pt x="5980" y="0"/>
                  </a:moveTo>
                  <a:cubicBezTo>
                    <a:pt x="4398" y="1042"/>
                    <a:pt x="2933" y="2276"/>
                    <a:pt x="1621" y="3665"/>
                  </a:cubicBezTo>
                  <a:cubicBezTo>
                    <a:pt x="1312" y="3974"/>
                    <a:pt x="1004" y="4321"/>
                    <a:pt x="772" y="4745"/>
                  </a:cubicBezTo>
                  <a:cubicBezTo>
                    <a:pt x="271" y="5671"/>
                    <a:pt x="425" y="6867"/>
                    <a:pt x="1" y="7870"/>
                  </a:cubicBezTo>
                  <a:cubicBezTo>
                    <a:pt x="1312" y="4977"/>
                    <a:pt x="3280" y="2392"/>
                    <a:pt x="5671" y="309"/>
                  </a:cubicBezTo>
                  <a:lnTo>
                    <a:pt x="5980" y="0"/>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532" name="Google Shape;532;p35"/>
            <p:cNvSpPr/>
            <p:nvPr/>
          </p:nvSpPr>
          <p:spPr>
            <a:xfrm>
              <a:off x="7861699" y="3890259"/>
              <a:ext cx="44340" cy="81435"/>
            </a:xfrm>
            <a:custGeom>
              <a:avLst/>
              <a:gdLst/>
              <a:ahLst/>
              <a:cxnLst/>
              <a:rect l="l" t="t" r="r" b="b"/>
              <a:pathLst>
                <a:path w="3550" h="6520" extrusionOk="0">
                  <a:moveTo>
                    <a:pt x="0" y="0"/>
                  </a:moveTo>
                  <a:lnTo>
                    <a:pt x="0" y="0"/>
                  </a:lnTo>
                  <a:cubicBezTo>
                    <a:pt x="1893" y="1393"/>
                    <a:pt x="3091" y="3644"/>
                    <a:pt x="3198" y="5960"/>
                  </a:cubicBezTo>
                  <a:lnTo>
                    <a:pt x="3198" y="5960"/>
                  </a:lnTo>
                  <a:cubicBezTo>
                    <a:pt x="3238" y="5452"/>
                    <a:pt x="3377" y="4944"/>
                    <a:pt x="3433" y="4436"/>
                  </a:cubicBezTo>
                  <a:cubicBezTo>
                    <a:pt x="3549" y="3742"/>
                    <a:pt x="3549" y="2932"/>
                    <a:pt x="3086" y="2392"/>
                  </a:cubicBezTo>
                  <a:cubicBezTo>
                    <a:pt x="2546" y="1736"/>
                    <a:pt x="1543" y="1582"/>
                    <a:pt x="1196" y="810"/>
                  </a:cubicBezTo>
                  <a:lnTo>
                    <a:pt x="0" y="0"/>
                  </a:lnTo>
                  <a:close/>
                  <a:moveTo>
                    <a:pt x="3198" y="5960"/>
                  </a:moveTo>
                  <a:lnTo>
                    <a:pt x="3198" y="5960"/>
                  </a:lnTo>
                  <a:cubicBezTo>
                    <a:pt x="3183" y="6147"/>
                    <a:pt x="3181" y="6333"/>
                    <a:pt x="3202" y="6520"/>
                  </a:cubicBezTo>
                  <a:cubicBezTo>
                    <a:pt x="3208" y="6333"/>
                    <a:pt x="3206" y="6146"/>
                    <a:pt x="3198" y="596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533" name="Google Shape;533;p35"/>
            <p:cNvSpPr/>
            <p:nvPr/>
          </p:nvSpPr>
          <p:spPr>
            <a:xfrm>
              <a:off x="7644892" y="4006017"/>
              <a:ext cx="132994" cy="66372"/>
            </a:xfrm>
            <a:custGeom>
              <a:avLst/>
              <a:gdLst/>
              <a:ahLst/>
              <a:cxnLst/>
              <a:rect l="l" t="t" r="r" b="b"/>
              <a:pathLst>
                <a:path w="10648" h="5314" extrusionOk="0">
                  <a:moveTo>
                    <a:pt x="10283" y="642"/>
                  </a:moveTo>
                  <a:lnTo>
                    <a:pt x="10648" y="684"/>
                  </a:lnTo>
                  <a:cubicBezTo>
                    <a:pt x="10526" y="667"/>
                    <a:pt x="10405" y="653"/>
                    <a:pt x="10283" y="642"/>
                  </a:cubicBezTo>
                  <a:close/>
                  <a:moveTo>
                    <a:pt x="7849" y="0"/>
                  </a:moveTo>
                  <a:cubicBezTo>
                    <a:pt x="7362" y="0"/>
                    <a:pt x="6866" y="95"/>
                    <a:pt x="6404" y="260"/>
                  </a:cubicBezTo>
                  <a:cubicBezTo>
                    <a:pt x="5363" y="607"/>
                    <a:pt x="4398" y="1263"/>
                    <a:pt x="3395" y="1764"/>
                  </a:cubicBezTo>
                  <a:cubicBezTo>
                    <a:pt x="2585" y="2111"/>
                    <a:pt x="1737" y="2381"/>
                    <a:pt x="1042" y="2960"/>
                  </a:cubicBezTo>
                  <a:cubicBezTo>
                    <a:pt x="386" y="3539"/>
                    <a:pt x="1" y="4542"/>
                    <a:pt x="425" y="5313"/>
                  </a:cubicBezTo>
                  <a:cubicBezTo>
                    <a:pt x="1891" y="4040"/>
                    <a:pt x="3395" y="2806"/>
                    <a:pt x="5093" y="1880"/>
                  </a:cubicBezTo>
                  <a:cubicBezTo>
                    <a:pt x="6494" y="1116"/>
                    <a:pt x="8078" y="614"/>
                    <a:pt x="9652" y="614"/>
                  </a:cubicBezTo>
                  <a:cubicBezTo>
                    <a:pt x="9863" y="614"/>
                    <a:pt x="10073" y="623"/>
                    <a:pt x="10283" y="642"/>
                  </a:cubicBezTo>
                  <a:lnTo>
                    <a:pt x="10283" y="642"/>
                  </a:lnTo>
                  <a:lnTo>
                    <a:pt x="9645" y="568"/>
                  </a:lnTo>
                  <a:cubicBezTo>
                    <a:pt x="9136" y="170"/>
                    <a:pt x="8501" y="0"/>
                    <a:pt x="7849"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534" name="Google Shape;534;p35"/>
            <p:cNvSpPr/>
            <p:nvPr/>
          </p:nvSpPr>
          <p:spPr>
            <a:xfrm>
              <a:off x="7671393" y="4230391"/>
              <a:ext cx="237547" cy="73254"/>
            </a:xfrm>
            <a:custGeom>
              <a:avLst/>
              <a:gdLst/>
              <a:ahLst/>
              <a:cxnLst/>
              <a:rect l="l" t="t" r="r" b="b"/>
              <a:pathLst>
                <a:path w="19019" h="5865" extrusionOk="0">
                  <a:moveTo>
                    <a:pt x="19019" y="0"/>
                  </a:moveTo>
                  <a:lnTo>
                    <a:pt x="12152" y="1968"/>
                  </a:lnTo>
                  <a:cubicBezTo>
                    <a:pt x="10124" y="2460"/>
                    <a:pt x="8046" y="2701"/>
                    <a:pt x="5963" y="2701"/>
                  </a:cubicBezTo>
                  <a:cubicBezTo>
                    <a:pt x="3966" y="2701"/>
                    <a:pt x="1964" y="2479"/>
                    <a:pt x="0" y="2045"/>
                  </a:cubicBezTo>
                  <a:lnTo>
                    <a:pt x="0" y="2045"/>
                  </a:lnTo>
                  <a:cubicBezTo>
                    <a:pt x="270" y="3318"/>
                    <a:pt x="502" y="4591"/>
                    <a:pt x="733" y="5864"/>
                  </a:cubicBezTo>
                  <a:cubicBezTo>
                    <a:pt x="6018" y="1466"/>
                    <a:pt x="13502" y="4090"/>
                    <a:pt x="19019"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35" name="Google Shape;535;p35"/>
            <p:cNvSpPr/>
            <p:nvPr/>
          </p:nvSpPr>
          <p:spPr>
            <a:xfrm>
              <a:off x="8051518" y="3755355"/>
              <a:ext cx="62650" cy="66509"/>
            </a:xfrm>
            <a:custGeom>
              <a:avLst/>
              <a:gdLst/>
              <a:ahLst/>
              <a:cxnLst/>
              <a:rect l="l" t="t" r="r" b="b"/>
              <a:pathLst>
                <a:path w="5016" h="5325" extrusionOk="0">
                  <a:moveTo>
                    <a:pt x="1543" y="1"/>
                  </a:moveTo>
                  <a:cubicBezTo>
                    <a:pt x="1072" y="1669"/>
                    <a:pt x="566" y="3337"/>
                    <a:pt x="91" y="5005"/>
                  </a:cubicBezTo>
                  <a:lnTo>
                    <a:pt x="91" y="5005"/>
                  </a:lnTo>
                  <a:cubicBezTo>
                    <a:pt x="420" y="4080"/>
                    <a:pt x="1266" y="3380"/>
                    <a:pt x="2238" y="3241"/>
                  </a:cubicBezTo>
                  <a:cubicBezTo>
                    <a:pt x="2330" y="3231"/>
                    <a:pt x="2422" y="3226"/>
                    <a:pt x="2515" y="3226"/>
                  </a:cubicBezTo>
                  <a:cubicBezTo>
                    <a:pt x="3511" y="3226"/>
                    <a:pt x="4521" y="3783"/>
                    <a:pt x="5015" y="4630"/>
                  </a:cubicBezTo>
                  <a:lnTo>
                    <a:pt x="4630" y="3935"/>
                  </a:lnTo>
                  <a:cubicBezTo>
                    <a:pt x="3627" y="2624"/>
                    <a:pt x="2585" y="1312"/>
                    <a:pt x="1543" y="1"/>
                  </a:cubicBezTo>
                  <a:close/>
                  <a:moveTo>
                    <a:pt x="91" y="5005"/>
                  </a:moveTo>
                  <a:cubicBezTo>
                    <a:pt x="54" y="5109"/>
                    <a:pt x="24" y="5215"/>
                    <a:pt x="0" y="5324"/>
                  </a:cubicBezTo>
                  <a:cubicBezTo>
                    <a:pt x="30" y="5218"/>
                    <a:pt x="61" y="5112"/>
                    <a:pt x="91" y="5005"/>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36" name="Google Shape;536;p35"/>
            <p:cNvSpPr/>
            <p:nvPr/>
          </p:nvSpPr>
          <p:spPr>
            <a:xfrm>
              <a:off x="7509025" y="2577884"/>
              <a:ext cx="927045" cy="561825"/>
            </a:xfrm>
            <a:custGeom>
              <a:avLst/>
              <a:gdLst/>
              <a:ahLst/>
              <a:cxnLst/>
              <a:rect l="l" t="t" r="r" b="b"/>
              <a:pathLst>
                <a:path w="74223" h="44982" extrusionOk="0">
                  <a:moveTo>
                    <a:pt x="49290" y="0"/>
                  </a:moveTo>
                  <a:cubicBezTo>
                    <a:pt x="49272" y="0"/>
                    <a:pt x="49263" y="0"/>
                    <a:pt x="49263" y="0"/>
                  </a:cubicBezTo>
                  <a:cubicBezTo>
                    <a:pt x="52311" y="1582"/>
                    <a:pt x="55474" y="3048"/>
                    <a:pt x="58175" y="5170"/>
                  </a:cubicBezTo>
                  <a:cubicBezTo>
                    <a:pt x="60914" y="7253"/>
                    <a:pt x="63228" y="10069"/>
                    <a:pt x="64038" y="13425"/>
                  </a:cubicBezTo>
                  <a:cubicBezTo>
                    <a:pt x="57789" y="9452"/>
                    <a:pt x="50845" y="6520"/>
                    <a:pt x="43593" y="4784"/>
                  </a:cubicBezTo>
                  <a:lnTo>
                    <a:pt x="43593" y="4784"/>
                  </a:lnTo>
                  <a:cubicBezTo>
                    <a:pt x="48531" y="8642"/>
                    <a:pt x="52581" y="13657"/>
                    <a:pt x="55281" y="19250"/>
                  </a:cubicBezTo>
                  <a:cubicBezTo>
                    <a:pt x="50459" y="14930"/>
                    <a:pt x="47373" y="9606"/>
                    <a:pt x="41664" y="6559"/>
                  </a:cubicBezTo>
                  <a:lnTo>
                    <a:pt x="41664" y="6559"/>
                  </a:lnTo>
                  <a:cubicBezTo>
                    <a:pt x="44519" y="10455"/>
                    <a:pt x="44017" y="16743"/>
                    <a:pt x="44403" y="21565"/>
                  </a:cubicBezTo>
                  <a:cubicBezTo>
                    <a:pt x="40468" y="16396"/>
                    <a:pt x="36765" y="14467"/>
                    <a:pt x="33331" y="7446"/>
                  </a:cubicBezTo>
                  <a:cubicBezTo>
                    <a:pt x="31943" y="15894"/>
                    <a:pt x="30207" y="23995"/>
                    <a:pt x="31441" y="32444"/>
                  </a:cubicBezTo>
                  <a:cubicBezTo>
                    <a:pt x="27969" y="26773"/>
                    <a:pt x="24381" y="20755"/>
                    <a:pt x="24150" y="14120"/>
                  </a:cubicBezTo>
                  <a:cubicBezTo>
                    <a:pt x="19714" y="21218"/>
                    <a:pt x="14313" y="27699"/>
                    <a:pt x="8141" y="33370"/>
                  </a:cubicBezTo>
                  <a:cubicBezTo>
                    <a:pt x="10802" y="27660"/>
                    <a:pt x="13426" y="21989"/>
                    <a:pt x="16087" y="16280"/>
                  </a:cubicBezTo>
                  <a:lnTo>
                    <a:pt x="16087" y="16280"/>
                  </a:lnTo>
                  <a:cubicBezTo>
                    <a:pt x="11613" y="18170"/>
                    <a:pt x="7755" y="21411"/>
                    <a:pt x="5132" y="25461"/>
                  </a:cubicBezTo>
                  <a:cubicBezTo>
                    <a:pt x="5517" y="21565"/>
                    <a:pt x="6945" y="17784"/>
                    <a:pt x="9182" y="14544"/>
                  </a:cubicBezTo>
                  <a:lnTo>
                    <a:pt x="9182" y="14544"/>
                  </a:lnTo>
                  <a:cubicBezTo>
                    <a:pt x="3280" y="21835"/>
                    <a:pt x="1" y="31171"/>
                    <a:pt x="78" y="40545"/>
                  </a:cubicBezTo>
                  <a:cubicBezTo>
                    <a:pt x="1467" y="36417"/>
                    <a:pt x="2856" y="32289"/>
                    <a:pt x="4244" y="28162"/>
                  </a:cubicBezTo>
                  <a:lnTo>
                    <a:pt x="4244" y="28162"/>
                  </a:lnTo>
                  <a:cubicBezTo>
                    <a:pt x="3280" y="33717"/>
                    <a:pt x="3126" y="39388"/>
                    <a:pt x="3743" y="44981"/>
                  </a:cubicBezTo>
                  <a:cubicBezTo>
                    <a:pt x="6829" y="38809"/>
                    <a:pt x="10648" y="33022"/>
                    <a:pt x="15007" y="27699"/>
                  </a:cubicBezTo>
                  <a:cubicBezTo>
                    <a:pt x="17168" y="33099"/>
                    <a:pt x="20408" y="38076"/>
                    <a:pt x="24497" y="42204"/>
                  </a:cubicBezTo>
                  <a:cubicBezTo>
                    <a:pt x="23687" y="36764"/>
                    <a:pt x="23186" y="31286"/>
                    <a:pt x="22954" y="25770"/>
                  </a:cubicBezTo>
                  <a:lnTo>
                    <a:pt x="22954" y="25770"/>
                  </a:lnTo>
                  <a:cubicBezTo>
                    <a:pt x="24536" y="31479"/>
                    <a:pt x="26657" y="37073"/>
                    <a:pt x="29396" y="42358"/>
                  </a:cubicBezTo>
                  <a:lnTo>
                    <a:pt x="31017" y="31981"/>
                  </a:lnTo>
                  <a:cubicBezTo>
                    <a:pt x="32058" y="34835"/>
                    <a:pt x="34334" y="37189"/>
                    <a:pt x="37112" y="38385"/>
                  </a:cubicBezTo>
                  <a:cubicBezTo>
                    <a:pt x="34489" y="30592"/>
                    <a:pt x="33524" y="22259"/>
                    <a:pt x="34219" y="14081"/>
                  </a:cubicBezTo>
                  <a:lnTo>
                    <a:pt x="34219" y="14081"/>
                  </a:lnTo>
                  <a:cubicBezTo>
                    <a:pt x="39966" y="20716"/>
                    <a:pt x="45907" y="27544"/>
                    <a:pt x="53700" y="31634"/>
                  </a:cubicBezTo>
                  <a:cubicBezTo>
                    <a:pt x="53160" y="28625"/>
                    <a:pt x="52658" y="25577"/>
                    <a:pt x="51347" y="22838"/>
                  </a:cubicBezTo>
                  <a:cubicBezTo>
                    <a:pt x="50459" y="21025"/>
                    <a:pt x="49186" y="19289"/>
                    <a:pt x="47605" y="18093"/>
                  </a:cubicBezTo>
                  <a:lnTo>
                    <a:pt x="47605" y="18093"/>
                  </a:lnTo>
                  <a:cubicBezTo>
                    <a:pt x="51501" y="20253"/>
                    <a:pt x="55166" y="22761"/>
                    <a:pt x="58252" y="25963"/>
                  </a:cubicBezTo>
                  <a:cubicBezTo>
                    <a:pt x="62032" y="29859"/>
                    <a:pt x="64887" y="34797"/>
                    <a:pt x="65659" y="40198"/>
                  </a:cubicBezTo>
                  <a:cubicBezTo>
                    <a:pt x="66006" y="31672"/>
                    <a:pt x="63498" y="23069"/>
                    <a:pt x="58638" y="16087"/>
                  </a:cubicBezTo>
                  <a:lnTo>
                    <a:pt x="58638" y="16087"/>
                  </a:lnTo>
                  <a:cubicBezTo>
                    <a:pt x="65736" y="19983"/>
                    <a:pt x="69863" y="27544"/>
                    <a:pt x="73644" y="34681"/>
                  </a:cubicBezTo>
                  <a:cubicBezTo>
                    <a:pt x="74223" y="22877"/>
                    <a:pt x="70596" y="9220"/>
                    <a:pt x="60296" y="3395"/>
                  </a:cubicBezTo>
                  <a:cubicBezTo>
                    <a:pt x="54498" y="71"/>
                    <a:pt x="49689" y="0"/>
                    <a:pt x="49290"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537" name="Google Shape;537;p35"/>
            <p:cNvSpPr/>
            <p:nvPr/>
          </p:nvSpPr>
          <p:spPr>
            <a:xfrm>
              <a:off x="7393990" y="3008599"/>
              <a:ext cx="189748" cy="719374"/>
            </a:xfrm>
            <a:custGeom>
              <a:avLst/>
              <a:gdLst/>
              <a:ahLst/>
              <a:cxnLst/>
              <a:rect l="l" t="t" r="r" b="b"/>
              <a:pathLst>
                <a:path w="15192" h="57596" extrusionOk="0">
                  <a:moveTo>
                    <a:pt x="146" y="0"/>
                  </a:moveTo>
                  <a:cubicBezTo>
                    <a:pt x="1" y="2037"/>
                    <a:pt x="34" y="4084"/>
                    <a:pt x="239" y="6112"/>
                  </a:cubicBezTo>
                  <a:lnTo>
                    <a:pt x="239" y="6112"/>
                  </a:lnTo>
                  <a:cubicBezTo>
                    <a:pt x="243" y="5785"/>
                    <a:pt x="251" y="5458"/>
                    <a:pt x="262" y="5131"/>
                  </a:cubicBezTo>
                  <a:lnTo>
                    <a:pt x="146" y="0"/>
                  </a:lnTo>
                  <a:close/>
                  <a:moveTo>
                    <a:pt x="239" y="6112"/>
                  </a:moveTo>
                  <a:cubicBezTo>
                    <a:pt x="151" y="12654"/>
                    <a:pt x="1388" y="19204"/>
                    <a:pt x="3850" y="25230"/>
                  </a:cubicBezTo>
                  <a:cubicBezTo>
                    <a:pt x="5393" y="29010"/>
                    <a:pt x="7437" y="32636"/>
                    <a:pt x="8286" y="36648"/>
                  </a:cubicBezTo>
                  <a:cubicBezTo>
                    <a:pt x="9646" y="43161"/>
                    <a:pt x="7686" y="49773"/>
                    <a:pt x="5548" y="56115"/>
                  </a:cubicBezTo>
                  <a:lnTo>
                    <a:pt x="5548" y="56115"/>
                  </a:lnTo>
                  <a:cubicBezTo>
                    <a:pt x="7393" y="51781"/>
                    <a:pt x="11945" y="48766"/>
                    <a:pt x="13648" y="44248"/>
                  </a:cubicBezTo>
                  <a:cubicBezTo>
                    <a:pt x="15191" y="40120"/>
                    <a:pt x="13995" y="35375"/>
                    <a:pt x="11912" y="31479"/>
                  </a:cubicBezTo>
                  <a:cubicBezTo>
                    <a:pt x="9868" y="27544"/>
                    <a:pt x="6936" y="24111"/>
                    <a:pt x="4737" y="20253"/>
                  </a:cubicBezTo>
                  <a:cubicBezTo>
                    <a:pt x="2272" y="15926"/>
                    <a:pt x="741" y="11074"/>
                    <a:pt x="239" y="6112"/>
                  </a:cubicBezTo>
                  <a:close/>
                  <a:moveTo>
                    <a:pt x="5548" y="56115"/>
                  </a:moveTo>
                  <a:cubicBezTo>
                    <a:pt x="5346" y="56591"/>
                    <a:pt x="5176" y="57084"/>
                    <a:pt x="5046" y="57596"/>
                  </a:cubicBezTo>
                  <a:cubicBezTo>
                    <a:pt x="5213" y="57104"/>
                    <a:pt x="5381" y="56610"/>
                    <a:pt x="5548" y="56115"/>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538" name="Google Shape;538;p35"/>
            <p:cNvSpPr/>
            <p:nvPr/>
          </p:nvSpPr>
          <p:spPr>
            <a:xfrm>
              <a:off x="7996592" y="2922351"/>
              <a:ext cx="277540" cy="339228"/>
            </a:xfrm>
            <a:custGeom>
              <a:avLst/>
              <a:gdLst/>
              <a:ahLst/>
              <a:cxnLst/>
              <a:rect l="l" t="t" r="r" b="b"/>
              <a:pathLst>
                <a:path w="22221" h="27160" extrusionOk="0">
                  <a:moveTo>
                    <a:pt x="867" y="12813"/>
                  </a:moveTo>
                  <a:lnTo>
                    <a:pt x="867" y="12813"/>
                  </a:lnTo>
                  <a:cubicBezTo>
                    <a:pt x="861" y="12966"/>
                    <a:pt x="855" y="13119"/>
                    <a:pt x="849" y="13271"/>
                  </a:cubicBezTo>
                  <a:lnTo>
                    <a:pt x="1004" y="14776"/>
                  </a:lnTo>
                  <a:cubicBezTo>
                    <a:pt x="957" y="14122"/>
                    <a:pt x="912" y="13468"/>
                    <a:pt x="867" y="12813"/>
                  </a:cubicBezTo>
                  <a:close/>
                  <a:moveTo>
                    <a:pt x="1" y="1"/>
                  </a:moveTo>
                  <a:cubicBezTo>
                    <a:pt x="301" y="4280"/>
                    <a:pt x="573" y="8559"/>
                    <a:pt x="867" y="12813"/>
                  </a:cubicBezTo>
                  <a:lnTo>
                    <a:pt x="867" y="12813"/>
                  </a:lnTo>
                  <a:cubicBezTo>
                    <a:pt x="977" y="9880"/>
                    <a:pt x="1087" y="6948"/>
                    <a:pt x="1197" y="4052"/>
                  </a:cubicBezTo>
                  <a:cubicBezTo>
                    <a:pt x="5980" y="6559"/>
                    <a:pt x="10609" y="9452"/>
                    <a:pt x="14428" y="13271"/>
                  </a:cubicBezTo>
                  <a:cubicBezTo>
                    <a:pt x="16605" y="15404"/>
                    <a:pt x="18499" y="17869"/>
                    <a:pt x="19910" y="20561"/>
                  </a:cubicBezTo>
                  <a:lnTo>
                    <a:pt x="19910" y="20561"/>
                  </a:lnTo>
                  <a:cubicBezTo>
                    <a:pt x="15915" y="11699"/>
                    <a:pt x="8773" y="4232"/>
                    <a:pt x="1" y="1"/>
                  </a:cubicBezTo>
                  <a:close/>
                  <a:moveTo>
                    <a:pt x="19910" y="20561"/>
                  </a:moveTo>
                  <a:cubicBezTo>
                    <a:pt x="20868" y="22688"/>
                    <a:pt x="21646" y="24896"/>
                    <a:pt x="22221" y="27159"/>
                  </a:cubicBezTo>
                  <a:cubicBezTo>
                    <a:pt x="21801" y="24856"/>
                    <a:pt x="20999" y="22640"/>
                    <a:pt x="19910" y="2056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39" name="Google Shape;539;p35"/>
            <p:cNvSpPr/>
            <p:nvPr/>
          </p:nvSpPr>
          <p:spPr>
            <a:xfrm>
              <a:off x="8358408" y="3184928"/>
              <a:ext cx="61688" cy="79998"/>
            </a:xfrm>
            <a:custGeom>
              <a:avLst/>
              <a:gdLst/>
              <a:ahLst/>
              <a:cxnLst/>
              <a:rect l="l" t="t" r="r" b="b"/>
              <a:pathLst>
                <a:path w="4939" h="6405" extrusionOk="0">
                  <a:moveTo>
                    <a:pt x="3561" y="0"/>
                  </a:moveTo>
                  <a:cubicBezTo>
                    <a:pt x="3293" y="0"/>
                    <a:pt x="3036" y="52"/>
                    <a:pt x="2778" y="155"/>
                  </a:cubicBezTo>
                  <a:cubicBezTo>
                    <a:pt x="2007" y="502"/>
                    <a:pt x="1467" y="1158"/>
                    <a:pt x="1081" y="1852"/>
                  </a:cubicBezTo>
                  <a:cubicBezTo>
                    <a:pt x="348" y="3241"/>
                    <a:pt x="1" y="4823"/>
                    <a:pt x="155" y="6404"/>
                  </a:cubicBezTo>
                  <a:lnTo>
                    <a:pt x="579" y="6404"/>
                  </a:lnTo>
                  <a:cubicBezTo>
                    <a:pt x="657" y="5748"/>
                    <a:pt x="1004" y="5093"/>
                    <a:pt x="1582" y="4707"/>
                  </a:cubicBezTo>
                  <a:cubicBezTo>
                    <a:pt x="1992" y="4434"/>
                    <a:pt x="2499" y="4277"/>
                    <a:pt x="3006" y="4277"/>
                  </a:cubicBezTo>
                  <a:cubicBezTo>
                    <a:pt x="3215" y="4277"/>
                    <a:pt x="3424" y="4303"/>
                    <a:pt x="3627" y="4360"/>
                  </a:cubicBezTo>
                  <a:cubicBezTo>
                    <a:pt x="3317" y="4214"/>
                    <a:pt x="2965" y="4137"/>
                    <a:pt x="2606" y="4137"/>
                  </a:cubicBezTo>
                  <a:cubicBezTo>
                    <a:pt x="2204" y="4137"/>
                    <a:pt x="1795" y="4233"/>
                    <a:pt x="1428" y="4437"/>
                  </a:cubicBezTo>
                  <a:cubicBezTo>
                    <a:pt x="1115" y="4611"/>
                    <a:pt x="840" y="4856"/>
                    <a:pt x="627" y="5147"/>
                  </a:cubicBezTo>
                  <a:lnTo>
                    <a:pt x="627" y="5147"/>
                  </a:lnTo>
                  <a:cubicBezTo>
                    <a:pt x="738" y="4081"/>
                    <a:pt x="1031" y="3022"/>
                    <a:pt x="1505" y="2045"/>
                  </a:cubicBezTo>
                  <a:cubicBezTo>
                    <a:pt x="1814" y="1389"/>
                    <a:pt x="2277" y="772"/>
                    <a:pt x="2894" y="425"/>
                  </a:cubicBezTo>
                  <a:cubicBezTo>
                    <a:pt x="3174" y="285"/>
                    <a:pt x="3510" y="200"/>
                    <a:pt x="3843" y="200"/>
                  </a:cubicBezTo>
                  <a:cubicBezTo>
                    <a:pt x="4245" y="200"/>
                    <a:pt x="4644" y="323"/>
                    <a:pt x="4939" y="618"/>
                  </a:cubicBezTo>
                  <a:cubicBezTo>
                    <a:pt x="4746" y="309"/>
                    <a:pt x="4360" y="116"/>
                    <a:pt x="3974" y="39"/>
                  </a:cubicBezTo>
                  <a:cubicBezTo>
                    <a:pt x="3833" y="13"/>
                    <a:pt x="3696" y="0"/>
                    <a:pt x="3561"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40" name="Google Shape;540;p35"/>
            <p:cNvSpPr/>
            <p:nvPr/>
          </p:nvSpPr>
          <p:spPr>
            <a:xfrm>
              <a:off x="7485421" y="3566012"/>
              <a:ext cx="316572" cy="348371"/>
            </a:xfrm>
            <a:custGeom>
              <a:avLst/>
              <a:gdLst/>
              <a:ahLst/>
              <a:cxnLst/>
              <a:rect l="l" t="t" r="r" b="b"/>
              <a:pathLst>
                <a:path w="25346" h="27892" extrusionOk="0">
                  <a:moveTo>
                    <a:pt x="25346" y="1"/>
                  </a:moveTo>
                  <a:cubicBezTo>
                    <a:pt x="20832" y="3048"/>
                    <a:pt x="19443" y="9452"/>
                    <a:pt x="15779" y="13503"/>
                  </a:cubicBezTo>
                  <a:cubicBezTo>
                    <a:pt x="13040" y="16473"/>
                    <a:pt x="9066" y="17978"/>
                    <a:pt x="5247" y="19328"/>
                  </a:cubicBezTo>
                  <a:cubicBezTo>
                    <a:pt x="3550" y="19945"/>
                    <a:pt x="1119" y="20678"/>
                    <a:pt x="1" y="22067"/>
                  </a:cubicBezTo>
                  <a:cubicBezTo>
                    <a:pt x="1" y="22067"/>
                    <a:pt x="155" y="27043"/>
                    <a:pt x="811" y="27892"/>
                  </a:cubicBezTo>
                  <a:cubicBezTo>
                    <a:pt x="1804" y="27447"/>
                    <a:pt x="10433" y="24750"/>
                    <a:pt x="13191" y="23855"/>
                  </a:cubicBezTo>
                  <a:lnTo>
                    <a:pt x="13191" y="23855"/>
                  </a:lnTo>
                  <a:cubicBezTo>
                    <a:pt x="13106" y="23944"/>
                    <a:pt x="13121" y="23979"/>
                    <a:pt x="13195" y="23979"/>
                  </a:cubicBezTo>
                  <a:cubicBezTo>
                    <a:pt x="13475" y="23979"/>
                    <a:pt x="14605" y="23473"/>
                    <a:pt x="14423" y="23473"/>
                  </a:cubicBezTo>
                  <a:cubicBezTo>
                    <a:pt x="14372" y="23473"/>
                    <a:pt x="14222" y="23511"/>
                    <a:pt x="13927" y="23610"/>
                  </a:cubicBezTo>
                  <a:cubicBezTo>
                    <a:pt x="13793" y="23657"/>
                    <a:pt x="13539" y="23742"/>
                    <a:pt x="13191" y="23855"/>
                  </a:cubicBezTo>
                  <a:lnTo>
                    <a:pt x="13191" y="23855"/>
                  </a:lnTo>
                  <a:cubicBezTo>
                    <a:pt x="13252" y="23790"/>
                    <a:pt x="13363" y="23698"/>
                    <a:pt x="13541" y="23571"/>
                  </a:cubicBezTo>
                  <a:cubicBezTo>
                    <a:pt x="14583" y="22838"/>
                    <a:pt x="15161" y="21604"/>
                    <a:pt x="15663" y="20408"/>
                  </a:cubicBezTo>
                  <a:cubicBezTo>
                    <a:pt x="18595" y="13696"/>
                    <a:pt x="22414" y="6713"/>
                    <a:pt x="25346"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41" name="Google Shape;541;p35"/>
            <p:cNvSpPr/>
            <p:nvPr/>
          </p:nvSpPr>
          <p:spPr>
            <a:xfrm>
              <a:off x="7727281" y="3765470"/>
              <a:ext cx="44340" cy="30850"/>
            </a:xfrm>
            <a:custGeom>
              <a:avLst/>
              <a:gdLst/>
              <a:ahLst/>
              <a:cxnLst/>
              <a:rect l="l" t="t" r="r" b="b"/>
              <a:pathLst>
                <a:path w="3550" h="2470" fill="none" extrusionOk="0">
                  <a:moveTo>
                    <a:pt x="0" y="2470"/>
                  </a:moveTo>
                  <a:lnTo>
                    <a:pt x="3549" y="1"/>
                  </a:ln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42" name="Google Shape;542;p35"/>
            <p:cNvSpPr/>
            <p:nvPr/>
          </p:nvSpPr>
          <p:spPr>
            <a:xfrm>
              <a:off x="8021644" y="3756316"/>
              <a:ext cx="32774" cy="40005"/>
            </a:xfrm>
            <a:custGeom>
              <a:avLst/>
              <a:gdLst/>
              <a:ahLst/>
              <a:cxnLst/>
              <a:rect l="l" t="t" r="r" b="b"/>
              <a:pathLst>
                <a:path w="2624" h="3203" fill="none" extrusionOk="0">
                  <a:moveTo>
                    <a:pt x="1" y="1"/>
                  </a:moveTo>
                  <a:lnTo>
                    <a:pt x="2624" y="3203"/>
                  </a:ln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43" name="Google Shape;543;p35"/>
            <p:cNvSpPr/>
            <p:nvPr/>
          </p:nvSpPr>
          <p:spPr>
            <a:xfrm>
              <a:off x="7705301" y="3648887"/>
              <a:ext cx="219175" cy="224832"/>
            </a:xfrm>
            <a:custGeom>
              <a:avLst/>
              <a:gdLst/>
              <a:ahLst/>
              <a:cxnLst/>
              <a:rect l="l" t="t" r="r" b="b"/>
              <a:pathLst>
                <a:path w="17548" h="18001" extrusionOk="0">
                  <a:moveTo>
                    <a:pt x="4152" y="0"/>
                  </a:moveTo>
                  <a:lnTo>
                    <a:pt x="3766" y="849"/>
                  </a:lnTo>
                  <a:cubicBezTo>
                    <a:pt x="3149" y="1620"/>
                    <a:pt x="3226" y="2893"/>
                    <a:pt x="3959" y="3588"/>
                  </a:cubicBezTo>
                  <a:cubicBezTo>
                    <a:pt x="4346" y="3975"/>
                    <a:pt x="4883" y="4168"/>
                    <a:pt x="5418" y="4168"/>
                  </a:cubicBezTo>
                  <a:cubicBezTo>
                    <a:pt x="5896" y="4168"/>
                    <a:pt x="6372" y="4013"/>
                    <a:pt x="6737" y="3703"/>
                  </a:cubicBezTo>
                  <a:lnTo>
                    <a:pt x="6737" y="3703"/>
                  </a:lnTo>
                  <a:cubicBezTo>
                    <a:pt x="5155" y="5054"/>
                    <a:pt x="3535" y="6442"/>
                    <a:pt x="1953" y="7831"/>
                  </a:cubicBezTo>
                  <a:cubicBezTo>
                    <a:pt x="1490" y="8178"/>
                    <a:pt x="1066" y="8603"/>
                    <a:pt x="950" y="9181"/>
                  </a:cubicBezTo>
                  <a:cubicBezTo>
                    <a:pt x="884" y="9645"/>
                    <a:pt x="1272" y="10194"/>
                    <a:pt x="1725" y="10194"/>
                  </a:cubicBezTo>
                  <a:cubicBezTo>
                    <a:pt x="1800" y="10194"/>
                    <a:pt x="1876" y="10179"/>
                    <a:pt x="1953" y="10146"/>
                  </a:cubicBezTo>
                  <a:lnTo>
                    <a:pt x="1953" y="10146"/>
                  </a:lnTo>
                  <a:cubicBezTo>
                    <a:pt x="1529" y="10685"/>
                    <a:pt x="1123" y="11293"/>
                    <a:pt x="809" y="11929"/>
                  </a:cubicBezTo>
                  <a:lnTo>
                    <a:pt x="809" y="11929"/>
                  </a:lnTo>
                  <a:cubicBezTo>
                    <a:pt x="1170" y="11736"/>
                    <a:pt x="1613" y="11676"/>
                    <a:pt x="2073" y="11676"/>
                  </a:cubicBezTo>
                  <a:cubicBezTo>
                    <a:pt x="2484" y="11676"/>
                    <a:pt x="2909" y="11724"/>
                    <a:pt x="3303" y="11766"/>
                  </a:cubicBezTo>
                  <a:cubicBezTo>
                    <a:pt x="3514" y="11796"/>
                    <a:pt x="3736" y="11813"/>
                    <a:pt x="3959" y="11813"/>
                  </a:cubicBezTo>
                  <a:cubicBezTo>
                    <a:pt x="4882" y="11813"/>
                    <a:pt x="5825" y="11524"/>
                    <a:pt x="6042" y="10686"/>
                  </a:cubicBezTo>
                  <a:cubicBezTo>
                    <a:pt x="6274" y="9876"/>
                    <a:pt x="5502" y="9066"/>
                    <a:pt x="4692" y="8873"/>
                  </a:cubicBezTo>
                  <a:cubicBezTo>
                    <a:pt x="4489" y="8827"/>
                    <a:pt x="4286" y="8807"/>
                    <a:pt x="4083" y="8807"/>
                  </a:cubicBezTo>
                  <a:cubicBezTo>
                    <a:pt x="3439" y="8807"/>
                    <a:pt x="2801" y="9005"/>
                    <a:pt x="2185" y="9181"/>
                  </a:cubicBezTo>
                  <a:cubicBezTo>
                    <a:pt x="5656" y="6172"/>
                    <a:pt x="9128" y="3202"/>
                    <a:pt x="12600" y="193"/>
                  </a:cubicBezTo>
                  <a:lnTo>
                    <a:pt x="12600" y="193"/>
                  </a:lnTo>
                  <a:cubicBezTo>
                    <a:pt x="11212" y="964"/>
                    <a:pt x="9784" y="1736"/>
                    <a:pt x="8203" y="1890"/>
                  </a:cubicBezTo>
                  <a:cubicBezTo>
                    <a:pt x="8045" y="1906"/>
                    <a:pt x="7885" y="1913"/>
                    <a:pt x="7725" y="1913"/>
                  </a:cubicBezTo>
                  <a:cubicBezTo>
                    <a:pt x="6278" y="1913"/>
                    <a:pt x="4777" y="1285"/>
                    <a:pt x="4152" y="0"/>
                  </a:cubicBezTo>
                  <a:close/>
                  <a:moveTo>
                    <a:pt x="809" y="11929"/>
                  </a:moveTo>
                  <a:cubicBezTo>
                    <a:pt x="609" y="12035"/>
                    <a:pt x="434" y="12183"/>
                    <a:pt x="294" y="12383"/>
                  </a:cubicBezTo>
                  <a:cubicBezTo>
                    <a:pt x="1" y="12824"/>
                    <a:pt x="15" y="13378"/>
                    <a:pt x="219" y="13880"/>
                  </a:cubicBezTo>
                  <a:lnTo>
                    <a:pt x="219" y="13880"/>
                  </a:lnTo>
                  <a:cubicBezTo>
                    <a:pt x="274" y="13227"/>
                    <a:pt x="495" y="12564"/>
                    <a:pt x="809" y="11929"/>
                  </a:cubicBezTo>
                  <a:close/>
                  <a:moveTo>
                    <a:pt x="16724" y="40"/>
                  </a:moveTo>
                  <a:cubicBezTo>
                    <a:pt x="16499" y="40"/>
                    <a:pt x="16138" y="107"/>
                    <a:pt x="15609" y="231"/>
                  </a:cubicBezTo>
                  <a:cubicBezTo>
                    <a:pt x="12060" y="5131"/>
                    <a:pt x="9051" y="10493"/>
                    <a:pt x="6737" y="16125"/>
                  </a:cubicBezTo>
                  <a:cubicBezTo>
                    <a:pt x="5926" y="15624"/>
                    <a:pt x="4885" y="15547"/>
                    <a:pt x="3882" y="15508"/>
                  </a:cubicBezTo>
                  <a:cubicBezTo>
                    <a:pt x="2918" y="15508"/>
                    <a:pt x="1876" y="15431"/>
                    <a:pt x="1066" y="14929"/>
                  </a:cubicBezTo>
                  <a:cubicBezTo>
                    <a:pt x="696" y="14683"/>
                    <a:pt x="391" y="14300"/>
                    <a:pt x="219" y="13880"/>
                  </a:cubicBezTo>
                  <a:lnTo>
                    <a:pt x="219" y="13880"/>
                  </a:lnTo>
                  <a:cubicBezTo>
                    <a:pt x="165" y="14537"/>
                    <a:pt x="280" y="15184"/>
                    <a:pt x="641" y="15778"/>
                  </a:cubicBezTo>
                  <a:cubicBezTo>
                    <a:pt x="1374" y="17012"/>
                    <a:pt x="2956" y="17475"/>
                    <a:pt x="4383" y="17823"/>
                  </a:cubicBezTo>
                  <a:cubicBezTo>
                    <a:pt x="4784" y="17912"/>
                    <a:pt x="5211" y="18001"/>
                    <a:pt x="5634" y="18001"/>
                  </a:cubicBezTo>
                  <a:cubicBezTo>
                    <a:pt x="5943" y="18001"/>
                    <a:pt x="6250" y="17953"/>
                    <a:pt x="6544" y="17823"/>
                  </a:cubicBezTo>
                  <a:cubicBezTo>
                    <a:pt x="7084" y="17553"/>
                    <a:pt x="7470" y="16974"/>
                    <a:pt x="7778" y="16434"/>
                  </a:cubicBezTo>
                  <a:cubicBezTo>
                    <a:pt x="10324" y="12075"/>
                    <a:pt x="12947" y="7754"/>
                    <a:pt x="15301" y="3279"/>
                  </a:cubicBezTo>
                  <a:cubicBezTo>
                    <a:pt x="16543" y="945"/>
                    <a:pt x="17548" y="40"/>
                    <a:pt x="16724" y="4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44" name="Google Shape;544;p35"/>
            <p:cNvSpPr/>
            <p:nvPr/>
          </p:nvSpPr>
          <p:spPr>
            <a:xfrm>
              <a:off x="7910830" y="3650811"/>
              <a:ext cx="145533" cy="241881"/>
            </a:xfrm>
            <a:custGeom>
              <a:avLst/>
              <a:gdLst/>
              <a:ahLst/>
              <a:cxnLst/>
              <a:rect l="l" t="t" r="r" b="b"/>
              <a:pathLst>
                <a:path w="11652" h="19366" extrusionOk="0">
                  <a:moveTo>
                    <a:pt x="1" y="0"/>
                  </a:moveTo>
                  <a:lnTo>
                    <a:pt x="1" y="0"/>
                  </a:lnTo>
                  <a:cubicBezTo>
                    <a:pt x="1043" y="3819"/>
                    <a:pt x="2084" y="7639"/>
                    <a:pt x="3126" y="11419"/>
                  </a:cubicBezTo>
                  <a:cubicBezTo>
                    <a:pt x="3859" y="14119"/>
                    <a:pt x="4630" y="16858"/>
                    <a:pt x="5942" y="19366"/>
                  </a:cubicBezTo>
                  <a:cubicBezTo>
                    <a:pt x="6289" y="17900"/>
                    <a:pt x="7292" y="16588"/>
                    <a:pt x="8604" y="15894"/>
                  </a:cubicBezTo>
                  <a:cubicBezTo>
                    <a:pt x="9375" y="15431"/>
                    <a:pt x="10340" y="15161"/>
                    <a:pt x="10841" y="14390"/>
                  </a:cubicBezTo>
                  <a:cubicBezTo>
                    <a:pt x="11034" y="14119"/>
                    <a:pt x="11150" y="13772"/>
                    <a:pt x="11265" y="13425"/>
                  </a:cubicBezTo>
                  <a:cubicBezTo>
                    <a:pt x="11458" y="12846"/>
                    <a:pt x="11651" y="12268"/>
                    <a:pt x="11574" y="11651"/>
                  </a:cubicBezTo>
                  <a:lnTo>
                    <a:pt x="11574" y="11651"/>
                  </a:lnTo>
                  <a:cubicBezTo>
                    <a:pt x="11343" y="11766"/>
                    <a:pt x="11265" y="12075"/>
                    <a:pt x="11227" y="12306"/>
                  </a:cubicBezTo>
                  <a:cubicBezTo>
                    <a:pt x="10880" y="13425"/>
                    <a:pt x="9838" y="14119"/>
                    <a:pt x="8796" y="14621"/>
                  </a:cubicBezTo>
                  <a:cubicBezTo>
                    <a:pt x="7793" y="15122"/>
                    <a:pt x="6675" y="15585"/>
                    <a:pt x="6019" y="16550"/>
                  </a:cubicBezTo>
                  <a:cubicBezTo>
                    <a:pt x="5170" y="15315"/>
                    <a:pt x="4746" y="13888"/>
                    <a:pt x="4283" y="12461"/>
                  </a:cubicBezTo>
                  <a:cubicBezTo>
                    <a:pt x="3511" y="9992"/>
                    <a:pt x="2740" y="7523"/>
                    <a:pt x="2007" y="5015"/>
                  </a:cubicBezTo>
                  <a:cubicBezTo>
                    <a:pt x="1544" y="3318"/>
                    <a:pt x="1081" y="1582"/>
                    <a:pt x="78" y="116"/>
                  </a:cubicBezTo>
                  <a:lnTo>
                    <a:pt x="1"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45" name="Google Shape;545;p35"/>
            <p:cNvSpPr/>
            <p:nvPr/>
          </p:nvSpPr>
          <p:spPr>
            <a:xfrm>
              <a:off x="7955166" y="3602629"/>
              <a:ext cx="129521" cy="112073"/>
            </a:xfrm>
            <a:custGeom>
              <a:avLst/>
              <a:gdLst/>
              <a:ahLst/>
              <a:cxnLst/>
              <a:rect l="l" t="t" r="r" b="b"/>
              <a:pathLst>
                <a:path w="10370" h="8973" extrusionOk="0">
                  <a:moveTo>
                    <a:pt x="9837" y="1"/>
                  </a:moveTo>
                  <a:lnTo>
                    <a:pt x="9837" y="849"/>
                  </a:lnTo>
                  <a:cubicBezTo>
                    <a:pt x="8544" y="5297"/>
                    <a:pt x="7797" y="6795"/>
                    <a:pt x="5973" y="6795"/>
                  </a:cubicBezTo>
                  <a:cubicBezTo>
                    <a:pt x="4696" y="6795"/>
                    <a:pt x="2891" y="6062"/>
                    <a:pt x="0" y="5093"/>
                  </a:cubicBezTo>
                  <a:lnTo>
                    <a:pt x="0" y="5093"/>
                  </a:lnTo>
                  <a:cubicBezTo>
                    <a:pt x="2898" y="7667"/>
                    <a:pt x="5192" y="8972"/>
                    <a:pt x="6845" y="8972"/>
                  </a:cubicBezTo>
                  <a:cubicBezTo>
                    <a:pt x="9331" y="8972"/>
                    <a:pt x="10370" y="6023"/>
                    <a:pt x="9837"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46" name="Google Shape;546;p35"/>
            <p:cNvSpPr/>
            <p:nvPr/>
          </p:nvSpPr>
          <p:spPr>
            <a:xfrm>
              <a:off x="7678137" y="4217378"/>
              <a:ext cx="243817" cy="464403"/>
            </a:xfrm>
            <a:custGeom>
              <a:avLst/>
              <a:gdLst/>
              <a:ahLst/>
              <a:cxnLst/>
              <a:rect l="l" t="t" r="r" b="b"/>
              <a:pathLst>
                <a:path w="19521" h="37182" extrusionOk="0">
                  <a:moveTo>
                    <a:pt x="19520" y="1"/>
                  </a:moveTo>
                  <a:lnTo>
                    <a:pt x="19520" y="1"/>
                  </a:lnTo>
                  <a:cubicBezTo>
                    <a:pt x="17244" y="1312"/>
                    <a:pt x="14930" y="2663"/>
                    <a:pt x="12345" y="3280"/>
                  </a:cubicBezTo>
                  <a:cubicBezTo>
                    <a:pt x="8680" y="4129"/>
                    <a:pt x="4707" y="3550"/>
                    <a:pt x="1235" y="5054"/>
                  </a:cubicBezTo>
                  <a:cubicBezTo>
                    <a:pt x="926" y="5170"/>
                    <a:pt x="618" y="5324"/>
                    <a:pt x="386" y="5633"/>
                  </a:cubicBezTo>
                  <a:cubicBezTo>
                    <a:pt x="193" y="5903"/>
                    <a:pt x="116" y="6289"/>
                    <a:pt x="116" y="6675"/>
                  </a:cubicBezTo>
                  <a:cubicBezTo>
                    <a:pt x="0" y="8256"/>
                    <a:pt x="425" y="9838"/>
                    <a:pt x="888" y="11381"/>
                  </a:cubicBezTo>
                  <a:cubicBezTo>
                    <a:pt x="3704" y="20678"/>
                    <a:pt x="7870" y="29821"/>
                    <a:pt x="14814" y="36572"/>
                  </a:cubicBezTo>
                  <a:cubicBezTo>
                    <a:pt x="15088" y="36877"/>
                    <a:pt x="15483" y="37182"/>
                    <a:pt x="15866" y="37182"/>
                  </a:cubicBezTo>
                  <a:cubicBezTo>
                    <a:pt x="15967" y="37182"/>
                    <a:pt x="16067" y="37160"/>
                    <a:pt x="16164" y="37112"/>
                  </a:cubicBezTo>
                  <a:cubicBezTo>
                    <a:pt x="16743" y="36842"/>
                    <a:pt x="16627" y="36032"/>
                    <a:pt x="16473" y="35414"/>
                  </a:cubicBezTo>
                  <a:cubicBezTo>
                    <a:pt x="14081" y="27815"/>
                    <a:pt x="11689" y="20061"/>
                    <a:pt x="11805" y="12114"/>
                  </a:cubicBezTo>
                  <a:cubicBezTo>
                    <a:pt x="11805" y="10571"/>
                    <a:pt x="11921" y="9028"/>
                    <a:pt x="12461" y="7562"/>
                  </a:cubicBezTo>
                  <a:cubicBezTo>
                    <a:pt x="13618" y="4437"/>
                    <a:pt x="16473" y="2354"/>
                    <a:pt x="19212" y="425"/>
                  </a:cubicBezTo>
                  <a:lnTo>
                    <a:pt x="19520"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47" name="Google Shape;547;p35"/>
            <p:cNvSpPr/>
            <p:nvPr/>
          </p:nvSpPr>
          <p:spPr>
            <a:xfrm>
              <a:off x="7918061" y="4160055"/>
              <a:ext cx="185514" cy="414855"/>
            </a:xfrm>
            <a:custGeom>
              <a:avLst/>
              <a:gdLst/>
              <a:ahLst/>
              <a:cxnLst/>
              <a:rect l="l" t="t" r="r" b="b"/>
              <a:pathLst>
                <a:path w="14853" h="33215" extrusionOk="0">
                  <a:moveTo>
                    <a:pt x="14853" y="0"/>
                  </a:moveTo>
                  <a:lnTo>
                    <a:pt x="14853" y="0"/>
                  </a:lnTo>
                  <a:cubicBezTo>
                    <a:pt x="10223" y="1119"/>
                    <a:pt x="5710" y="2739"/>
                    <a:pt x="1389" y="4822"/>
                  </a:cubicBezTo>
                  <a:cubicBezTo>
                    <a:pt x="1081" y="4977"/>
                    <a:pt x="734" y="5131"/>
                    <a:pt x="541" y="5440"/>
                  </a:cubicBezTo>
                  <a:cubicBezTo>
                    <a:pt x="348" y="5748"/>
                    <a:pt x="309" y="6134"/>
                    <a:pt x="309" y="6520"/>
                  </a:cubicBezTo>
                  <a:cubicBezTo>
                    <a:pt x="1" y="15508"/>
                    <a:pt x="39" y="24805"/>
                    <a:pt x="3280" y="33215"/>
                  </a:cubicBezTo>
                  <a:cubicBezTo>
                    <a:pt x="2740" y="27583"/>
                    <a:pt x="3935" y="21796"/>
                    <a:pt x="6713" y="16897"/>
                  </a:cubicBezTo>
                  <a:cubicBezTo>
                    <a:pt x="8217" y="14158"/>
                    <a:pt x="10185" y="11728"/>
                    <a:pt x="11767" y="9027"/>
                  </a:cubicBezTo>
                  <a:cubicBezTo>
                    <a:pt x="13387" y="6365"/>
                    <a:pt x="14621" y="3356"/>
                    <a:pt x="14505" y="232"/>
                  </a:cubicBezTo>
                  <a:lnTo>
                    <a:pt x="14853"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48" name="Google Shape;548;p35"/>
            <p:cNvSpPr/>
            <p:nvPr/>
          </p:nvSpPr>
          <p:spPr>
            <a:xfrm>
              <a:off x="7806398" y="3341488"/>
              <a:ext cx="234075" cy="125787"/>
            </a:xfrm>
            <a:custGeom>
              <a:avLst/>
              <a:gdLst/>
              <a:ahLst/>
              <a:cxnLst/>
              <a:rect l="l" t="t" r="r" b="b"/>
              <a:pathLst>
                <a:path w="18741" h="10071" extrusionOk="0">
                  <a:moveTo>
                    <a:pt x="16700" y="0"/>
                  </a:moveTo>
                  <a:cubicBezTo>
                    <a:pt x="16672" y="0"/>
                    <a:pt x="16645" y="1"/>
                    <a:pt x="16618" y="2"/>
                  </a:cubicBezTo>
                  <a:cubicBezTo>
                    <a:pt x="15654" y="40"/>
                    <a:pt x="14767" y="542"/>
                    <a:pt x="13841" y="928"/>
                  </a:cubicBezTo>
                  <a:cubicBezTo>
                    <a:pt x="11372" y="2008"/>
                    <a:pt x="8633" y="2317"/>
                    <a:pt x="5971" y="2664"/>
                  </a:cubicBezTo>
                  <a:cubicBezTo>
                    <a:pt x="4081" y="2895"/>
                    <a:pt x="1959" y="3281"/>
                    <a:pt x="918" y="4901"/>
                  </a:cubicBezTo>
                  <a:cubicBezTo>
                    <a:pt x="0" y="6375"/>
                    <a:pt x="585" y="8489"/>
                    <a:pt x="1987" y="9448"/>
                  </a:cubicBezTo>
                  <a:lnTo>
                    <a:pt x="1987" y="9448"/>
                  </a:lnTo>
                  <a:cubicBezTo>
                    <a:pt x="1942" y="9163"/>
                    <a:pt x="1988" y="8856"/>
                    <a:pt x="2114" y="8605"/>
                  </a:cubicBezTo>
                  <a:cubicBezTo>
                    <a:pt x="2306" y="8103"/>
                    <a:pt x="2731" y="7756"/>
                    <a:pt x="3194" y="7447"/>
                  </a:cubicBezTo>
                  <a:cubicBezTo>
                    <a:pt x="6897" y="4747"/>
                    <a:pt x="11835" y="4747"/>
                    <a:pt x="16271" y="3667"/>
                  </a:cubicBezTo>
                  <a:cubicBezTo>
                    <a:pt x="17390" y="3397"/>
                    <a:pt x="18740" y="2741"/>
                    <a:pt x="18702" y="1584"/>
                  </a:cubicBezTo>
                  <a:cubicBezTo>
                    <a:pt x="18664" y="646"/>
                    <a:pt x="17642" y="0"/>
                    <a:pt x="16700" y="0"/>
                  </a:cubicBezTo>
                  <a:close/>
                  <a:moveTo>
                    <a:pt x="1987" y="9448"/>
                  </a:moveTo>
                  <a:cubicBezTo>
                    <a:pt x="2026" y="9688"/>
                    <a:pt x="2130" y="9912"/>
                    <a:pt x="2306" y="10070"/>
                  </a:cubicBezTo>
                  <a:lnTo>
                    <a:pt x="2808" y="9839"/>
                  </a:lnTo>
                  <a:cubicBezTo>
                    <a:pt x="2511" y="9752"/>
                    <a:pt x="2236" y="9618"/>
                    <a:pt x="1987" y="9448"/>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49" name="Google Shape;549;p35"/>
            <p:cNvSpPr/>
            <p:nvPr/>
          </p:nvSpPr>
          <p:spPr>
            <a:xfrm>
              <a:off x="7365940" y="3742828"/>
              <a:ext cx="129134" cy="151004"/>
            </a:xfrm>
            <a:custGeom>
              <a:avLst/>
              <a:gdLst/>
              <a:ahLst/>
              <a:cxnLst/>
              <a:rect l="l" t="t" r="r" b="b"/>
              <a:pathLst>
                <a:path w="10339" h="12090" extrusionOk="0">
                  <a:moveTo>
                    <a:pt x="10185" y="1"/>
                  </a:moveTo>
                  <a:lnTo>
                    <a:pt x="9992" y="1968"/>
                  </a:lnTo>
                  <a:cubicBezTo>
                    <a:pt x="9987" y="2035"/>
                    <a:pt x="9981" y="2102"/>
                    <a:pt x="9976" y="2168"/>
                  </a:cubicBezTo>
                  <a:lnTo>
                    <a:pt x="9976" y="2168"/>
                  </a:lnTo>
                  <a:cubicBezTo>
                    <a:pt x="10245" y="1477"/>
                    <a:pt x="10338" y="739"/>
                    <a:pt x="10185" y="1"/>
                  </a:cubicBezTo>
                  <a:close/>
                  <a:moveTo>
                    <a:pt x="9976" y="2168"/>
                  </a:moveTo>
                  <a:cubicBezTo>
                    <a:pt x="9500" y="3391"/>
                    <a:pt x="8475" y="4466"/>
                    <a:pt x="7292" y="5131"/>
                  </a:cubicBezTo>
                  <a:cubicBezTo>
                    <a:pt x="5440" y="6134"/>
                    <a:pt x="3318" y="6404"/>
                    <a:pt x="1274" y="6944"/>
                  </a:cubicBezTo>
                  <a:cubicBezTo>
                    <a:pt x="734" y="7060"/>
                    <a:pt x="1" y="7523"/>
                    <a:pt x="271" y="8025"/>
                  </a:cubicBezTo>
                  <a:cubicBezTo>
                    <a:pt x="386" y="8256"/>
                    <a:pt x="656" y="8372"/>
                    <a:pt x="888" y="8449"/>
                  </a:cubicBezTo>
                  <a:cubicBezTo>
                    <a:pt x="2338" y="8887"/>
                    <a:pt x="3817" y="9119"/>
                    <a:pt x="5300" y="9119"/>
                  </a:cubicBezTo>
                  <a:cubicBezTo>
                    <a:pt x="5514" y="9119"/>
                    <a:pt x="5728" y="9114"/>
                    <a:pt x="5941" y="9105"/>
                  </a:cubicBezTo>
                  <a:lnTo>
                    <a:pt x="5941" y="9105"/>
                  </a:lnTo>
                  <a:cubicBezTo>
                    <a:pt x="5131" y="9606"/>
                    <a:pt x="4553" y="10802"/>
                    <a:pt x="5170" y="11535"/>
                  </a:cubicBezTo>
                  <a:cubicBezTo>
                    <a:pt x="5538" y="11995"/>
                    <a:pt x="6149" y="12089"/>
                    <a:pt x="6772" y="12089"/>
                  </a:cubicBezTo>
                  <a:cubicBezTo>
                    <a:pt x="6933" y="12089"/>
                    <a:pt x="7095" y="12083"/>
                    <a:pt x="7253" y="12075"/>
                  </a:cubicBezTo>
                  <a:cubicBezTo>
                    <a:pt x="8102" y="12037"/>
                    <a:pt x="8950" y="11959"/>
                    <a:pt x="9799" y="11921"/>
                  </a:cubicBezTo>
                  <a:cubicBezTo>
                    <a:pt x="9648" y="8670"/>
                    <a:pt x="9719" y="5419"/>
                    <a:pt x="9976" y="2168"/>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50" name="Google Shape;550;p35"/>
            <p:cNvSpPr/>
            <p:nvPr/>
          </p:nvSpPr>
          <p:spPr>
            <a:xfrm>
              <a:off x="8164030" y="3526984"/>
              <a:ext cx="168877" cy="199927"/>
            </a:xfrm>
            <a:custGeom>
              <a:avLst/>
              <a:gdLst/>
              <a:ahLst/>
              <a:cxnLst/>
              <a:rect l="l" t="t" r="r" b="b"/>
              <a:pathLst>
                <a:path w="13521" h="16007" extrusionOk="0">
                  <a:moveTo>
                    <a:pt x="10590" y="0"/>
                  </a:moveTo>
                  <a:cubicBezTo>
                    <a:pt x="9491" y="0"/>
                    <a:pt x="8350" y="385"/>
                    <a:pt x="7502" y="1081"/>
                  </a:cubicBezTo>
                  <a:cubicBezTo>
                    <a:pt x="5766" y="2547"/>
                    <a:pt x="5033" y="4823"/>
                    <a:pt x="4648" y="7061"/>
                  </a:cubicBezTo>
                  <a:cubicBezTo>
                    <a:pt x="3837" y="6482"/>
                    <a:pt x="2950" y="6096"/>
                    <a:pt x="1986" y="5942"/>
                  </a:cubicBezTo>
                  <a:cubicBezTo>
                    <a:pt x="1876" y="5927"/>
                    <a:pt x="1771" y="5920"/>
                    <a:pt x="1672" y="5920"/>
                  </a:cubicBezTo>
                  <a:cubicBezTo>
                    <a:pt x="475" y="5920"/>
                    <a:pt x="1" y="6942"/>
                    <a:pt x="250" y="7832"/>
                  </a:cubicBezTo>
                  <a:cubicBezTo>
                    <a:pt x="443" y="8642"/>
                    <a:pt x="1484" y="9067"/>
                    <a:pt x="1754" y="9877"/>
                  </a:cubicBezTo>
                  <a:cubicBezTo>
                    <a:pt x="2102" y="10880"/>
                    <a:pt x="1253" y="12037"/>
                    <a:pt x="1716" y="13001"/>
                  </a:cubicBezTo>
                  <a:cubicBezTo>
                    <a:pt x="1947" y="13503"/>
                    <a:pt x="2487" y="13773"/>
                    <a:pt x="2989" y="14004"/>
                  </a:cubicBezTo>
                  <a:cubicBezTo>
                    <a:pt x="3722" y="14352"/>
                    <a:pt x="4493" y="14737"/>
                    <a:pt x="5226" y="15085"/>
                  </a:cubicBezTo>
                  <a:cubicBezTo>
                    <a:pt x="5786" y="15339"/>
                    <a:pt x="6429" y="15593"/>
                    <a:pt x="7013" y="15593"/>
                  </a:cubicBezTo>
                  <a:cubicBezTo>
                    <a:pt x="7251" y="15593"/>
                    <a:pt x="7480" y="15551"/>
                    <a:pt x="7688" y="15449"/>
                  </a:cubicBezTo>
                  <a:lnTo>
                    <a:pt x="7688" y="15449"/>
                  </a:lnTo>
                  <a:cubicBezTo>
                    <a:pt x="7964" y="15676"/>
                    <a:pt x="8277" y="15847"/>
                    <a:pt x="8621" y="15933"/>
                  </a:cubicBezTo>
                  <a:cubicBezTo>
                    <a:pt x="8814" y="15985"/>
                    <a:pt x="9011" y="16006"/>
                    <a:pt x="9211" y="16006"/>
                  </a:cubicBezTo>
                  <a:cubicBezTo>
                    <a:pt x="9611" y="16006"/>
                    <a:pt x="10023" y="15920"/>
                    <a:pt x="10434" y="15818"/>
                  </a:cubicBezTo>
                  <a:lnTo>
                    <a:pt x="7849" y="15355"/>
                  </a:lnTo>
                  <a:cubicBezTo>
                    <a:pt x="7797" y="15390"/>
                    <a:pt x="7743" y="15422"/>
                    <a:pt x="7688" y="15449"/>
                  </a:cubicBezTo>
                  <a:lnTo>
                    <a:pt x="7688" y="15449"/>
                  </a:lnTo>
                  <a:cubicBezTo>
                    <a:pt x="7221" y="15065"/>
                    <a:pt x="6857" y="14523"/>
                    <a:pt x="6615" y="13966"/>
                  </a:cubicBezTo>
                  <a:cubicBezTo>
                    <a:pt x="6075" y="12654"/>
                    <a:pt x="5959" y="11227"/>
                    <a:pt x="6345" y="9877"/>
                  </a:cubicBezTo>
                  <a:cubicBezTo>
                    <a:pt x="6461" y="9375"/>
                    <a:pt x="6692" y="8835"/>
                    <a:pt x="7155" y="8642"/>
                  </a:cubicBezTo>
                  <a:cubicBezTo>
                    <a:pt x="7425" y="8488"/>
                    <a:pt x="7772" y="8488"/>
                    <a:pt x="8119" y="8488"/>
                  </a:cubicBezTo>
                  <a:lnTo>
                    <a:pt x="10974" y="8488"/>
                  </a:lnTo>
                  <a:cubicBezTo>
                    <a:pt x="9470" y="7601"/>
                    <a:pt x="8737" y="5556"/>
                    <a:pt x="9315" y="3897"/>
                  </a:cubicBezTo>
                  <a:cubicBezTo>
                    <a:pt x="9871" y="2370"/>
                    <a:pt x="11426" y="1311"/>
                    <a:pt x="12997" y="1311"/>
                  </a:cubicBezTo>
                  <a:cubicBezTo>
                    <a:pt x="13171" y="1311"/>
                    <a:pt x="13346" y="1324"/>
                    <a:pt x="13520" y="1351"/>
                  </a:cubicBezTo>
                  <a:cubicBezTo>
                    <a:pt x="12849" y="423"/>
                    <a:pt x="11743" y="0"/>
                    <a:pt x="10590"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51" name="Google Shape;551;p35"/>
            <p:cNvSpPr/>
            <p:nvPr/>
          </p:nvSpPr>
          <p:spPr>
            <a:xfrm>
              <a:off x="7603453" y="3884951"/>
              <a:ext cx="303320" cy="375687"/>
            </a:xfrm>
            <a:custGeom>
              <a:avLst/>
              <a:gdLst/>
              <a:ahLst/>
              <a:cxnLst/>
              <a:rect l="l" t="t" r="r" b="b"/>
              <a:pathLst>
                <a:path w="24285" h="30079" extrusionOk="0">
                  <a:moveTo>
                    <a:pt x="23650" y="5912"/>
                  </a:moveTo>
                  <a:lnTo>
                    <a:pt x="23803" y="9452"/>
                  </a:lnTo>
                  <a:cubicBezTo>
                    <a:pt x="24285" y="8340"/>
                    <a:pt x="24268" y="6944"/>
                    <a:pt x="23650" y="5912"/>
                  </a:cubicBezTo>
                  <a:close/>
                  <a:moveTo>
                    <a:pt x="20254" y="1"/>
                  </a:moveTo>
                  <a:cubicBezTo>
                    <a:pt x="18248" y="1814"/>
                    <a:pt x="15856" y="3357"/>
                    <a:pt x="14930" y="5864"/>
                  </a:cubicBezTo>
                  <a:cubicBezTo>
                    <a:pt x="14429" y="7253"/>
                    <a:pt x="14776" y="8873"/>
                    <a:pt x="14197" y="10262"/>
                  </a:cubicBezTo>
                  <a:cubicBezTo>
                    <a:pt x="13415" y="10007"/>
                    <a:pt x="12603" y="9886"/>
                    <a:pt x="11789" y="9886"/>
                  </a:cubicBezTo>
                  <a:cubicBezTo>
                    <a:pt x="8429" y="9886"/>
                    <a:pt x="5055" y="11947"/>
                    <a:pt x="3781" y="15084"/>
                  </a:cubicBezTo>
                  <a:cubicBezTo>
                    <a:pt x="3679" y="14992"/>
                    <a:pt x="3553" y="14952"/>
                    <a:pt x="3422" y="14952"/>
                  </a:cubicBezTo>
                  <a:cubicBezTo>
                    <a:pt x="3057" y="14952"/>
                    <a:pt x="2653" y="15266"/>
                    <a:pt x="2624" y="15663"/>
                  </a:cubicBezTo>
                  <a:cubicBezTo>
                    <a:pt x="2547" y="16203"/>
                    <a:pt x="2933" y="16705"/>
                    <a:pt x="3396" y="17013"/>
                  </a:cubicBezTo>
                  <a:cubicBezTo>
                    <a:pt x="2084" y="20292"/>
                    <a:pt x="965" y="23610"/>
                    <a:pt x="1" y="27005"/>
                  </a:cubicBezTo>
                  <a:cubicBezTo>
                    <a:pt x="3806" y="29042"/>
                    <a:pt x="8100" y="30079"/>
                    <a:pt x="12412" y="30079"/>
                  </a:cubicBezTo>
                  <a:cubicBezTo>
                    <a:pt x="13652" y="30079"/>
                    <a:pt x="14894" y="29993"/>
                    <a:pt x="16126" y="29821"/>
                  </a:cubicBezTo>
                  <a:cubicBezTo>
                    <a:pt x="15084" y="27236"/>
                    <a:pt x="14660" y="24459"/>
                    <a:pt x="14776" y="21681"/>
                  </a:cubicBezTo>
                  <a:lnTo>
                    <a:pt x="14776" y="21681"/>
                  </a:lnTo>
                  <a:cubicBezTo>
                    <a:pt x="13156" y="22607"/>
                    <a:pt x="11420" y="23263"/>
                    <a:pt x="9607" y="23610"/>
                  </a:cubicBezTo>
                  <a:cubicBezTo>
                    <a:pt x="12500" y="18749"/>
                    <a:pt x="15007" y="13657"/>
                    <a:pt x="17052" y="8372"/>
                  </a:cubicBezTo>
                  <a:cubicBezTo>
                    <a:pt x="17708" y="6752"/>
                    <a:pt x="18518" y="4939"/>
                    <a:pt x="20215" y="4437"/>
                  </a:cubicBezTo>
                  <a:cubicBezTo>
                    <a:pt x="20449" y="4371"/>
                    <a:pt x="20688" y="4340"/>
                    <a:pt x="20927" y="4340"/>
                  </a:cubicBezTo>
                  <a:cubicBezTo>
                    <a:pt x="21952" y="4340"/>
                    <a:pt x="22977" y="4912"/>
                    <a:pt x="23571" y="5787"/>
                  </a:cubicBezTo>
                  <a:cubicBezTo>
                    <a:pt x="23599" y="5828"/>
                    <a:pt x="23625" y="5870"/>
                    <a:pt x="23650" y="5912"/>
                  </a:cubicBezTo>
                  <a:lnTo>
                    <a:pt x="23650" y="5912"/>
                  </a:lnTo>
                  <a:lnTo>
                    <a:pt x="23610" y="4977"/>
                  </a:lnTo>
                  <a:cubicBezTo>
                    <a:pt x="23263" y="2971"/>
                    <a:pt x="21990" y="1119"/>
                    <a:pt x="2025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52" name="Google Shape;552;p35"/>
            <p:cNvSpPr/>
            <p:nvPr/>
          </p:nvSpPr>
          <p:spPr>
            <a:xfrm>
              <a:off x="8092469" y="4154597"/>
              <a:ext cx="92039" cy="47387"/>
            </a:xfrm>
            <a:custGeom>
              <a:avLst/>
              <a:gdLst/>
              <a:ahLst/>
              <a:cxnLst/>
              <a:rect l="l" t="t" r="r" b="b"/>
              <a:pathLst>
                <a:path w="7369" h="3794" extrusionOk="0">
                  <a:moveTo>
                    <a:pt x="4769" y="1"/>
                  </a:moveTo>
                  <a:cubicBezTo>
                    <a:pt x="3433" y="1"/>
                    <a:pt x="2183" y="227"/>
                    <a:pt x="695" y="707"/>
                  </a:cubicBezTo>
                  <a:cubicBezTo>
                    <a:pt x="695" y="1787"/>
                    <a:pt x="463" y="2868"/>
                    <a:pt x="0" y="3793"/>
                  </a:cubicBezTo>
                  <a:cubicBezTo>
                    <a:pt x="2199" y="2135"/>
                    <a:pt x="4707" y="939"/>
                    <a:pt x="7369" y="244"/>
                  </a:cubicBezTo>
                  <a:cubicBezTo>
                    <a:pt x="6422" y="84"/>
                    <a:pt x="5580" y="1"/>
                    <a:pt x="4769"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53" name="Google Shape;553;p35"/>
            <p:cNvSpPr/>
            <p:nvPr/>
          </p:nvSpPr>
          <p:spPr>
            <a:xfrm>
              <a:off x="7795208" y="3701877"/>
              <a:ext cx="78550" cy="216352"/>
            </a:xfrm>
            <a:custGeom>
              <a:avLst/>
              <a:gdLst/>
              <a:ahLst/>
              <a:cxnLst/>
              <a:rect l="l" t="t" r="r" b="b"/>
              <a:pathLst>
                <a:path w="6289" h="17322" extrusionOk="0">
                  <a:moveTo>
                    <a:pt x="6289" y="0"/>
                  </a:moveTo>
                  <a:lnTo>
                    <a:pt x="6289" y="0"/>
                  </a:lnTo>
                  <a:cubicBezTo>
                    <a:pt x="2910" y="5087"/>
                    <a:pt x="1437" y="11108"/>
                    <a:pt x="67" y="17033"/>
                  </a:cubicBezTo>
                  <a:lnTo>
                    <a:pt x="67" y="17033"/>
                  </a:lnTo>
                  <a:cubicBezTo>
                    <a:pt x="1124" y="16126"/>
                    <a:pt x="2144" y="15219"/>
                    <a:pt x="3202" y="14274"/>
                  </a:cubicBezTo>
                  <a:cubicBezTo>
                    <a:pt x="3434" y="14120"/>
                    <a:pt x="3627" y="13927"/>
                    <a:pt x="3742" y="13695"/>
                  </a:cubicBezTo>
                  <a:cubicBezTo>
                    <a:pt x="3897" y="13387"/>
                    <a:pt x="3935" y="13039"/>
                    <a:pt x="3935" y="12692"/>
                  </a:cubicBezTo>
                  <a:cubicBezTo>
                    <a:pt x="4128" y="8372"/>
                    <a:pt x="4900" y="4090"/>
                    <a:pt x="6289" y="0"/>
                  </a:cubicBezTo>
                  <a:close/>
                  <a:moveTo>
                    <a:pt x="67" y="17033"/>
                  </a:moveTo>
                  <a:cubicBezTo>
                    <a:pt x="45" y="17052"/>
                    <a:pt x="23" y="17071"/>
                    <a:pt x="1" y="17090"/>
                  </a:cubicBezTo>
                  <a:lnTo>
                    <a:pt x="1" y="17322"/>
                  </a:lnTo>
                  <a:cubicBezTo>
                    <a:pt x="23" y="17225"/>
                    <a:pt x="45" y="17129"/>
                    <a:pt x="67" y="17033"/>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554" name="Google Shape;554;p35"/>
            <p:cNvSpPr/>
            <p:nvPr/>
          </p:nvSpPr>
          <p:spPr>
            <a:xfrm>
              <a:off x="7869879" y="3649362"/>
              <a:ext cx="53495" cy="251049"/>
            </a:xfrm>
            <a:custGeom>
              <a:avLst/>
              <a:gdLst/>
              <a:ahLst/>
              <a:cxnLst/>
              <a:rect l="l" t="t" r="r" b="b"/>
              <a:pathLst>
                <a:path w="4283" h="20100" extrusionOk="0">
                  <a:moveTo>
                    <a:pt x="4051" y="1"/>
                  </a:moveTo>
                  <a:lnTo>
                    <a:pt x="3203" y="271"/>
                  </a:lnTo>
                  <a:cubicBezTo>
                    <a:pt x="1197" y="5401"/>
                    <a:pt x="117" y="10879"/>
                    <a:pt x="1" y="16396"/>
                  </a:cubicBezTo>
                  <a:cubicBezTo>
                    <a:pt x="1" y="16936"/>
                    <a:pt x="40" y="17553"/>
                    <a:pt x="425" y="17939"/>
                  </a:cubicBezTo>
                  <a:cubicBezTo>
                    <a:pt x="618" y="18170"/>
                    <a:pt x="927" y="18286"/>
                    <a:pt x="1235" y="18440"/>
                  </a:cubicBezTo>
                  <a:cubicBezTo>
                    <a:pt x="1930" y="18826"/>
                    <a:pt x="2508" y="19405"/>
                    <a:pt x="2856" y="20099"/>
                  </a:cubicBezTo>
                  <a:lnTo>
                    <a:pt x="3820" y="9182"/>
                  </a:lnTo>
                  <a:cubicBezTo>
                    <a:pt x="4051" y="6674"/>
                    <a:pt x="4283" y="4167"/>
                    <a:pt x="3936" y="1659"/>
                  </a:cubicBezTo>
                  <a:cubicBezTo>
                    <a:pt x="3859" y="1081"/>
                    <a:pt x="3743" y="464"/>
                    <a:pt x="4051"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555" name="Google Shape;555;p35"/>
            <p:cNvSpPr/>
            <p:nvPr/>
          </p:nvSpPr>
          <p:spPr>
            <a:xfrm>
              <a:off x="7704639" y="3647913"/>
              <a:ext cx="188886" cy="191759"/>
            </a:xfrm>
            <a:custGeom>
              <a:avLst/>
              <a:gdLst/>
              <a:ahLst/>
              <a:cxnLst/>
              <a:rect l="l" t="t" r="r" b="b"/>
              <a:pathLst>
                <a:path w="15123" h="15353" extrusionOk="0">
                  <a:moveTo>
                    <a:pt x="15122" y="1"/>
                  </a:moveTo>
                  <a:lnTo>
                    <a:pt x="15122" y="1"/>
                  </a:lnTo>
                  <a:cubicBezTo>
                    <a:pt x="14736" y="155"/>
                    <a:pt x="14351" y="348"/>
                    <a:pt x="14042" y="580"/>
                  </a:cubicBezTo>
                  <a:cubicBezTo>
                    <a:pt x="13656" y="888"/>
                    <a:pt x="13348" y="1312"/>
                    <a:pt x="13078" y="1660"/>
                  </a:cubicBezTo>
                  <a:cubicBezTo>
                    <a:pt x="10956" y="4360"/>
                    <a:pt x="8834" y="7060"/>
                    <a:pt x="6905" y="9877"/>
                  </a:cubicBezTo>
                  <a:cubicBezTo>
                    <a:pt x="6134" y="10957"/>
                    <a:pt x="5247" y="12191"/>
                    <a:pt x="3896" y="12307"/>
                  </a:cubicBezTo>
                  <a:cubicBezTo>
                    <a:pt x="3849" y="12310"/>
                    <a:pt x="3803" y="12311"/>
                    <a:pt x="3756" y="12311"/>
                  </a:cubicBezTo>
                  <a:cubicBezTo>
                    <a:pt x="3185" y="12311"/>
                    <a:pt x="2612" y="12108"/>
                    <a:pt x="2006" y="12037"/>
                  </a:cubicBezTo>
                  <a:cubicBezTo>
                    <a:pt x="1908" y="12025"/>
                    <a:pt x="1808" y="12018"/>
                    <a:pt x="1706" y="12018"/>
                  </a:cubicBezTo>
                  <a:cubicBezTo>
                    <a:pt x="1167" y="12018"/>
                    <a:pt x="607" y="12200"/>
                    <a:pt x="347" y="12654"/>
                  </a:cubicBezTo>
                  <a:cubicBezTo>
                    <a:pt x="0" y="13233"/>
                    <a:pt x="270" y="13966"/>
                    <a:pt x="617" y="14506"/>
                  </a:cubicBezTo>
                  <a:cubicBezTo>
                    <a:pt x="907" y="14940"/>
                    <a:pt x="1391" y="15352"/>
                    <a:pt x="1843" y="15352"/>
                  </a:cubicBezTo>
                  <a:cubicBezTo>
                    <a:pt x="1994" y="15352"/>
                    <a:pt x="2141" y="15306"/>
                    <a:pt x="2276" y="15200"/>
                  </a:cubicBezTo>
                  <a:cubicBezTo>
                    <a:pt x="2469" y="15084"/>
                    <a:pt x="2546" y="14853"/>
                    <a:pt x="2700" y="14660"/>
                  </a:cubicBezTo>
                  <a:cubicBezTo>
                    <a:pt x="3395" y="13696"/>
                    <a:pt x="4822" y="13773"/>
                    <a:pt x="5941" y="13271"/>
                  </a:cubicBezTo>
                  <a:cubicBezTo>
                    <a:pt x="7445" y="12654"/>
                    <a:pt x="8256" y="10995"/>
                    <a:pt x="9027" y="9529"/>
                  </a:cubicBezTo>
                  <a:cubicBezTo>
                    <a:pt x="10686" y="6250"/>
                    <a:pt x="12653" y="3126"/>
                    <a:pt x="14929" y="194"/>
                  </a:cubicBezTo>
                  <a:lnTo>
                    <a:pt x="15122"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56" name="Google Shape;556;p35"/>
            <p:cNvSpPr/>
            <p:nvPr/>
          </p:nvSpPr>
          <p:spPr>
            <a:xfrm>
              <a:off x="7915651" y="3635874"/>
              <a:ext cx="113247" cy="218762"/>
            </a:xfrm>
            <a:custGeom>
              <a:avLst/>
              <a:gdLst/>
              <a:ahLst/>
              <a:cxnLst/>
              <a:rect l="l" t="t" r="r" b="b"/>
              <a:pathLst>
                <a:path w="9067" h="17515" extrusionOk="0">
                  <a:moveTo>
                    <a:pt x="1582" y="0"/>
                  </a:moveTo>
                  <a:cubicBezTo>
                    <a:pt x="1411" y="584"/>
                    <a:pt x="812" y="984"/>
                    <a:pt x="220" y="984"/>
                  </a:cubicBezTo>
                  <a:cubicBezTo>
                    <a:pt x="147" y="984"/>
                    <a:pt x="73" y="978"/>
                    <a:pt x="1" y="965"/>
                  </a:cubicBezTo>
                  <a:lnTo>
                    <a:pt x="1" y="965"/>
                  </a:lnTo>
                  <a:cubicBezTo>
                    <a:pt x="1814" y="6481"/>
                    <a:pt x="3627" y="11998"/>
                    <a:pt x="5440" y="17514"/>
                  </a:cubicBezTo>
                  <a:cubicBezTo>
                    <a:pt x="5787" y="15933"/>
                    <a:pt x="6752" y="14505"/>
                    <a:pt x="8063" y="13618"/>
                  </a:cubicBezTo>
                  <a:cubicBezTo>
                    <a:pt x="8410" y="13387"/>
                    <a:pt x="8796" y="13117"/>
                    <a:pt x="8873" y="12731"/>
                  </a:cubicBezTo>
                  <a:cubicBezTo>
                    <a:pt x="9066" y="12075"/>
                    <a:pt x="8333" y="11535"/>
                    <a:pt x="7639" y="11381"/>
                  </a:cubicBezTo>
                  <a:cubicBezTo>
                    <a:pt x="6983" y="11226"/>
                    <a:pt x="6250" y="11226"/>
                    <a:pt x="5749" y="10763"/>
                  </a:cubicBezTo>
                  <a:cubicBezTo>
                    <a:pt x="5672" y="10648"/>
                    <a:pt x="5556" y="10532"/>
                    <a:pt x="5556" y="10378"/>
                  </a:cubicBezTo>
                  <a:cubicBezTo>
                    <a:pt x="5517" y="9992"/>
                    <a:pt x="5942" y="9722"/>
                    <a:pt x="6327" y="9645"/>
                  </a:cubicBezTo>
                  <a:cubicBezTo>
                    <a:pt x="6713" y="9568"/>
                    <a:pt x="7176" y="9529"/>
                    <a:pt x="7369" y="9220"/>
                  </a:cubicBezTo>
                  <a:cubicBezTo>
                    <a:pt x="5209" y="6597"/>
                    <a:pt x="3241" y="3781"/>
                    <a:pt x="1505" y="811"/>
                  </a:cubicBezTo>
                  <a:lnTo>
                    <a:pt x="1582"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57" name="Google Shape;557;p35"/>
            <p:cNvSpPr/>
            <p:nvPr/>
          </p:nvSpPr>
          <p:spPr>
            <a:xfrm>
              <a:off x="7727756" y="3642618"/>
              <a:ext cx="147932" cy="132994"/>
            </a:xfrm>
            <a:custGeom>
              <a:avLst/>
              <a:gdLst/>
              <a:ahLst/>
              <a:cxnLst/>
              <a:rect l="l" t="t" r="r" b="b"/>
              <a:pathLst>
                <a:path w="11844" h="10648" extrusionOk="0">
                  <a:moveTo>
                    <a:pt x="11844" y="1"/>
                  </a:moveTo>
                  <a:lnTo>
                    <a:pt x="11844" y="1"/>
                  </a:lnTo>
                  <a:cubicBezTo>
                    <a:pt x="8140" y="3434"/>
                    <a:pt x="4167" y="6597"/>
                    <a:pt x="1" y="9452"/>
                  </a:cubicBezTo>
                  <a:cubicBezTo>
                    <a:pt x="362" y="9386"/>
                    <a:pt x="727" y="9354"/>
                    <a:pt x="1091" y="9354"/>
                  </a:cubicBezTo>
                  <a:cubicBezTo>
                    <a:pt x="2435" y="9354"/>
                    <a:pt x="3760" y="9798"/>
                    <a:pt x="4823" y="10648"/>
                  </a:cubicBezTo>
                  <a:cubicBezTo>
                    <a:pt x="4360" y="10262"/>
                    <a:pt x="4244" y="9568"/>
                    <a:pt x="4399" y="9028"/>
                  </a:cubicBezTo>
                  <a:cubicBezTo>
                    <a:pt x="4553" y="8449"/>
                    <a:pt x="4939" y="7947"/>
                    <a:pt x="5324" y="7523"/>
                  </a:cubicBezTo>
                  <a:cubicBezTo>
                    <a:pt x="7292" y="5131"/>
                    <a:pt x="9568" y="2971"/>
                    <a:pt x="11805" y="849"/>
                  </a:cubicBezTo>
                  <a:lnTo>
                    <a:pt x="11844"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58" name="Google Shape;558;p35"/>
            <p:cNvSpPr/>
            <p:nvPr/>
          </p:nvSpPr>
          <p:spPr>
            <a:xfrm>
              <a:off x="8356972" y="3141929"/>
              <a:ext cx="57829" cy="55543"/>
            </a:xfrm>
            <a:custGeom>
              <a:avLst/>
              <a:gdLst/>
              <a:ahLst/>
              <a:cxnLst/>
              <a:rect l="l" t="t" r="r" b="b"/>
              <a:pathLst>
                <a:path w="4630" h="4447" extrusionOk="0">
                  <a:moveTo>
                    <a:pt x="3034" y="0"/>
                  </a:moveTo>
                  <a:cubicBezTo>
                    <a:pt x="2541" y="0"/>
                    <a:pt x="2045" y="208"/>
                    <a:pt x="1620" y="512"/>
                  </a:cubicBezTo>
                  <a:cubicBezTo>
                    <a:pt x="463" y="1399"/>
                    <a:pt x="0" y="3096"/>
                    <a:pt x="540" y="4446"/>
                  </a:cubicBezTo>
                  <a:cubicBezTo>
                    <a:pt x="656" y="4408"/>
                    <a:pt x="772" y="4331"/>
                    <a:pt x="926" y="4292"/>
                  </a:cubicBezTo>
                  <a:lnTo>
                    <a:pt x="810" y="4292"/>
                  </a:lnTo>
                  <a:cubicBezTo>
                    <a:pt x="1080" y="3058"/>
                    <a:pt x="2238" y="2093"/>
                    <a:pt x="3511" y="2055"/>
                  </a:cubicBezTo>
                  <a:cubicBezTo>
                    <a:pt x="3858" y="2016"/>
                    <a:pt x="4282" y="2055"/>
                    <a:pt x="4475" y="1785"/>
                  </a:cubicBezTo>
                  <a:cubicBezTo>
                    <a:pt x="4552" y="1669"/>
                    <a:pt x="4591" y="1515"/>
                    <a:pt x="4591" y="1360"/>
                  </a:cubicBezTo>
                  <a:cubicBezTo>
                    <a:pt x="4629" y="743"/>
                    <a:pt x="4051" y="164"/>
                    <a:pt x="3433" y="49"/>
                  </a:cubicBezTo>
                  <a:cubicBezTo>
                    <a:pt x="3302" y="16"/>
                    <a:pt x="3168" y="0"/>
                    <a:pt x="3034"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59" name="Google Shape;559;p35"/>
            <p:cNvSpPr/>
            <p:nvPr/>
          </p:nvSpPr>
          <p:spPr>
            <a:xfrm>
              <a:off x="8188821" y="3689838"/>
              <a:ext cx="210569" cy="146533"/>
            </a:xfrm>
            <a:custGeom>
              <a:avLst/>
              <a:gdLst/>
              <a:ahLst/>
              <a:cxnLst/>
              <a:rect l="l" t="t" r="r" b="b"/>
              <a:pathLst>
                <a:path w="16859" h="11732" extrusionOk="0">
                  <a:moveTo>
                    <a:pt x="16859" y="0"/>
                  </a:moveTo>
                  <a:cubicBezTo>
                    <a:pt x="16650" y="144"/>
                    <a:pt x="16442" y="290"/>
                    <a:pt x="16237" y="439"/>
                  </a:cubicBezTo>
                  <a:lnTo>
                    <a:pt x="16237" y="439"/>
                  </a:lnTo>
                  <a:cubicBezTo>
                    <a:pt x="16445" y="358"/>
                    <a:pt x="16652" y="276"/>
                    <a:pt x="16859" y="193"/>
                  </a:cubicBezTo>
                  <a:lnTo>
                    <a:pt x="16859" y="0"/>
                  </a:lnTo>
                  <a:close/>
                  <a:moveTo>
                    <a:pt x="1" y="309"/>
                  </a:moveTo>
                  <a:lnTo>
                    <a:pt x="1" y="309"/>
                  </a:lnTo>
                  <a:cubicBezTo>
                    <a:pt x="232" y="3511"/>
                    <a:pt x="271" y="6751"/>
                    <a:pt x="117" y="9953"/>
                  </a:cubicBezTo>
                  <a:cubicBezTo>
                    <a:pt x="1852" y="10339"/>
                    <a:pt x="3396" y="11303"/>
                    <a:pt x="5131" y="11612"/>
                  </a:cubicBezTo>
                  <a:cubicBezTo>
                    <a:pt x="5604" y="11696"/>
                    <a:pt x="6080" y="11731"/>
                    <a:pt x="6557" y="11731"/>
                  </a:cubicBezTo>
                  <a:cubicBezTo>
                    <a:pt x="7831" y="11731"/>
                    <a:pt x="9115" y="11479"/>
                    <a:pt x="10378" y="11226"/>
                  </a:cubicBezTo>
                  <a:cubicBezTo>
                    <a:pt x="10609" y="11187"/>
                    <a:pt x="10879" y="11110"/>
                    <a:pt x="10995" y="10917"/>
                  </a:cubicBezTo>
                  <a:cubicBezTo>
                    <a:pt x="11072" y="10724"/>
                    <a:pt x="11034" y="10493"/>
                    <a:pt x="10995" y="10262"/>
                  </a:cubicBezTo>
                  <a:cubicBezTo>
                    <a:pt x="10494" y="8217"/>
                    <a:pt x="11149" y="6018"/>
                    <a:pt x="12307" y="4282"/>
                  </a:cubicBezTo>
                  <a:cubicBezTo>
                    <a:pt x="13325" y="2755"/>
                    <a:pt x="14731" y="1526"/>
                    <a:pt x="16237" y="439"/>
                  </a:cubicBezTo>
                  <a:lnTo>
                    <a:pt x="16237" y="439"/>
                  </a:lnTo>
                  <a:cubicBezTo>
                    <a:pt x="14507" y="1112"/>
                    <a:pt x="12747" y="1721"/>
                    <a:pt x="10957" y="2238"/>
                  </a:cubicBezTo>
                  <a:cubicBezTo>
                    <a:pt x="9712" y="2604"/>
                    <a:pt x="8468" y="2935"/>
                    <a:pt x="7157" y="2935"/>
                  </a:cubicBezTo>
                  <a:cubicBezTo>
                    <a:pt x="7087" y="2935"/>
                    <a:pt x="7016" y="2934"/>
                    <a:pt x="6945" y="2932"/>
                  </a:cubicBezTo>
                  <a:cubicBezTo>
                    <a:pt x="4437" y="2855"/>
                    <a:pt x="2161" y="1543"/>
                    <a:pt x="1" y="309"/>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560" name="Google Shape;560;p35"/>
            <p:cNvSpPr/>
            <p:nvPr/>
          </p:nvSpPr>
          <p:spPr>
            <a:xfrm>
              <a:off x="7440973" y="2854831"/>
              <a:ext cx="59752" cy="439436"/>
            </a:xfrm>
            <a:custGeom>
              <a:avLst/>
              <a:gdLst/>
              <a:ahLst/>
              <a:cxnLst/>
              <a:rect l="l" t="t" r="r" b="b"/>
              <a:pathLst>
                <a:path w="4784" h="35183" extrusionOk="0">
                  <a:moveTo>
                    <a:pt x="2392" y="0"/>
                  </a:moveTo>
                  <a:lnTo>
                    <a:pt x="2392" y="0"/>
                  </a:lnTo>
                  <a:cubicBezTo>
                    <a:pt x="772" y="4977"/>
                    <a:pt x="77" y="9915"/>
                    <a:pt x="39" y="14312"/>
                  </a:cubicBezTo>
                  <a:cubicBezTo>
                    <a:pt x="0" y="18710"/>
                    <a:pt x="579" y="22568"/>
                    <a:pt x="1312" y="25693"/>
                  </a:cubicBezTo>
                  <a:cubicBezTo>
                    <a:pt x="2083" y="28779"/>
                    <a:pt x="2971" y="31171"/>
                    <a:pt x="3665" y="32791"/>
                  </a:cubicBezTo>
                  <a:cubicBezTo>
                    <a:pt x="3974" y="33562"/>
                    <a:pt x="4282" y="34180"/>
                    <a:pt x="4475" y="34565"/>
                  </a:cubicBezTo>
                  <a:cubicBezTo>
                    <a:pt x="4668" y="34990"/>
                    <a:pt x="4784" y="35183"/>
                    <a:pt x="4784" y="35183"/>
                  </a:cubicBezTo>
                  <a:cubicBezTo>
                    <a:pt x="4089" y="33099"/>
                    <a:pt x="3434" y="31016"/>
                    <a:pt x="2932" y="28894"/>
                  </a:cubicBezTo>
                  <a:cubicBezTo>
                    <a:pt x="2431" y="26773"/>
                    <a:pt x="2006" y="24690"/>
                    <a:pt x="1736" y="22645"/>
                  </a:cubicBezTo>
                  <a:cubicBezTo>
                    <a:pt x="1119" y="18517"/>
                    <a:pt x="965" y="14621"/>
                    <a:pt x="1080" y="11226"/>
                  </a:cubicBezTo>
                  <a:cubicBezTo>
                    <a:pt x="1158" y="7870"/>
                    <a:pt x="1505" y="5054"/>
                    <a:pt x="1852" y="3087"/>
                  </a:cubicBezTo>
                  <a:cubicBezTo>
                    <a:pt x="1968" y="2122"/>
                    <a:pt x="2161" y="1351"/>
                    <a:pt x="2238" y="810"/>
                  </a:cubicBezTo>
                  <a:cubicBezTo>
                    <a:pt x="2353" y="271"/>
                    <a:pt x="2392" y="0"/>
                    <a:pt x="2392"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561" name="Google Shape;561;p35"/>
            <p:cNvSpPr/>
            <p:nvPr/>
          </p:nvSpPr>
          <p:spPr>
            <a:xfrm>
              <a:off x="8129561" y="3310665"/>
              <a:ext cx="107464" cy="63137"/>
            </a:xfrm>
            <a:custGeom>
              <a:avLst/>
              <a:gdLst/>
              <a:ahLst/>
              <a:cxnLst/>
              <a:rect l="l" t="t" r="r" b="b"/>
              <a:pathLst>
                <a:path w="8604" h="5055" extrusionOk="0">
                  <a:moveTo>
                    <a:pt x="4283" y="1"/>
                  </a:moveTo>
                  <a:cubicBezTo>
                    <a:pt x="1930" y="1"/>
                    <a:pt x="1" y="1158"/>
                    <a:pt x="1" y="2547"/>
                  </a:cubicBezTo>
                  <a:cubicBezTo>
                    <a:pt x="1" y="3936"/>
                    <a:pt x="1930" y="5055"/>
                    <a:pt x="4283" y="5055"/>
                  </a:cubicBezTo>
                  <a:cubicBezTo>
                    <a:pt x="6675" y="5055"/>
                    <a:pt x="8603" y="3936"/>
                    <a:pt x="8603" y="2547"/>
                  </a:cubicBezTo>
                  <a:cubicBezTo>
                    <a:pt x="8603" y="1158"/>
                    <a:pt x="6675" y="1"/>
                    <a:pt x="4283" y="1"/>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562" name="Google Shape;562;p35"/>
            <p:cNvSpPr/>
            <p:nvPr/>
          </p:nvSpPr>
          <p:spPr>
            <a:xfrm>
              <a:off x="7559617" y="3333795"/>
              <a:ext cx="107464" cy="63137"/>
            </a:xfrm>
            <a:custGeom>
              <a:avLst/>
              <a:gdLst/>
              <a:ahLst/>
              <a:cxnLst/>
              <a:rect l="l" t="t" r="r" b="b"/>
              <a:pathLst>
                <a:path w="8604" h="5055" extrusionOk="0">
                  <a:moveTo>
                    <a:pt x="4321" y="1"/>
                  </a:moveTo>
                  <a:cubicBezTo>
                    <a:pt x="1929" y="1"/>
                    <a:pt x="0" y="1158"/>
                    <a:pt x="0" y="2547"/>
                  </a:cubicBezTo>
                  <a:cubicBezTo>
                    <a:pt x="0" y="3936"/>
                    <a:pt x="1929" y="5054"/>
                    <a:pt x="4321" y="5054"/>
                  </a:cubicBezTo>
                  <a:cubicBezTo>
                    <a:pt x="6674" y="5054"/>
                    <a:pt x="8603" y="3936"/>
                    <a:pt x="8603" y="2547"/>
                  </a:cubicBezTo>
                  <a:cubicBezTo>
                    <a:pt x="8603" y="1158"/>
                    <a:pt x="6674" y="1"/>
                    <a:pt x="4321" y="1"/>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563" name="Google Shape;563;p35"/>
            <p:cNvSpPr/>
            <p:nvPr/>
          </p:nvSpPr>
          <p:spPr>
            <a:xfrm>
              <a:off x="7923844" y="3642618"/>
              <a:ext cx="128172" cy="56392"/>
            </a:xfrm>
            <a:custGeom>
              <a:avLst/>
              <a:gdLst/>
              <a:ahLst/>
              <a:cxnLst/>
              <a:rect l="l" t="t" r="r" b="b"/>
              <a:pathLst>
                <a:path w="10262" h="4515" fill="none" extrusionOk="0">
                  <a:moveTo>
                    <a:pt x="1852" y="1"/>
                  </a:moveTo>
                  <a:cubicBezTo>
                    <a:pt x="3781" y="155"/>
                    <a:pt x="7022" y="811"/>
                    <a:pt x="10262" y="3357"/>
                  </a:cubicBezTo>
                  <a:cubicBezTo>
                    <a:pt x="10262" y="3357"/>
                    <a:pt x="9298" y="4514"/>
                    <a:pt x="6173" y="3357"/>
                  </a:cubicBezTo>
                  <a:cubicBezTo>
                    <a:pt x="4090" y="2624"/>
                    <a:pt x="2084" y="1389"/>
                    <a:pt x="926" y="656"/>
                  </a:cubicBezTo>
                  <a:cubicBezTo>
                    <a:pt x="656" y="463"/>
                    <a:pt x="425" y="309"/>
                    <a:pt x="271" y="193"/>
                  </a:cubicBezTo>
                  <a:cubicBezTo>
                    <a:pt x="116" y="78"/>
                    <a:pt x="1" y="1"/>
                    <a:pt x="1"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64" name="Google Shape;564;p35"/>
            <p:cNvSpPr/>
            <p:nvPr/>
          </p:nvSpPr>
          <p:spPr>
            <a:xfrm>
              <a:off x="7924805" y="3641656"/>
              <a:ext cx="19772" cy="974"/>
            </a:xfrm>
            <a:custGeom>
              <a:avLst/>
              <a:gdLst/>
              <a:ahLst/>
              <a:cxnLst/>
              <a:rect l="l" t="t" r="r" b="b"/>
              <a:pathLst>
                <a:path w="1583" h="78" fill="none" extrusionOk="0">
                  <a:moveTo>
                    <a:pt x="1" y="78"/>
                  </a:moveTo>
                  <a:cubicBezTo>
                    <a:pt x="155" y="39"/>
                    <a:pt x="734" y="0"/>
                    <a:pt x="1582" y="78"/>
                  </a:cubicBezTo>
                </a:path>
              </a:pathLst>
            </a:custGeom>
            <a:noFill/>
            <a:ln w="12525" cap="flat" cmpd="sng">
              <a:solidFill>
                <a:srgbClr val="360045"/>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65" name="Google Shape;565;p35"/>
            <p:cNvSpPr/>
            <p:nvPr/>
          </p:nvSpPr>
          <p:spPr>
            <a:xfrm>
              <a:off x="7753770" y="3644067"/>
              <a:ext cx="141674" cy="29401"/>
            </a:xfrm>
            <a:custGeom>
              <a:avLst/>
              <a:gdLst/>
              <a:ahLst/>
              <a:cxnLst/>
              <a:rect l="l" t="t" r="r" b="b"/>
              <a:pathLst>
                <a:path w="11343" h="2354" fill="none" extrusionOk="0">
                  <a:moveTo>
                    <a:pt x="811" y="1428"/>
                  </a:moveTo>
                  <a:cubicBezTo>
                    <a:pt x="1" y="2238"/>
                    <a:pt x="4553" y="2353"/>
                    <a:pt x="8796" y="1003"/>
                  </a:cubicBezTo>
                  <a:cubicBezTo>
                    <a:pt x="9182" y="888"/>
                    <a:pt x="9568" y="733"/>
                    <a:pt x="9915" y="617"/>
                  </a:cubicBezTo>
                  <a:cubicBezTo>
                    <a:pt x="10417" y="425"/>
                    <a:pt x="10880" y="193"/>
                    <a:pt x="11343" y="0"/>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66" name="Google Shape;566;p35"/>
            <p:cNvSpPr/>
            <p:nvPr/>
          </p:nvSpPr>
          <p:spPr>
            <a:xfrm>
              <a:off x="7819774" y="3520240"/>
              <a:ext cx="53495" cy="34223"/>
            </a:xfrm>
            <a:custGeom>
              <a:avLst/>
              <a:gdLst/>
              <a:ahLst/>
              <a:cxnLst/>
              <a:rect l="l" t="t" r="r" b="b"/>
              <a:pathLst>
                <a:path w="4283" h="2740" fill="none" extrusionOk="0">
                  <a:moveTo>
                    <a:pt x="1" y="2740"/>
                  </a:moveTo>
                  <a:cubicBezTo>
                    <a:pt x="155" y="2701"/>
                    <a:pt x="348" y="2624"/>
                    <a:pt x="502" y="2586"/>
                  </a:cubicBezTo>
                  <a:cubicBezTo>
                    <a:pt x="2316" y="2046"/>
                    <a:pt x="4090" y="1698"/>
                    <a:pt x="4090" y="1698"/>
                  </a:cubicBezTo>
                  <a:lnTo>
                    <a:pt x="4283" y="232"/>
                  </a:lnTo>
                  <a:lnTo>
                    <a:pt x="4283" y="1"/>
                  </a:ln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67" name="Google Shape;567;p35"/>
            <p:cNvSpPr/>
            <p:nvPr/>
          </p:nvSpPr>
          <p:spPr>
            <a:xfrm>
              <a:off x="7484459" y="3554447"/>
              <a:ext cx="702025" cy="710706"/>
            </a:xfrm>
            <a:custGeom>
              <a:avLst/>
              <a:gdLst/>
              <a:ahLst/>
              <a:cxnLst/>
              <a:rect l="l" t="t" r="r" b="b"/>
              <a:pathLst>
                <a:path w="56207" h="56902" fill="none" extrusionOk="0">
                  <a:moveTo>
                    <a:pt x="48337" y="30284"/>
                  </a:moveTo>
                  <a:lnTo>
                    <a:pt x="51308" y="37806"/>
                  </a:lnTo>
                  <a:lnTo>
                    <a:pt x="48723" y="37806"/>
                  </a:lnTo>
                  <a:cubicBezTo>
                    <a:pt x="48723" y="37806"/>
                    <a:pt x="50150" y="38616"/>
                    <a:pt x="49147" y="39427"/>
                  </a:cubicBezTo>
                  <a:cubicBezTo>
                    <a:pt x="49147" y="39427"/>
                    <a:pt x="51346" y="40777"/>
                    <a:pt x="53352" y="42899"/>
                  </a:cubicBezTo>
                  <a:cubicBezTo>
                    <a:pt x="54664" y="44326"/>
                    <a:pt x="55860" y="46100"/>
                    <a:pt x="56207" y="47991"/>
                  </a:cubicBezTo>
                  <a:cubicBezTo>
                    <a:pt x="56207" y="47991"/>
                    <a:pt x="53584" y="47759"/>
                    <a:pt x="49147" y="48569"/>
                  </a:cubicBezTo>
                  <a:cubicBezTo>
                    <a:pt x="47180" y="48917"/>
                    <a:pt x="44827" y="49495"/>
                    <a:pt x="42204" y="50421"/>
                  </a:cubicBezTo>
                  <a:cubicBezTo>
                    <a:pt x="41123" y="50807"/>
                    <a:pt x="40005" y="51231"/>
                    <a:pt x="38809" y="51733"/>
                  </a:cubicBezTo>
                  <a:cubicBezTo>
                    <a:pt x="37574" y="52273"/>
                    <a:pt x="36378" y="52774"/>
                    <a:pt x="35183" y="53276"/>
                  </a:cubicBezTo>
                  <a:cubicBezTo>
                    <a:pt x="31402" y="54819"/>
                    <a:pt x="27853" y="56053"/>
                    <a:pt x="24265" y="56516"/>
                  </a:cubicBezTo>
                  <a:cubicBezTo>
                    <a:pt x="21372" y="56902"/>
                    <a:pt x="18402" y="56786"/>
                    <a:pt x="15277" y="55899"/>
                  </a:cubicBezTo>
                  <a:cubicBezTo>
                    <a:pt x="13387" y="55359"/>
                    <a:pt x="11419" y="54510"/>
                    <a:pt x="9336" y="53353"/>
                  </a:cubicBezTo>
                  <a:lnTo>
                    <a:pt x="12962" y="43169"/>
                  </a:lnTo>
                  <a:cubicBezTo>
                    <a:pt x="12962" y="43169"/>
                    <a:pt x="10648" y="41355"/>
                    <a:pt x="13078" y="41240"/>
                  </a:cubicBezTo>
                  <a:lnTo>
                    <a:pt x="13387" y="39118"/>
                  </a:lnTo>
                  <a:cubicBezTo>
                    <a:pt x="13387" y="39118"/>
                    <a:pt x="11844" y="39619"/>
                    <a:pt x="12075" y="39311"/>
                  </a:cubicBezTo>
                  <a:cubicBezTo>
                    <a:pt x="12152" y="39157"/>
                    <a:pt x="13078" y="34759"/>
                    <a:pt x="13927" y="30747"/>
                  </a:cubicBezTo>
                  <a:cubicBezTo>
                    <a:pt x="14197" y="29435"/>
                    <a:pt x="14467" y="28162"/>
                    <a:pt x="14660" y="27082"/>
                  </a:cubicBezTo>
                  <a:cubicBezTo>
                    <a:pt x="15045" y="25307"/>
                    <a:pt x="15277" y="24073"/>
                    <a:pt x="15277" y="24073"/>
                  </a:cubicBezTo>
                  <a:cubicBezTo>
                    <a:pt x="15277" y="24073"/>
                    <a:pt x="12306" y="25037"/>
                    <a:pt x="9066" y="26079"/>
                  </a:cubicBezTo>
                  <a:cubicBezTo>
                    <a:pt x="5208" y="27275"/>
                    <a:pt x="1003" y="28625"/>
                    <a:pt x="849" y="28625"/>
                  </a:cubicBezTo>
                  <a:cubicBezTo>
                    <a:pt x="772" y="28625"/>
                    <a:pt x="579" y="27969"/>
                    <a:pt x="386" y="26889"/>
                  </a:cubicBezTo>
                  <a:cubicBezTo>
                    <a:pt x="309" y="26503"/>
                    <a:pt x="271" y="26002"/>
                    <a:pt x="193" y="25500"/>
                  </a:cubicBezTo>
                  <a:cubicBezTo>
                    <a:pt x="78" y="24227"/>
                    <a:pt x="0" y="22646"/>
                    <a:pt x="78" y="20948"/>
                  </a:cubicBezTo>
                  <a:cubicBezTo>
                    <a:pt x="116" y="19482"/>
                    <a:pt x="309" y="17939"/>
                    <a:pt x="656" y="16396"/>
                  </a:cubicBezTo>
                  <a:cubicBezTo>
                    <a:pt x="811" y="15740"/>
                    <a:pt x="1003" y="15123"/>
                    <a:pt x="1235" y="14467"/>
                  </a:cubicBezTo>
                  <a:cubicBezTo>
                    <a:pt x="1466" y="13773"/>
                    <a:pt x="1736" y="13117"/>
                    <a:pt x="2045" y="12461"/>
                  </a:cubicBezTo>
                  <a:cubicBezTo>
                    <a:pt x="2045" y="12461"/>
                    <a:pt x="6173" y="10340"/>
                    <a:pt x="10841" y="7909"/>
                  </a:cubicBezTo>
                  <a:cubicBezTo>
                    <a:pt x="16627" y="4939"/>
                    <a:pt x="23301" y="1505"/>
                    <a:pt x="24381" y="927"/>
                  </a:cubicBezTo>
                  <a:cubicBezTo>
                    <a:pt x="24574" y="811"/>
                    <a:pt x="24844" y="734"/>
                    <a:pt x="25114" y="618"/>
                  </a:cubicBezTo>
                  <a:cubicBezTo>
                    <a:pt x="25615" y="387"/>
                    <a:pt x="26233" y="194"/>
                    <a:pt x="26811"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68" name="Google Shape;568;p35"/>
            <p:cNvSpPr/>
            <p:nvPr/>
          </p:nvSpPr>
          <p:spPr>
            <a:xfrm>
              <a:off x="8048620" y="3752470"/>
              <a:ext cx="282849" cy="180206"/>
            </a:xfrm>
            <a:custGeom>
              <a:avLst/>
              <a:gdLst/>
              <a:ahLst/>
              <a:cxnLst/>
              <a:rect l="l" t="t" r="r" b="b"/>
              <a:pathLst>
                <a:path w="22646" h="14428" fill="none" extrusionOk="0">
                  <a:moveTo>
                    <a:pt x="22646" y="6250"/>
                  </a:moveTo>
                  <a:cubicBezTo>
                    <a:pt x="21990" y="8641"/>
                    <a:pt x="20138" y="10763"/>
                    <a:pt x="16049" y="10763"/>
                  </a:cubicBezTo>
                  <a:cubicBezTo>
                    <a:pt x="7871" y="10763"/>
                    <a:pt x="1814" y="0"/>
                    <a:pt x="1814" y="0"/>
                  </a:cubicBezTo>
                  <a:lnTo>
                    <a:pt x="1775" y="154"/>
                  </a:lnTo>
                  <a:lnTo>
                    <a:pt x="464" y="4321"/>
                  </a:lnTo>
                  <a:lnTo>
                    <a:pt x="1" y="5787"/>
                  </a:lnTo>
                  <a:cubicBezTo>
                    <a:pt x="1" y="5787"/>
                    <a:pt x="1043" y="6211"/>
                    <a:pt x="232" y="7021"/>
                  </a:cubicBezTo>
                  <a:lnTo>
                    <a:pt x="1621" y="10609"/>
                  </a:lnTo>
                  <a:lnTo>
                    <a:pt x="3164" y="14428"/>
                  </a:ln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69" name="Google Shape;569;p35"/>
            <p:cNvSpPr/>
            <p:nvPr/>
          </p:nvSpPr>
          <p:spPr>
            <a:xfrm>
              <a:off x="8011528" y="3515907"/>
              <a:ext cx="159497" cy="80486"/>
            </a:xfrm>
            <a:custGeom>
              <a:avLst/>
              <a:gdLst/>
              <a:ahLst/>
              <a:cxnLst/>
              <a:rect l="l" t="t" r="r" b="b"/>
              <a:pathLst>
                <a:path w="12770" h="6444" fill="none" extrusionOk="0">
                  <a:moveTo>
                    <a:pt x="772" y="1"/>
                  </a:moveTo>
                  <a:cubicBezTo>
                    <a:pt x="541" y="155"/>
                    <a:pt x="1" y="2431"/>
                    <a:pt x="1" y="2431"/>
                  </a:cubicBezTo>
                  <a:cubicBezTo>
                    <a:pt x="1" y="2431"/>
                    <a:pt x="849" y="2585"/>
                    <a:pt x="1968" y="2778"/>
                  </a:cubicBezTo>
                  <a:cubicBezTo>
                    <a:pt x="4437" y="3203"/>
                    <a:pt x="8333" y="3858"/>
                    <a:pt x="8796" y="3781"/>
                  </a:cubicBezTo>
                  <a:cubicBezTo>
                    <a:pt x="9182" y="3743"/>
                    <a:pt x="9722" y="3511"/>
                    <a:pt x="10069" y="3511"/>
                  </a:cubicBezTo>
                  <a:cubicBezTo>
                    <a:pt x="10378" y="3511"/>
                    <a:pt x="10571" y="3666"/>
                    <a:pt x="10532" y="4167"/>
                  </a:cubicBezTo>
                  <a:cubicBezTo>
                    <a:pt x="10532" y="4206"/>
                    <a:pt x="10532" y="4244"/>
                    <a:pt x="10532" y="4244"/>
                  </a:cubicBezTo>
                  <a:cubicBezTo>
                    <a:pt x="10532" y="4244"/>
                    <a:pt x="11419" y="5132"/>
                    <a:pt x="12769" y="6443"/>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70" name="Google Shape;570;p35"/>
            <p:cNvSpPr/>
            <p:nvPr/>
          </p:nvSpPr>
          <p:spPr>
            <a:xfrm>
              <a:off x="7592863" y="3653221"/>
              <a:ext cx="26991" cy="226943"/>
            </a:xfrm>
            <a:custGeom>
              <a:avLst/>
              <a:gdLst/>
              <a:ahLst/>
              <a:cxnLst/>
              <a:rect l="l" t="t" r="r" b="b"/>
              <a:pathLst>
                <a:path w="2161" h="18170" fill="none" extrusionOk="0">
                  <a:moveTo>
                    <a:pt x="2161" y="0"/>
                  </a:moveTo>
                  <a:lnTo>
                    <a:pt x="2161" y="0"/>
                  </a:lnTo>
                  <a:cubicBezTo>
                    <a:pt x="2122" y="155"/>
                    <a:pt x="1428" y="1813"/>
                    <a:pt x="849" y="4629"/>
                  </a:cubicBezTo>
                  <a:cubicBezTo>
                    <a:pt x="579" y="6018"/>
                    <a:pt x="309" y="7638"/>
                    <a:pt x="155" y="9490"/>
                  </a:cubicBezTo>
                  <a:cubicBezTo>
                    <a:pt x="39" y="10995"/>
                    <a:pt x="0" y="12615"/>
                    <a:pt x="39" y="14389"/>
                  </a:cubicBezTo>
                  <a:cubicBezTo>
                    <a:pt x="77" y="15585"/>
                    <a:pt x="193" y="16858"/>
                    <a:pt x="386" y="18170"/>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71" name="Google Shape;571;p35"/>
            <p:cNvSpPr/>
            <p:nvPr/>
          </p:nvSpPr>
          <p:spPr>
            <a:xfrm>
              <a:off x="7675240" y="3579987"/>
              <a:ext cx="119030" cy="275130"/>
            </a:xfrm>
            <a:custGeom>
              <a:avLst/>
              <a:gdLst/>
              <a:ahLst/>
              <a:cxnLst/>
              <a:rect l="l" t="t" r="r" b="b"/>
              <a:pathLst>
                <a:path w="9530" h="22028" fill="none" extrusionOk="0">
                  <a:moveTo>
                    <a:pt x="1" y="22028"/>
                  </a:moveTo>
                  <a:cubicBezTo>
                    <a:pt x="1" y="22028"/>
                    <a:pt x="425" y="20369"/>
                    <a:pt x="1274" y="17746"/>
                  </a:cubicBezTo>
                  <a:cubicBezTo>
                    <a:pt x="2508" y="13850"/>
                    <a:pt x="4784" y="7870"/>
                    <a:pt x="8218" y="2084"/>
                  </a:cubicBezTo>
                  <a:cubicBezTo>
                    <a:pt x="8642" y="1389"/>
                    <a:pt x="9066" y="695"/>
                    <a:pt x="9529"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72" name="Google Shape;572;p35"/>
            <p:cNvSpPr/>
            <p:nvPr/>
          </p:nvSpPr>
          <p:spPr>
            <a:xfrm>
              <a:off x="7895419" y="3609373"/>
              <a:ext cx="33261" cy="37595"/>
            </a:xfrm>
            <a:custGeom>
              <a:avLst/>
              <a:gdLst/>
              <a:ahLst/>
              <a:cxnLst/>
              <a:rect l="l" t="t" r="r" b="b"/>
              <a:pathLst>
                <a:path w="2663" h="3010" fill="none" extrusionOk="0">
                  <a:moveTo>
                    <a:pt x="1" y="2778"/>
                  </a:moveTo>
                  <a:cubicBezTo>
                    <a:pt x="116" y="2817"/>
                    <a:pt x="232" y="2855"/>
                    <a:pt x="348" y="2855"/>
                  </a:cubicBezTo>
                  <a:cubicBezTo>
                    <a:pt x="888" y="3010"/>
                    <a:pt x="1544" y="3010"/>
                    <a:pt x="2277" y="2817"/>
                  </a:cubicBezTo>
                  <a:lnTo>
                    <a:pt x="2277" y="2663"/>
                  </a:lnTo>
                  <a:cubicBezTo>
                    <a:pt x="2277" y="2277"/>
                    <a:pt x="2354" y="1197"/>
                    <a:pt x="2662"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73" name="Google Shape;573;p35"/>
            <p:cNvSpPr/>
            <p:nvPr/>
          </p:nvSpPr>
          <p:spPr>
            <a:xfrm>
              <a:off x="7886752" y="3638759"/>
              <a:ext cx="8681" cy="4834"/>
            </a:xfrm>
            <a:custGeom>
              <a:avLst/>
              <a:gdLst/>
              <a:ahLst/>
              <a:cxnLst/>
              <a:rect l="l" t="t" r="r" b="b"/>
              <a:pathLst>
                <a:path w="695" h="387" fill="none" extrusionOk="0">
                  <a:moveTo>
                    <a:pt x="0" y="1"/>
                  </a:moveTo>
                  <a:cubicBezTo>
                    <a:pt x="154" y="117"/>
                    <a:pt x="347" y="232"/>
                    <a:pt x="540" y="348"/>
                  </a:cubicBezTo>
                  <a:cubicBezTo>
                    <a:pt x="579" y="348"/>
                    <a:pt x="656" y="387"/>
                    <a:pt x="695" y="387"/>
                  </a:cubicBezTo>
                </a:path>
              </a:pathLst>
            </a:custGeom>
            <a:noFill/>
            <a:ln w="12525" cap="flat" cmpd="sng">
              <a:solidFill>
                <a:srgbClr val="360045"/>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74" name="Google Shape;574;p35"/>
            <p:cNvSpPr/>
            <p:nvPr/>
          </p:nvSpPr>
          <p:spPr>
            <a:xfrm>
              <a:off x="7923357" y="3563601"/>
              <a:ext cx="161908" cy="120953"/>
            </a:xfrm>
            <a:custGeom>
              <a:avLst/>
              <a:gdLst/>
              <a:ahLst/>
              <a:cxnLst/>
              <a:rect l="l" t="t" r="r" b="b"/>
              <a:pathLst>
                <a:path w="12963" h="9684" fill="none" extrusionOk="0">
                  <a:moveTo>
                    <a:pt x="502" y="3434"/>
                  </a:moveTo>
                  <a:cubicBezTo>
                    <a:pt x="695" y="2894"/>
                    <a:pt x="1004" y="2316"/>
                    <a:pt x="1390" y="1775"/>
                  </a:cubicBezTo>
                  <a:cubicBezTo>
                    <a:pt x="1390" y="1775"/>
                    <a:pt x="5132" y="1"/>
                    <a:pt x="8874" y="425"/>
                  </a:cubicBezTo>
                  <a:cubicBezTo>
                    <a:pt x="8951" y="425"/>
                    <a:pt x="9028" y="464"/>
                    <a:pt x="9105" y="464"/>
                  </a:cubicBezTo>
                  <a:cubicBezTo>
                    <a:pt x="12963" y="1004"/>
                    <a:pt x="12577" y="2238"/>
                    <a:pt x="11960" y="5093"/>
                  </a:cubicBezTo>
                  <a:cubicBezTo>
                    <a:pt x="11343" y="7909"/>
                    <a:pt x="10301" y="9684"/>
                    <a:pt x="10301" y="9684"/>
                  </a:cubicBezTo>
                  <a:cubicBezTo>
                    <a:pt x="8372" y="7871"/>
                    <a:pt x="5286" y="6520"/>
                    <a:pt x="1891" y="6328"/>
                  </a:cubicBezTo>
                  <a:cubicBezTo>
                    <a:pt x="1814" y="6328"/>
                    <a:pt x="1737" y="6328"/>
                    <a:pt x="1698" y="6328"/>
                  </a:cubicBezTo>
                  <a:cubicBezTo>
                    <a:pt x="1158" y="6289"/>
                    <a:pt x="657" y="6289"/>
                    <a:pt x="117" y="6328"/>
                  </a:cubicBezTo>
                  <a:cubicBezTo>
                    <a:pt x="78" y="6328"/>
                    <a:pt x="78" y="6328"/>
                    <a:pt x="40" y="6328"/>
                  </a:cubicBezTo>
                  <a:cubicBezTo>
                    <a:pt x="40" y="6328"/>
                    <a:pt x="1" y="5054"/>
                    <a:pt x="425" y="3666"/>
                  </a:cubicBezTo>
                  <a:cubicBezTo>
                    <a:pt x="425" y="3666"/>
                    <a:pt x="425" y="3666"/>
                    <a:pt x="425" y="3666"/>
                  </a:cubicBezTo>
                  <a:cubicBezTo>
                    <a:pt x="464" y="3589"/>
                    <a:pt x="502" y="3511"/>
                    <a:pt x="502" y="3434"/>
                  </a:cubicBezTo>
                  <a:close/>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75" name="Google Shape;575;p35"/>
            <p:cNvSpPr/>
            <p:nvPr/>
          </p:nvSpPr>
          <p:spPr>
            <a:xfrm>
              <a:off x="7762450" y="3548190"/>
              <a:ext cx="181655" cy="113721"/>
            </a:xfrm>
            <a:custGeom>
              <a:avLst/>
              <a:gdLst/>
              <a:ahLst/>
              <a:cxnLst/>
              <a:rect l="l" t="t" r="r" b="b"/>
              <a:pathLst>
                <a:path w="14544" h="9105" fill="none" extrusionOk="0">
                  <a:moveTo>
                    <a:pt x="10879" y="2006"/>
                  </a:moveTo>
                  <a:cubicBezTo>
                    <a:pt x="10725" y="1891"/>
                    <a:pt x="7137" y="0"/>
                    <a:pt x="5092" y="348"/>
                  </a:cubicBezTo>
                  <a:cubicBezTo>
                    <a:pt x="4900" y="386"/>
                    <a:pt x="4745" y="425"/>
                    <a:pt x="4591" y="502"/>
                  </a:cubicBezTo>
                  <a:cubicBezTo>
                    <a:pt x="4591" y="502"/>
                    <a:pt x="4591" y="502"/>
                    <a:pt x="4552" y="502"/>
                  </a:cubicBezTo>
                  <a:cubicBezTo>
                    <a:pt x="3511" y="1003"/>
                    <a:pt x="2161" y="2701"/>
                    <a:pt x="1235" y="4630"/>
                  </a:cubicBezTo>
                  <a:cubicBezTo>
                    <a:pt x="502" y="6173"/>
                    <a:pt x="0" y="7832"/>
                    <a:pt x="116" y="9105"/>
                  </a:cubicBezTo>
                  <a:lnTo>
                    <a:pt x="116" y="9105"/>
                  </a:lnTo>
                  <a:cubicBezTo>
                    <a:pt x="193" y="8989"/>
                    <a:pt x="1196" y="7214"/>
                    <a:pt x="4552" y="6790"/>
                  </a:cubicBezTo>
                  <a:cubicBezTo>
                    <a:pt x="5594" y="6674"/>
                    <a:pt x="6867" y="6674"/>
                    <a:pt x="8410" y="6944"/>
                  </a:cubicBezTo>
                  <a:cubicBezTo>
                    <a:pt x="8410" y="6944"/>
                    <a:pt x="8449" y="6944"/>
                    <a:pt x="8449" y="6944"/>
                  </a:cubicBezTo>
                  <a:cubicBezTo>
                    <a:pt x="8912" y="7021"/>
                    <a:pt x="9413" y="7137"/>
                    <a:pt x="9953" y="7253"/>
                  </a:cubicBezTo>
                  <a:lnTo>
                    <a:pt x="9953" y="7253"/>
                  </a:lnTo>
                  <a:cubicBezTo>
                    <a:pt x="9799" y="7060"/>
                    <a:pt x="7600" y="4591"/>
                    <a:pt x="10879" y="2006"/>
                  </a:cubicBezTo>
                  <a:lnTo>
                    <a:pt x="10918" y="2006"/>
                  </a:lnTo>
                  <a:cubicBezTo>
                    <a:pt x="13001" y="656"/>
                    <a:pt x="14544" y="2469"/>
                    <a:pt x="14467" y="2547"/>
                  </a:cubicBezTo>
                  <a:cubicBezTo>
                    <a:pt x="13927" y="3241"/>
                    <a:pt x="13541" y="4090"/>
                    <a:pt x="13309" y="4900"/>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76" name="Google Shape;576;p35"/>
            <p:cNvSpPr/>
            <p:nvPr/>
          </p:nvSpPr>
          <p:spPr>
            <a:xfrm>
              <a:off x="7705113" y="3638759"/>
              <a:ext cx="190335" cy="216839"/>
            </a:xfrm>
            <a:custGeom>
              <a:avLst/>
              <a:gdLst/>
              <a:ahLst/>
              <a:cxnLst/>
              <a:rect l="l" t="t" r="r" b="b"/>
              <a:pathLst>
                <a:path w="15239" h="17361" fill="none" extrusionOk="0">
                  <a:moveTo>
                    <a:pt x="11342" y="8102"/>
                  </a:moveTo>
                  <a:cubicBezTo>
                    <a:pt x="9066" y="12577"/>
                    <a:pt x="6597" y="17361"/>
                    <a:pt x="6597" y="17129"/>
                  </a:cubicBezTo>
                  <a:cubicBezTo>
                    <a:pt x="6597" y="16859"/>
                    <a:pt x="5826" y="16512"/>
                    <a:pt x="4668" y="16280"/>
                  </a:cubicBezTo>
                  <a:cubicBezTo>
                    <a:pt x="4013" y="16165"/>
                    <a:pt x="3203" y="16049"/>
                    <a:pt x="2354" y="16010"/>
                  </a:cubicBezTo>
                  <a:cubicBezTo>
                    <a:pt x="888" y="15933"/>
                    <a:pt x="1" y="14352"/>
                    <a:pt x="232" y="13310"/>
                  </a:cubicBezTo>
                  <a:cubicBezTo>
                    <a:pt x="386" y="12731"/>
                    <a:pt x="849" y="12346"/>
                    <a:pt x="1775" y="12423"/>
                  </a:cubicBezTo>
                  <a:cubicBezTo>
                    <a:pt x="3858" y="12616"/>
                    <a:pt x="6482" y="12114"/>
                    <a:pt x="6597" y="11227"/>
                  </a:cubicBezTo>
                  <a:cubicBezTo>
                    <a:pt x="6636" y="11072"/>
                    <a:pt x="6520" y="10880"/>
                    <a:pt x="6327" y="10648"/>
                  </a:cubicBezTo>
                  <a:cubicBezTo>
                    <a:pt x="4977" y="9452"/>
                    <a:pt x="1968" y="9645"/>
                    <a:pt x="1968" y="9645"/>
                  </a:cubicBezTo>
                  <a:lnTo>
                    <a:pt x="12692" y="1428"/>
                  </a:lnTo>
                  <a:lnTo>
                    <a:pt x="14428" y="78"/>
                  </a:lnTo>
                  <a:lnTo>
                    <a:pt x="14544" y="1"/>
                  </a:lnTo>
                  <a:lnTo>
                    <a:pt x="15239" y="387"/>
                  </a:lnTo>
                  <a:lnTo>
                    <a:pt x="15239" y="425"/>
                  </a:lnTo>
                  <a:cubicBezTo>
                    <a:pt x="15239" y="425"/>
                    <a:pt x="13348" y="4129"/>
                    <a:pt x="11342" y="8063"/>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77" name="Google Shape;577;p35"/>
            <p:cNvSpPr/>
            <p:nvPr/>
          </p:nvSpPr>
          <p:spPr>
            <a:xfrm>
              <a:off x="7783643" y="3638759"/>
              <a:ext cx="103130" cy="141187"/>
            </a:xfrm>
            <a:custGeom>
              <a:avLst/>
              <a:gdLst/>
              <a:ahLst/>
              <a:cxnLst/>
              <a:rect l="l" t="t" r="r" b="b"/>
              <a:pathLst>
                <a:path w="8257" h="11304" fill="none" extrusionOk="0">
                  <a:moveTo>
                    <a:pt x="1" y="11304"/>
                  </a:moveTo>
                  <a:lnTo>
                    <a:pt x="7215" y="1081"/>
                  </a:lnTo>
                  <a:lnTo>
                    <a:pt x="8179" y="117"/>
                  </a:lnTo>
                  <a:lnTo>
                    <a:pt x="8256" y="1"/>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78" name="Google Shape;578;p35"/>
            <p:cNvSpPr/>
            <p:nvPr/>
          </p:nvSpPr>
          <p:spPr>
            <a:xfrm>
              <a:off x="7915651" y="3644067"/>
              <a:ext cx="138776" cy="212979"/>
            </a:xfrm>
            <a:custGeom>
              <a:avLst/>
              <a:gdLst/>
              <a:ahLst/>
              <a:cxnLst/>
              <a:rect l="l" t="t" r="r" b="b"/>
              <a:pathLst>
                <a:path w="11111" h="17052" fill="none" extrusionOk="0">
                  <a:moveTo>
                    <a:pt x="734" y="155"/>
                  </a:moveTo>
                  <a:lnTo>
                    <a:pt x="1" y="502"/>
                  </a:lnTo>
                  <a:cubicBezTo>
                    <a:pt x="1" y="502"/>
                    <a:pt x="116" y="849"/>
                    <a:pt x="309" y="1428"/>
                  </a:cubicBezTo>
                  <a:cubicBezTo>
                    <a:pt x="811" y="3048"/>
                    <a:pt x="1968" y="6558"/>
                    <a:pt x="3048" y="9837"/>
                  </a:cubicBezTo>
                  <a:cubicBezTo>
                    <a:pt x="4321" y="13579"/>
                    <a:pt x="5479" y="17051"/>
                    <a:pt x="5517" y="16897"/>
                  </a:cubicBezTo>
                  <a:cubicBezTo>
                    <a:pt x="5556" y="16550"/>
                    <a:pt x="6906" y="15277"/>
                    <a:pt x="8758" y="14659"/>
                  </a:cubicBezTo>
                  <a:cubicBezTo>
                    <a:pt x="9915" y="14274"/>
                    <a:pt x="10609" y="13579"/>
                    <a:pt x="10802" y="12924"/>
                  </a:cubicBezTo>
                  <a:cubicBezTo>
                    <a:pt x="11111" y="12036"/>
                    <a:pt x="10571" y="11226"/>
                    <a:pt x="9375" y="11110"/>
                  </a:cubicBezTo>
                  <a:cubicBezTo>
                    <a:pt x="7600" y="11033"/>
                    <a:pt x="5479" y="10262"/>
                    <a:pt x="5517" y="9529"/>
                  </a:cubicBezTo>
                  <a:cubicBezTo>
                    <a:pt x="5517" y="9413"/>
                    <a:pt x="5633" y="9259"/>
                    <a:pt x="5826" y="9104"/>
                  </a:cubicBezTo>
                  <a:cubicBezTo>
                    <a:pt x="7099" y="8333"/>
                    <a:pt x="9568" y="8912"/>
                    <a:pt x="9568" y="8912"/>
                  </a:cubicBezTo>
                  <a:lnTo>
                    <a:pt x="1582" y="540"/>
                  </a:lnTo>
                  <a:lnTo>
                    <a:pt x="1119" y="0"/>
                  </a:lnTo>
                  <a:lnTo>
                    <a:pt x="927" y="77"/>
                  </a:lnTo>
                  <a:close/>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79" name="Google Shape;579;p35"/>
            <p:cNvSpPr/>
            <p:nvPr/>
          </p:nvSpPr>
          <p:spPr>
            <a:xfrm>
              <a:off x="7923844" y="3644541"/>
              <a:ext cx="60726" cy="118543"/>
            </a:xfrm>
            <a:custGeom>
              <a:avLst/>
              <a:gdLst/>
              <a:ahLst/>
              <a:cxnLst/>
              <a:rect l="l" t="t" r="r" b="b"/>
              <a:pathLst>
                <a:path w="4862" h="9491" fill="none" extrusionOk="0">
                  <a:moveTo>
                    <a:pt x="4861" y="9491"/>
                  </a:moveTo>
                  <a:lnTo>
                    <a:pt x="78" y="117"/>
                  </a:lnTo>
                  <a:lnTo>
                    <a:pt x="1" y="1"/>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0" name="Google Shape;580;p35"/>
            <p:cNvSpPr/>
            <p:nvPr/>
          </p:nvSpPr>
          <p:spPr>
            <a:xfrm>
              <a:off x="7635263" y="3739456"/>
              <a:ext cx="211531" cy="305968"/>
            </a:xfrm>
            <a:custGeom>
              <a:avLst/>
              <a:gdLst/>
              <a:ahLst/>
              <a:cxnLst/>
              <a:rect l="l" t="t" r="r" b="b"/>
              <a:pathLst>
                <a:path w="16936" h="24497" fill="none" extrusionOk="0">
                  <a:moveTo>
                    <a:pt x="16935" y="0"/>
                  </a:moveTo>
                  <a:cubicBezTo>
                    <a:pt x="16935" y="0"/>
                    <a:pt x="16935" y="0"/>
                    <a:pt x="16935" y="39"/>
                  </a:cubicBezTo>
                  <a:cubicBezTo>
                    <a:pt x="16858" y="271"/>
                    <a:pt x="14119" y="7214"/>
                    <a:pt x="12537" y="15431"/>
                  </a:cubicBezTo>
                  <a:cubicBezTo>
                    <a:pt x="12152" y="17514"/>
                    <a:pt x="11805" y="19713"/>
                    <a:pt x="11612" y="21874"/>
                  </a:cubicBezTo>
                  <a:lnTo>
                    <a:pt x="7947" y="21063"/>
                  </a:lnTo>
                  <a:cubicBezTo>
                    <a:pt x="7947" y="21063"/>
                    <a:pt x="2816" y="23918"/>
                    <a:pt x="0" y="24497"/>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1" name="Google Shape;581;p35"/>
            <p:cNvSpPr/>
            <p:nvPr/>
          </p:nvSpPr>
          <p:spPr>
            <a:xfrm>
              <a:off x="7903612" y="3661888"/>
              <a:ext cx="221648" cy="364758"/>
            </a:xfrm>
            <a:custGeom>
              <a:avLst/>
              <a:gdLst/>
              <a:ahLst/>
              <a:cxnLst/>
              <a:rect l="l" t="t" r="r" b="b"/>
              <a:pathLst>
                <a:path w="17746" h="29204" fill="none" extrusionOk="0">
                  <a:moveTo>
                    <a:pt x="1273" y="1"/>
                  </a:moveTo>
                  <a:cubicBezTo>
                    <a:pt x="1389" y="425"/>
                    <a:pt x="579" y="11651"/>
                    <a:pt x="193" y="20871"/>
                  </a:cubicBezTo>
                  <a:cubicBezTo>
                    <a:pt x="116" y="23301"/>
                    <a:pt x="39" y="25577"/>
                    <a:pt x="0" y="27467"/>
                  </a:cubicBezTo>
                  <a:lnTo>
                    <a:pt x="4398" y="26079"/>
                  </a:lnTo>
                  <a:lnTo>
                    <a:pt x="17746" y="29203"/>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2" name="Google Shape;582;p35"/>
            <p:cNvSpPr/>
            <p:nvPr/>
          </p:nvSpPr>
          <p:spPr>
            <a:xfrm>
              <a:off x="7734500" y="3842077"/>
              <a:ext cx="28927" cy="160459"/>
            </a:xfrm>
            <a:custGeom>
              <a:avLst/>
              <a:gdLst/>
              <a:ahLst/>
              <a:cxnLst/>
              <a:rect l="l" t="t" r="r" b="b"/>
              <a:pathLst>
                <a:path w="2316" h="12847" fill="none" extrusionOk="0">
                  <a:moveTo>
                    <a:pt x="1" y="12846"/>
                  </a:moveTo>
                  <a:cubicBezTo>
                    <a:pt x="1" y="12345"/>
                    <a:pt x="2315" y="0"/>
                    <a:pt x="2315" y="0"/>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3" name="Google Shape;583;p35"/>
            <p:cNvSpPr/>
            <p:nvPr/>
          </p:nvSpPr>
          <p:spPr>
            <a:xfrm>
              <a:off x="7953717" y="3766919"/>
              <a:ext cx="4834" cy="220686"/>
            </a:xfrm>
            <a:custGeom>
              <a:avLst/>
              <a:gdLst/>
              <a:ahLst/>
              <a:cxnLst/>
              <a:rect l="l" t="t" r="r" b="b"/>
              <a:pathLst>
                <a:path w="387" h="17669" fill="none" extrusionOk="0">
                  <a:moveTo>
                    <a:pt x="0" y="0"/>
                  </a:moveTo>
                  <a:cubicBezTo>
                    <a:pt x="155" y="386"/>
                    <a:pt x="386" y="17669"/>
                    <a:pt x="386" y="17669"/>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4" name="Google Shape;584;p35"/>
            <p:cNvSpPr/>
            <p:nvPr/>
          </p:nvSpPr>
          <p:spPr>
            <a:xfrm>
              <a:off x="7658380" y="3880130"/>
              <a:ext cx="67471" cy="58316"/>
            </a:xfrm>
            <a:custGeom>
              <a:avLst/>
              <a:gdLst/>
              <a:ahLst/>
              <a:cxnLst/>
              <a:rect l="l" t="t" r="r" b="b"/>
              <a:pathLst>
                <a:path w="5402" h="4669" fill="none" extrusionOk="0">
                  <a:moveTo>
                    <a:pt x="734" y="1004"/>
                  </a:moveTo>
                  <a:lnTo>
                    <a:pt x="5401" y="1"/>
                  </a:lnTo>
                  <a:lnTo>
                    <a:pt x="4784" y="3396"/>
                  </a:lnTo>
                  <a:lnTo>
                    <a:pt x="1" y="4669"/>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5" name="Google Shape;585;p35"/>
            <p:cNvSpPr/>
            <p:nvPr/>
          </p:nvSpPr>
          <p:spPr>
            <a:xfrm>
              <a:off x="8021170" y="3877245"/>
              <a:ext cx="66984" cy="55418"/>
            </a:xfrm>
            <a:custGeom>
              <a:avLst/>
              <a:gdLst/>
              <a:ahLst/>
              <a:cxnLst/>
              <a:rect l="l" t="t" r="r" b="b"/>
              <a:pathLst>
                <a:path w="5363" h="4437" fill="none" extrusionOk="0">
                  <a:moveTo>
                    <a:pt x="3819" y="618"/>
                  </a:moveTo>
                  <a:cubicBezTo>
                    <a:pt x="3703" y="232"/>
                    <a:pt x="0" y="0"/>
                    <a:pt x="0" y="0"/>
                  </a:cubicBezTo>
                  <a:lnTo>
                    <a:pt x="0" y="3627"/>
                  </a:lnTo>
                  <a:lnTo>
                    <a:pt x="5362" y="4437"/>
                  </a:lnTo>
                  <a:lnTo>
                    <a:pt x="5362" y="4437"/>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6" name="Google Shape;586;p35"/>
            <p:cNvSpPr/>
            <p:nvPr/>
          </p:nvSpPr>
          <p:spPr>
            <a:xfrm>
              <a:off x="7794246" y="3650324"/>
              <a:ext cx="104566" cy="282361"/>
            </a:xfrm>
            <a:custGeom>
              <a:avLst/>
              <a:gdLst/>
              <a:ahLst/>
              <a:cxnLst/>
              <a:rect l="l" t="t" r="r" b="b"/>
              <a:pathLst>
                <a:path w="8372" h="22607" fill="none" extrusionOk="0">
                  <a:moveTo>
                    <a:pt x="0" y="22607"/>
                  </a:moveTo>
                  <a:lnTo>
                    <a:pt x="4938" y="18402"/>
                  </a:lnTo>
                  <a:cubicBezTo>
                    <a:pt x="5324" y="5749"/>
                    <a:pt x="8372" y="1"/>
                    <a:pt x="8372" y="1"/>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7" name="Google Shape;587;p35"/>
            <p:cNvSpPr/>
            <p:nvPr/>
          </p:nvSpPr>
          <p:spPr>
            <a:xfrm>
              <a:off x="7855917" y="3880130"/>
              <a:ext cx="47712" cy="42416"/>
            </a:xfrm>
            <a:custGeom>
              <a:avLst/>
              <a:gdLst/>
              <a:ahLst/>
              <a:cxnLst/>
              <a:rect l="l" t="t" r="r" b="b"/>
              <a:pathLst>
                <a:path w="3820" h="3396" fill="none" extrusionOk="0">
                  <a:moveTo>
                    <a:pt x="3819" y="3396"/>
                  </a:moveTo>
                  <a:lnTo>
                    <a:pt x="0" y="1"/>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8" name="Google Shape;588;p35"/>
            <p:cNvSpPr/>
            <p:nvPr/>
          </p:nvSpPr>
          <p:spPr>
            <a:xfrm>
              <a:off x="7929626" y="3579500"/>
              <a:ext cx="84807" cy="35197"/>
            </a:xfrm>
            <a:custGeom>
              <a:avLst/>
              <a:gdLst/>
              <a:ahLst/>
              <a:cxnLst/>
              <a:rect l="l" t="t" r="r" b="b"/>
              <a:pathLst>
                <a:path w="6790" h="2818" fill="none" extrusionOk="0">
                  <a:moveTo>
                    <a:pt x="0" y="2161"/>
                  </a:moveTo>
                  <a:lnTo>
                    <a:pt x="0" y="2161"/>
                  </a:lnTo>
                  <a:cubicBezTo>
                    <a:pt x="78" y="2161"/>
                    <a:pt x="1042" y="1698"/>
                    <a:pt x="2238" y="1274"/>
                  </a:cubicBezTo>
                  <a:cubicBezTo>
                    <a:pt x="4051" y="618"/>
                    <a:pt x="6366" y="1"/>
                    <a:pt x="6520" y="1158"/>
                  </a:cubicBezTo>
                  <a:cubicBezTo>
                    <a:pt x="6790" y="2817"/>
                    <a:pt x="3087" y="2740"/>
                    <a:pt x="2161" y="2701"/>
                  </a:cubicBezTo>
                  <a:cubicBezTo>
                    <a:pt x="2006" y="2663"/>
                    <a:pt x="1929" y="2663"/>
                    <a:pt x="1929" y="2663"/>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89" name="Google Shape;589;p35"/>
            <p:cNvSpPr/>
            <p:nvPr/>
          </p:nvSpPr>
          <p:spPr>
            <a:xfrm>
              <a:off x="7813030" y="3558793"/>
              <a:ext cx="66509" cy="42891"/>
            </a:xfrm>
            <a:custGeom>
              <a:avLst/>
              <a:gdLst/>
              <a:ahLst/>
              <a:cxnLst/>
              <a:rect l="l" t="t" r="r" b="b"/>
              <a:pathLst>
                <a:path w="5325" h="3434" fill="none" extrusionOk="0">
                  <a:moveTo>
                    <a:pt x="5324" y="2778"/>
                  </a:moveTo>
                  <a:cubicBezTo>
                    <a:pt x="5324" y="2778"/>
                    <a:pt x="2894" y="0"/>
                    <a:pt x="1428" y="1698"/>
                  </a:cubicBezTo>
                  <a:cubicBezTo>
                    <a:pt x="1" y="3433"/>
                    <a:pt x="3396" y="3279"/>
                    <a:pt x="3396" y="3279"/>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90" name="Google Shape;590;p35"/>
            <p:cNvSpPr/>
            <p:nvPr/>
          </p:nvSpPr>
          <p:spPr>
            <a:xfrm>
              <a:off x="7762450" y="4105603"/>
              <a:ext cx="25067" cy="154689"/>
            </a:xfrm>
            <a:custGeom>
              <a:avLst/>
              <a:gdLst/>
              <a:ahLst/>
              <a:cxnLst/>
              <a:rect l="l" t="t" r="r" b="b"/>
              <a:pathLst>
                <a:path w="2007" h="12385" fill="none" extrusionOk="0">
                  <a:moveTo>
                    <a:pt x="2006" y="12384"/>
                  </a:moveTo>
                  <a:cubicBezTo>
                    <a:pt x="1505" y="11420"/>
                    <a:pt x="656" y="4206"/>
                    <a:pt x="116" y="695"/>
                  </a:cubicBezTo>
                  <a:cubicBezTo>
                    <a:pt x="77" y="425"/>
                    <a:pt x="39" y="194"/>
                    <a:pt x="0"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1" name="Google Shape;591;p35"/>
            <p:cNvSpPr/>
            <p:nvPr/>
          </p:nvSpPr>
          <p:spPr>
            <a:xfrm>
              <a:off x="7983591" y="4090192"/>
              <a:ext cx="27466" cy="93001"/>
            </a:xfrm>
            <a:custGeom>
              <a:avLst/>
              <a:gdLst/>
              <a:ahLst/>
              <a:cxnLst/>
              <a:rect l="l" t="t" r="r" b="b"/>
              <a:pathLst>
                <a:path w="2199" h="7446" fill="none" extrusionOk="0">
                  <a:moveTo>
                    <a:pt x="0" y="1"/>
                  </a:moveTo>
                  <a:lnTo>
                    <a:pt x="0" y="39"/>
                  </a:lnTo>
                  <a:lnTo>
                    <a:pt x="2199" y="7446"/>
                  </a:ln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2" name="Google Shape;592;p35"/>
            <p:cNvSpPr/>
            <p:nvPr/>
          </p:nvSpPr>
          <p:spPr>
            <a:xfrm>
              <a:off x="7725832" y="4045382"/>
              <a:ext cx="59752" cy="60239"/>
            </a:xfrm>
            <a:custGeom>
              <a:avLst/>
              <a:gdLst/>
              <a:ahLst/>
              <a:cxnLst/>
              <a:rect l="l" t="t" r="r" b="b"/>
              <a:pathLst>
                <a:path w="4784" h="4823" fill="none" extrusionOk="0">
                  <a:moveTo>
                    <a:pt x="4784" y="2393"/>
                  </a:moveTo>
                  <a:cubicBezTo>
                    <a:pt x="4784" y="3743"/>
                    <a:pt x="3742" y="4823"/>
                    <a:pt x="2392" y="4823"/>
                  </a:cubicBezTo>
                  <a:cubicBezTo>
                    <a:pt x="1081" y="4823"/>
                    <a:pt x="0" y="3743"/>
                    <a:pt x="0" y="2393"/>
                  </a:cubicBezTo>
                  <a:cubicBezTo>
                    <a:pt x="0" y="1081"/>
                    <a:pt x="1081" y="1"/>
                    <a:pt x="2392" y="1"/>
                  </a:cubicBezTo>
                  <a:cubicBezTo>
                    <a:pt x="3742" y="1"/>
                    <a:pt x="4784" y="1081"/>
                    <a:pt x="4784" y="2393"/>
                  </a:cubicBezTo>
                  <a:close/>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3" name="Google Shape;593;p35"/>
            <p:cNvSpPr/>
            <p:nvPr/>
          </p:nvSpPr>
          <p:spPr>
            <a:xfrm>
              <a:off x="7947935" y="4030446"/>
              <a:ext cx="59752" cy="59765"/>
            </a:xfrm>
            <a:custGeom>
              <a:avLst/>
              <a:gdLst/>
              <a:ahLst/>
              <a:cxnLst/>
              <a:rect l="l" t="t" r="r" b="b"/>
              <a:pathLst>
                <a:path w="4784" h="4785" fill="none" extrusionOk="0">
                  <a:moveTo>
                    <a:pt x="4784" y="2393"/>
                  </a:moveTo>
                  <a:cubicBezTo>
                    <a:pt x="4784" y="3704"/>
                    <a:pt x="3704" y="4785"/>
                    <a:pt x="2392" y="4785"/>
                  </a:cubicBezTo>
                  <a:cubicBezTo>
                    <a:pt x="1081" y="4785"/>
                    <a:pt x="0" y="3704"/>
                    <a:pt x="0" y="2393"/>
                  </a:cubicBezTo>
                  <a:cubicBezTo>
                    <a:pt x="0" y="1081"/>
                    <a:pt x="1081" y="1"/>
                    <a:pt x="2392" y="1"/>
                  </a:cubicBezTo>
                  <a:cubicBezTo>
                    <a:pt x="3704" y="1"/>
                    <a:pt x="4784" y="1081"/>
                    <a:pt x="4784" y="2393"/>
                  </a:cubicBezTo>
                  <a:close/>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4" name="Google Shape;594;p35"/>
            <p:cNvSpPr/>
            <p:nvPr/>
          </p:nvSpPr>
          <p:spPr>
            <a:xfrm>
              <a:off x="7729691" y="4081525"/>
              <a:ext cx="337280" cy="36146"/>
            </a:xfrm>
            <a:custGeom>
              <a:avLst/>
              <a:gdLst/>
              <a:ahLst/>
              <a:cxnLst/>
              <a:rect l="l" t="t" r="r" b="b"/>
              <a:pathLst>
                <a:path w="27004" h="2894" extrusionOk="0">
                  <a:moveTo>
                    <a:pt x="27004" y="0"/>
                  </a:moveTo>
                  <a:cubicBezTo>
                    <a:pt x="25847" y="77"/>
                    <a:pt x="24728" y="193"/>
                    <a:pt x="23609" y="270"/>
                  </a:cubicBezTo>
                  <a:lnTo>
                    <a:pt x="20214" y="540"/>
                  </a:lnTo>
                  <a:cubicBezTo>
                    <a:pt x="17977" y="772"/>
                    <a:pt x="15739" y="1003"/>
                    <a:pt x="13463" y="1235"/>
                  </a:cubicBezTo>
                  <a:cubicBezTo>
                    <a:pt x="11226" y="1466"/>
                    <a:pt x="8988" y="1736"/>
                    <a:pt x="6751" y="2006"/>
                  </a:cubicBezTo>
                  <a:lnTo>
                    <a:pt x="3356" y="2430"/>
                  </a:lnTo>
                  <a:cubicBezTo>
                    <a:pt x="2238" y="2585"/>
                    <a:pt x="1119" y="2739"/>
                    <a:pt x="0" y="2893"/>
                  </a:cubicBezTo>
                  <a:cubicBezTo>
                    <a:pt x="2276" y="2778"/>
                    <a:pt x="4514" y="2585"/>
                    <a:pt x="6790" y="2353"/>
                  </a:cubicBezTo>
                  <a:cubicBezTo>
                    <a:pt x="9027" y="2160"/>
                    <a:pt x="11265" y="1929"/>
                    <a:pt x="13541" y="1698"/>
                  </a:cubicBezTo>
                  <a:cubicBezTo>
                    <a:pt x="15778" y="1427"/>
                    <a:pt x="18015" y="1196"/>
                    <a:pt x="20253" y="926"/>
                  </a:cubicBezTo>
                  <a:lnTo>
                    <a:pt x="23648" y="502"/>
                  </a:lnTo>
                  <a:cubicBezTo>
                    <a:pt x="24766" y="347"/>
                    <a:pt x="25885" y="193"/>
                    <a:pt x="27004"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595" name="Google Shape;595;p35"/>
            <p:cNvSpPr/>
            <p:nvPr/>
          </p:nvSpPr>
          <p:spPr>
            <a:xfrm>
              <a:off x="7799542" y="4111386"/>
              <a:ext cx="136366" cy="17361"/>
            </a:xfrm>
            <a:custGeom>
              <a:avLst/>
              <a:gdLst/>
              <a:ahLst/>
              <a:cxnLst/>
              <a:rect l="l" t="t" r="r" b="b"/>
              <a:pathLst>
                <a:path w="10918" h="1390" fill="none" extrusionOk="0">
                  <a:moveTo>
                    <a:pt x="1" y="1390"/>
                  </a:moveTo>
                  <a:cubicBezTo>
                    <a:pt x="3666" y="927"/>
                    <a:pt x="7292" y="464"/>
                    <a:pt x="10918"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6" name="Google Shape;596;p35"/>
            <p:cNvSpPr/>
            <p:nvPr/>
          </p:nvSpPr>
          <p:spPr>
            <a:xfrm>
              <a:off x="7367863" y="3735123"/>
              <a:ext cx="131557" cy="162382"/>
            </a:xfrm>
            <a:custGeom>
              <a:avLst/>
              <a:gdLst/>
              <a:ahLst/>
              <a:cxnLst/>
              <a:rect l="l" t="t" r="r" b="b"/>
              <a:pathLst>
                <a:path w="10533" h="13001" fill="none" extrusionOk="0">
                  <a:moveTo>
                    <a:pt x="10532" y="0"/>
                  </a:moveTo>
                  <a:cubicBezTo>
                    <a:pt x="10532" y="0"/>
                    <a:pt x="8681" y="1003"/>
                    <a:pt x="6443" y="2353"/>
                  </a:cubicBezTo>
                  <a:cubicBezTo>
                    <a:pt x="4476" y="3549"/>
                    <a:pt x="2200" y="5092"/>
                    <a:pt x="772" y="6481"/>
                  </a:cubicBezTo>
                  <a:cubicBezTo>
                    <a:pt x="232" y="6983"/>
                    <a:pt x="1" y="7446"/>
                    <a:pt x="1" y="7870"/>
                  </a:cubicBezTo>
                  <a:cubicBezTo>
                    <a:pt x="1" y="9220"/>
                    <a:pt x="2778" y="9799"/>
                    <a:pt x="5672" y="9606"/>
                  </a:cubicBezTo>
                  <a:cubicBezTo>
                    <a:pt x="5672" y="9606"/>
                    <a:pt x="4013" y="11458"/>
                    <a:pt x="5054" y="12268"/>
                  </a:cubicBezTo>
                  <a:cubicBezTo>
                    <a:pt x="5093" y="12306"/>
                    <a:pt x="5132" y="12345"/>
                    <a:pt x="5170" y="12345"/>
                  </a:cubicBezTo>
                  <a:cubicBezTo>
                    <a:pt x="6173" y="13001"/>
                    <a:pt x="8874" y="12576"/>
                    <a:pt x="9722" y="12422"/>
                  </a:cubicBezTo>
                  <a:cubicBezTo>
                    <a:pt x="9915" y="12383"/>
                    <a:pt x="9992" y="12345"/>
                    <a:pt x="9992" y="12345"/>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7" name="Google Shape;597;p35"/>
            <p:cNvSpPr/>
            <p:nvPr/>
          </p:nvSpPr>
          <p:spPr>
            <a:xfrm>
              <a:off x="7675240" y="4219788"/>
              <a:ext cx="294889" cy="472209"/>
            </a:xfrm>
            <a:custGeom>
              <a:avLst/>
              <a:gdLst/>
              <a:ahLst/>
              <a:cxnLst/>
              <a:rect l="l" t="t" r="r" b="b"/>
              <a:pathLst>
                <a:path w="23610" h="37807" fill="none" extrusionOk="0">
                  <a:moveTo>
                    <a:pt x="1" y="2624"/>
                  </a:moveTo>
                  <a:cubicBezTo>
                    <a:pt x="1" y="2624"/>
                    <a:pt x="580" y="13657"/>
                    <a:pt x="5903" y="24304"/>
                  </a:cubicBezTo>
                  <a:cubicBezTo>
                    <a:pt x="6752" y="26002"/>
                    <a:pt x="7755" y="27699"/>
                    <a:pt x="8835" y="29319"/>
                  </a:cubicBezTo>
                  <a:cubicBezTo>
                    <a:pt x="10069" y="31094"/>
                    <a:pt x="11420" y="32753"/>
                    <a:pt x="12963" y="34334"/>
                  </a:cubicBezTo>
                  <a:cubicBezTo>
                    <a:pt x="13927" y="35299"/>
                    <a:pt x="14930" y="36224"/>
                    <a:pt x="16010" y="37073"/>
                  </a:cubicBezTo>
                  <a:cubicBezTo>
                    <a:pt x="16010" y="37073"/>
                    <a:pt x="17823" y="37806"/>
                    <a:pt x="21450" y="34643"/>
                  </a:cubicBezTo>
                  <a:cubicBezTo>
                    <a:pt x="23301" y="33023"/>
                    <a:pt x="23610" y="31672"/>
                    <a:pt x="23263" y="30206"/>
                  </a:cubicBezTo>
                  <a:cubicBezTo>
                    <a:pt x="22954" y="28741"/>
                    <a:pt x="22067" y="27197"/>
                    <a:pt x="21450" y="25230"/>
                  </a:cubicBezTo>
                  <a:cubicBezTo>
                    <a:pt x="21372" y="24999"/>
                    <a:pt x="21295" y="24729"/>
                    <a:pt x="21218" y="24381"/>
                  </a:cubicBezTo>
                  <a:cubicBezTo>
                    <a:pt x="21064" y="23687"/>
                    <a:pt x="20910" y="22800"/>
                    <a:pt x="20717" y="21797"/>
                  </a:cubicBezTo>
                  <a:cubicBezTo>
                    <a:pt x="20639" y="21372"/>
                    <a:pt x="20562" y="20948"/>
                    <a:pt x="20524" y="20524"/>
                  </a:cubicBezTo>
                  <a:cubicBezTo>
                    <a:pt x="20447" y="20138"/>
                    <a:pt x="20408" y="19752"/>
                    <a:pt x="20331" y="19328"/>
                  </a:cubicBezTo>
                  <a:cubicBezTo>
                    <a:pt x="19444" y="12885"/>
                    <a:pt x="18788" y="3704"/>
                    <a:pt x="19907"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8" name="Google Shape;598;p35"/>
            <p:cNvSpPr/>
            <p:nvPr/>
          </p:nvSpPr>
          <p:spPr>
            <a:xfrm>
              <a:off x="7748962" y="4476583"/>
              <a:ext cx="180693" cy="58790"/>
            </a:xfrm>
            <a:custGeom>
              <a:avLst/>
              <a:gdLst/>
              <a:ahLst/>
              <a:cxnLst/>
              <a:rect l="l" t="t" r="r" b="b"/>
              <a:pathLst>
                <a:path w="14467" h="4707" fill="none" extrusionOk="0">
                  <a:moveTo>
                    <a:pt x="0" y="3742"/>
                  </a:moveTo>
                  <a:cubicBezTo>
                    <a:pt x="0" y="3742"/>
                    <a:pt x="6095" y="4707"/>
                    <a:pt x="14466" y="0"/>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599" name="Google Shape;599;p35"/>
            <p:cNvSpPr/>
            <p:nvPr/>
          </p:nvSpPr>
          <p:spPr>
            <a:xfrm>
              <a:off x="7785567" y="4524278"/>
              <a:ext cx="154689" cy="61688"/>
            </a:xfrm>
            <a:custGeom>
              <a:avLst/>
              <a:gdLst/>
              <a:ahLst/>
              <a:cxnLst/>
              <a:rect l="l" t="t" r="r" b="b"/>
              <a:pathLst>
                <a:path w="12385" h="4939" fill="none" extrusionOk="0">
                  <a:moveTo>
                    <a:pt x="1" y="4938"/>
                  </a:moveTo>
                  <a:cubicBezTo>
                    <a:pt x="1" y="4938"/>
                    <a:pt x="7061" y="4012"/>
                    <a:pt x="12384" y="0"/>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0" name="Google Shape;600;p35"/>
            <p:cNvSpPr/>
            <p:nvPr/>
          </p:nvSpPr>
          <p:spPr>
            <a:xfrm>
              <a:off x="7837121" y="4161016"/>
              <a:ext cx="261166" cy="487622"/>
            </a:xfrm>
            <a:custGeom>
              <a:avLst/>
              <a:gdLst/>
              <a:ahLst/>
              <a:cxnLst/>
              <a:rect l="l" t="t" r="r" b="b"/>
              <a:pathLst>
                <a:path w="20910" h="39041" fill="none" extrusionOk="0">
                  <a:moveTo>
                    <a:pt x="1" y="39040"/>
                  </a:moveTo>
                  <a:cubicBezTo>
                    <a:pt x="1" y="39040"/>
                    <a:pt x="734" y="36764"/>
                    <a:pt x="4823" y="35414"/>
                  </a:cubicBezTo>
                  <a:cubicBezTo>
                    <a:pt x="8295" y="34257"/>
                    <a:pt x="9876" y="34720"/>
                    <a:pt x="10301" y="34912"/>
                  </a:cubicBezTo>
                  <a:cubicBezTo>
                    <a:pt x="10378" y="34912"/>
                    <a:pt x="10416" y="34951"/>
                    <a:pt x="10416" y="34951"/>
                  </a:cubicBezTo>
                  <a:cubicBezTo>
                    <a:pt x="12461" y="32984"/>
                    <a:pt x="12847" y="26464"/>
                    <a:pt x="12847" y="26464"/>
                  </a:cubicBezTo>
                  <a:cubicBezTo>
                    <a:pt x="13310" y="25693"/>
                    <a:pt x="13773" y="24844"/>
                    <a:pt x="14197" y="24034"/>
                  </a:cubicBezTo>
                  <a:cubicBezTo>
                    <a:pt x="19366" y="13888"/>
                    <a:pt x="20909" y="0"/>
                    <a:pt x="20909" y="0"/>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1" name="Google Shape;601;p35"/>
            <p:cNvSpPr/>
            <p:nvPr/>
          </p:nvSpPr>
          <p:spPr>
            <a:xfrm>
              <a:off x="7929626" y="4461160"/>
              <a:ext cx="84807" cy="12"/>
            </a:xfrm>
            <a:custGeom>
              <a:avLst/>
              <a:gdLst/>
              <a:ahLst/>
              <a:cxnLst/>
              <a:rect l="l" t="t" r="r" b="b"/>
              <a:pathLst>
                <a:path w="6790" h="1" fill="none" extrusionOk="0">
                  <a:moveTo>
                    <a:pt x="6790" y="1"/>
                  </a:moveTo>
                  <a:lnTo>
                    <a:pt x="0" y="1"/>
                  </a:ln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2" name="Google Shape;602;p35"/>
            <p:cNvSpPr/>
            <p:nvPr/>
          </p:nvSpPr>
          <p:spPr>
            <a:xfrm>
              <a:off x="7935883" y="4491520"/>
              <a:ext cx="61688" cy="12"/>
            </a:xfrm>
            <a:custGeom>
              <a:avLst/>
              <a:gdLst/>
              <a:ahLst/>
              <a:cxnLst/>
              <a:rect l="l" t="t" r="r" b="b"/>
              <a:pathLst>
                <a:path w="4939" h="1" fill="none" extrusionOk="0">
                  <a:moveTo>
                    <a:pt x="4939" y="0"/>
                  </a:moveTo>
                  <a:lnTo>
                    <a:pt x="1" y="0"/>
                  </a:ln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3" name="Google Shape;603;p35"/>
            <p:cNvSpPr/>
            <p:nvPr/>
          </p:nvSpPr>
          <p:spPr>
            <a:xfrm>
              <a:off x="8354074" y="2987393"/>
              <a:ext cx="18323" cy="146970"/>
            </a:xfrm>
            <a:custGeom>
              <a:avLst/>
              <a:gdLst/>
              <a:ahLst/>
              <a:cxnLst/>
              <a:rect l="l" t="t" r="r" b="b"/>
              <a:pathLst>
                <a:path w="1467" h="11767" fill="none" extrusionOk="0">
                  <a:moveTo>
                    <a:pt x="1" y="1"/>
                  </a:moveTo>
                  <a:cubicBezTo>
                    <a:pt x="579" y="3743"/>
                    <a:pt x="1197" y="7755"/>
                    <a:pt x="1467" y="11767"/>
                  </a:cubicBezTo>
                  <a:lnTo>
                    <a:pt x="1467" y="11767"/>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04" name="Google Shape;604;p35"/>
            <p:cNvSpPr/>
            <p:nvPr/>
          </p:nvSpPr>
          <p:spPr>
            <a:xfrm>
              <a:off x="7521551" y="3153606"/>
              <a:ext cx="828749" cy="370054"/>
            </a:xfrm>
            <a:custGeom>
              <a:avLst/>
              <a:gdLst/>
              <a:ahLst/>
              <a:cxnLst/>
              <a:rect l="l" t="t" r="r" b="b"/>
              <a:pathLst>
                <a:path w="66353" h="29628" fill="none" extrusionOk="0">
                  <a:moveTo>
                    <a:pt x="66353" y="13464"/>
                  </a:moveTo>
                  <a:cubicBezTo>
                    <a:pt x="66353" y="13503"/>
                    <a:pt x="66314" y="13541"/>
                    <a:pt x="66314" y="13580"/>
                  </a:cubicBezTo>
                  <a:cubicBezTo>
                    <a:pt x="64810" y="17361"/>
                    <a:pt x="62225" y="20755"/>
                    <a:pt x="58136" y="23417"/>
                  </a:cubicBezTo>
                  <a:cubicBezTo>
                    <a:pt x="55860" y="24883"/>
                    <a:pt x="53160" y="26117"/>
                    <a:pt x="49881" y="27120"/>
                  </a:cubicBezTo>
                  <a:cubicBezTo>
                    <a:pt x="47026" y="27969"/>
                    <a:pt x="43747" y="28625"/>
                    <a:pt x="40005" y="29011"/>
                  </a:cubicBezTo>
                  <a:cubicBezTo>
                    <a:pt x="38655" y="29165"/>
                    <a:pt x="37228" y="29281"/>
                    <a:pt x="35723" y="29358"/>
                  </a:cubicBezTo>
                  <a:cubicBezTo>
                    <a:pt x="32984" y="29512"/>
                    <a:pt x="30477" y="29589"/>
                    <a:pt x="28162" y="29589"/>
                  </a:cubicBezTo>
                  <a:cubicBezTo>
                    <a:pt x="18093" y="29628"/>
                    <a:pt x="11844" y="28355"/>
                    <a:pt x="7871" y="26040"/>
                  </a:cubicBezTo>
                  <a:cubicBezTo>
                    <a:pt x="811" y="21951"/>
                    <a:pt x="1158" y="14660"/>
                    <a:pt x="618" y="6057"/>
                  </a:cubicBezTo>
                  <a:cubicBezTo>
                    <a:pt x="502" y="4360"/>
                    <a:pt x="348" y="2624"/>
                    <a:pt x="117" y="850"/>
                  </a:cubicBezTo>
                  <a:cubicBezTo>
                    <a:pt x="78" y="541"/>
                    <a:pt x="39" y="271"/>
                    <a:pt x="1" y="1"/>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05" name="Google Shape;605;p35"/>
            <p:cNvSpPr/>
            <p:nvPr/>
          </p:nvSpPr>
          <p:spPr>
            <a:xfrm>
              <a:off x="7802439" y="3327051"/>
              <a:ext cx="254409" cy="148893"/>
            </a:xfrm>
            <a:custGeom>
              <a:avLst/>
              <a:gdLst/>
              <a:ahLst/>
              <a:cxnLst/>
              <a:rect l="l" t="t" r="r" b="b"/>
              <a:pathLst>
                <a:path w="20369" h="11921" fill="none" extrusionOk="0">
                  <a:moveTo>
                    <a:pt x="502" y="7793"/>
                  </a:moveTo>
                  <a:cubicBezTo>
                    <a:pt x="849" y="5671"/>
                    <a:pt x="1273" y="4514"/>
                    <a:pt x="5362" y="4051"/>
                  </a:cubicBezTo>
                  <a:cubicBezTo>
                    <a:pt x="9413" y="3588"/>
                    <a:pt x="12923" y="2778"/>
                    <a:pt x="15662" y="1389"/>
                  </a:cubicBezTo>
                  <a:cubicBezTo>
                    <a:pt x="18363" y="1"/>
                    <a:pt x="20369" y="2855"/>
                    <a:pt x="19829" y="6096"/>
                  </a:cubicBezTo>
                  <a:cubicBezTo>
                    <a:pt x="19289" y="9298"/>
                    <a:pt x="14351" y="11689"/>
                    <a:pt x="8989" y="11805"/>
                  </a:cubicBezTo>
                  <a:cubicBezTo>
                    <a:pt x="3665" y="11921"/>
                    <a:pt x="0" y="10648"/>
                    <a:pt x="502" y="7793"/>
                  </a:cubicBezTo>
                  <a:close/>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6" name="Google Shape;606;p35"/>
            <p:cNvSpPr/>
            <p:nvPr/>
          </p:nvSpPr>
          <p:spPr>
            <a:xfrm>
              <a:off x="7990335" y="2941146"/>
              <a:ext cx="173461" cy="49635"/>
            </a:xfrm>
            <a:custGeom>
              <a:avLst/>
              <a:gdLst/>
              <a:ahLst/>
              <a:cxnLst/>
              <a:rect l="l" t="t" r="r" b="b"/>
              <a:pathLst>
                <a:path w="13888" h="3974" fill="none" extrusionOk="0">
                  <a:moveTo>
                    <a:pt x="0" y="3974"/>
                  </a:moveTo>
                  <a:cubicBezTo>
                    <a:pt x="154" y="3858"/>
                    <a:pt x="309" y="3742"/>
                    <a:pt x="463" y="3627"/>
                  </a:cubicBezTo>
                  <a:cubicBezTo>
                    <a:pt x="1968" y="2662"/>
                    <a:pt x="3549" y="1891"/>
                    <a:pt x="5247" y="1312"/>
                  </a:cubicBezTo>
                  <a:cubicBezTo>
                    <a:pt x="8024" y="386"/>
                    <a:pt x="10995" y="0"/>
                    <a:pt x="13888" y="232"/>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7" name="Google Shape;607;p35"/>
            <p:cNvSpPr/>
            <p:nvPr/>
          </p:nvSpPr>
          <p:spPr>
            <a:xfrm>
              <a:off x="7591414" y="2998483"/>
              <a:ext cx="179731" cy="17349"/>
            </a:xfrm>
            <a:custGeom>
              <a:avLst/>
              <a:gdLst/>
              <a:ahLst/>
              <a:cxnLst/>
              <a:rect l="l" t="t" r="r" b="b"/>
              <a:pathLst>
                <a:path w="14390" h="1389" fill="none" extrusionOk="0">
                  <a:moveTo>
                    <a:pt x="1" y="1196"/>
                  </a:moveTo>
                  <a:cubicBezTo>
                    <a:pt x="2007" y="502"/>
                    <a:pt x="4051" y="116"/>
                    <a:pt x="6173" y="39"/>
                  </a:cubicBezTo>
                  <a:cubicBezTo>
                    <a:pt x="7523" y="0"/>
                    <a:pt x="8912" y="77"/>
                    <a:pt x="10262" y="309"/>
                  </a:cubicBezTo>
                  <a:cubicBezTo>
                    <a:pt x="10918" y="386"/>
                    <a:pt x="11612" y="540"/>
                    <a:pt x="12268" y="733"/>
                  </a:cubicBezTo>
                  <a:cubicBezTo>
                    <a:pt x="12384" y="733"/>
                    <a:pt x="12461" y="772"/>
                    <a:pt x="12577" y="772"/>
                  </a:cubicBezTo>
                  <a:cubicBezTo>
                    <a:pt x="13194" y="965"/>
                    <a:pt x="13811" y="1157"/>
                    <a:pt x="14390" y="1389"/>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8" name="Google Shape;608;p35"/>
            <p:cNvSpPr/>
            <p:nvPr/>
          </p:nvSpPr>
          <p:spPr>
            <a:xfrm>
              <a:off x="7529269" y="2924761"/>
              <a:ext cx="820556" cy="465465"/>
            </a:xfrm>
            <a:custGeom>
              <a:avLst/>
              <a:gdLst/>
              <a:ahLst/>
              <a:cxnLst/>
              <a:rect l="l" t="t" r="r" b="b"/>
              <a:pathLst>
                <a:path w="65697" h="37267" fill="none" extrusionOk="0">
                  <a:moveTo>
                    <a:pt x="0" y="24381"/>
                  </a:moveTo>
                  <a:cubicBezTo>
                    <a:pt x="0" y="24381"/>
                    <a:pt x="0" y="24381"/>
                    <a:pt x="0" y="24381"/>
                  </a:cubicBezTo>
                  <a:cubicBezTo>
                    <a:pt x="77" y="24266"/>
                    <a:pt x="849" y="23147"/>
                    <a:pt x="2045" y="21411"/>
                  </a:cubicBezTo>
                  <a:cubicBezTo>
                    <a:pt x="2045" y="21411"/>
                    <a:pt x="2045" y="21411"/>
                    <a:pt x="2045" y="21411"/>
                  </a:cubicBezTo>
                  <a:cubicBezTo>
                    <a:pt x="2045" y="21372"/>
                    <a:pt x="2045" y="21372"/>
                    <a:pt x="2045" y="21372"/>
                  </a:cubicBezTo>
                  <a:cubicBezTo>
                    <a:pt x="3009" y="19945"/>
                    <a:pt x="4205" y="18132"/>
                    <a:pt x="5478" y="16087"/>
                  </a:cubicBezTo>
                  <a:cubicBezTo>
                    <a:pt x="6944" y="13773"/>
                    <a:pt x="8487" y="11150"/>
                    <a:pt x="9799" y="8642"/>
                  </a:cubicBezTo>
                  <a:cubicBezTo>
                    <a:pt x="10262" y="7755"/>
                    <a:pt x="10724" y="6829"/>
                    <a:pt x="11149" y="5942"/>
                  </a:cubicBezTo>
                  <a:cubicBezTo>
                    <a:pt x="12075" y="3936"/>
                    <a:pt x="12769" y="2084"/>
                    <a:pt x="13039" y="618"/>
                  </a:cubicBezTo>
                  <a:cubicBezTo>
                    <a:pt x="13039" y="618"/>
                    <a:pt x="13772" y="2933"/>
                    <a:pt x="15238" y="6212"/>
                  </a:cubicBezTo>
                  <a:cubicBezTo>
                    <a:pt x="15315" y="6366"/>
                    <a:pt x="15392" y="6559"/>
                    <a:pt x="15469" y="6752"/>
                  </a:cubicBezTo>
                  <a:cubicBezTo>
                    <a:pt x="15624" y="7060"/>
                    <a:pt x="15739" y="7369"/>
                    <a:pt x="15894" y="7678"/>
                  </a:cubicBezTo>
                  <a:cubicBezTo>
                    <a:pt x="16125" y="8141"/>
                    <a:pt x="16357" y="8604"/>
                    <a:pt x="16588" y="9105"/>
                  </a:cubicBezTo>
                  <a:cubicBezTo>
                    <a:pt x="16935" y="9799"/>
                    <a:pt x="17321" y="10494"/>
                    <a:pt x="17707" y="11227"/>
                  </a:cubicBezTo>
                  <a:cubicBezTo>
                    <a:pt x="20754" y="16628"/>
                    <a:pt x="25191" y="22491"/>
                    <a:pt x="30939" y="24381"/>
                  </a:cubicBezTo>
                  <a:cubicBezTo>
                    <a:pt x="30939" y="24381"/>
                    <a:pt x="28971" y="15393"/>
                    <a:pt x="29550" y="5286"/>
                  </a:cubicBezTo>
                  <a:cubicBezTo>
                    <a:pt x="29550" y="5286"/>
                    <a:pt x="32752" y="11072"/>
                    <a:pt x="36880" y="14274"/>
                  </a:cubicBezTo>
                  <a:cubicBezTo>
                    <a:pt x="36918" y="14313"/>
                    <a:pt x="36957" y="14351"/>
                    <a:pt x="36995" y="14351"/>
                  </a:cubicBezTo>
                  <a:cubicBezTo>
                    <a:pt x="37420" y="14660"/>
                    <a:pt x="37844" y="14969"/>
                    <a:pt x="38268" y="15200"/>
                  </a:cubicBezTo>
                  <a:cubicBezTo>
                    <a:pt x="38268" y="15200"/>
                    <a:pt x="38153" y="14506"/>
                    <a:pt x="38037" y="13348"/>
                  </a:cubicBezTo>
                  <a:cubicBezTo>
                    <a:pt x="37960" y="12847"/>
                    <a:pt x="37921" y="12268"/>
                    <a:pt x="37844" y="11613"/>
                  </a:cubicBezTo>
                  <a:cubicBezTo>
                    <a:pt x="37767" y="10571"/>
                    <a:pt x="37651" y="9375"/>
                    <a:pt x="37574" y="8141"/>
                  </a:cubicBezTo>
                  <a:cubicBezTo>
                    <a:pt x="37574" y="8102"/>
                    <a:pt x="37535" y="8025"/>
                    <a:pt x="37535" y="7986"/>
                  </a:cubicBezTo>
                  <a:cubicBezTo>
                    <a:pt x="37497" y="6983"/>
                    <a:pt x="37420" y="5980"/>
                    <a:pt x="37381" y="4939"/>
                  </a:cubicBezTo>
                  <a:cubicBezTo>
                    <a:pt x="37342" y="3164"/>
                    <a:pt x="37342" y="1428"/>
                    <a:pt x="37497" y="1"/>
                  </a:cubicBezTo>
                  <a:cubicBezTo>
                    <a:pt x="37497" y="1"/>
                    <a:pt x="39426" y="850"/>
                    <a:pt x="42165" y="2624"/>
                  </a:cubicBezTo>
                  <a:cubicBezTo>
                    <a:pt x="43785" y="3666"/>
                    <a:pt x="45675" y="5016"/>
                    <a:pt x="47604" y="6713"/>
                  </a:cubicBezTo>
                  <a:cubicBezTo>
                    <a:pt x="49108" y="7986"/>
                    <a:pt x="50613" y="9491"/>
                    <a:pt x="52079" y="11188"/>
                  </a:cubicBezTo>
                  <a:cubicBezTo>
                    <a:pt x="57248" y="17245"/>
                    <a:pt x="61299" y="25925"/>
                    <a:pt x="59061" y="37266"/>
                  </a:cubicBezTo>
                  <a:cubicBezTo>
                    <a:pt x="59061" y="37266"/>
                    <a:pt x="65542" y="28432"/>
                    <a:pt x="65658" y="18634"/>
                  </a:cubicBezTo>
                  <a:cubicBezTo>
                    <a:pt x="65696" y="17939"/>
                    <a:pt x="65658" y="17206"/>
                    <a:pt x="65581" y="16512"/>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09" name="Google Shape;609;p35"/>
            <p:cNvSpPr/>
            <p:nvPr/>
          </p:nvSpPr>
          <p:spPr>
            <a:xfrm>
              <a:off x="8349253" y="3121810"/>
              <a:ext cx="102643" cy="199977"/>
            </a:xfrm>
            <a:custGeom>
              <a:avLst/>
              <a:gdLst/>
              <a:ahLst/>
              <a:cxnLst/>
              <a:rect l="l" t="t" r="r" b="b"/>
              <a:pathLst>
                <a:path w="8218" h="16011" fill="none" extrusionOk="0">
                  <a:moveTo>
                    <a:pt x="1" y="2856"/>
                  </a:moveTo>
                  <a:cubicBezTo>
                    <a:pt x="1" y="2856"/>
                    <a:pt x="772" y="1737"/>
                    <a:pt x="1853" y="1004"/>
                  </a:cubicBezTo>
                  <a:cubicBezTo>
                    <a:pt x="2740" y="387"/>
                    <a:pt x="3859" y="1"/>
                    <a:pt x="4939" y="734"/>
                  </a:cubicBezTo>
                  <a:cubicBezTo>
                    <a:pt x="5440" y="1042"/>
                    <a:pt x="5865" y="1467"/>
                    <a:pt x="6250" y="1891"/>
                  </a:cubicBezTo>
                  <a:cubicBezTo>
                    <a:pt x="7600" y="3550"/>
                    <a:pt x="8218" y="5942"/>
                    <a:pt x="7948" y="8333"/>
                  </a:cubicBezTo>
                  <a:cubicBezTo>
                    <a:pt x="7639" y="10918"/>
                    <a:pt x="6250" y="13464"/>
                    <a:pt x="3666" y="14892"/>
                  </a:cubicBezTo>
                  <a:cubicBezTo>
                    <a:pt x="2663" y="15470"/>
                    <a:pt x="1467" y="15856"/>
                    <a:pt x="78" y="16010"/>
                  </a:cubicBezTo>
                  <a:lnTo>
                    <a:pt x="78" y="16010"/>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0" name="Google Shape;610;p35"/>
            <p:cNvSpPr/>
            <p:nvPr/>
          </p:nvSpPr>
          <p:spPr>
            <a:xfrm>
              <a:off x="7448803" y="3470622"/>
              <a:ext cx="209607" cy="264538"/>
            </a:xfrm>
            <a:custGeom>
              <a:avLst/>
              <a:gdLst/>
              <a:ahLst/>
              <a:cxnLst/>
              <a:rect l="l" t="t" r="r" b="b"/>
              <a:pathLst>
                <a:path w="16782" h="21180" fill="none" extrusionOk="0">
                  <a:moveTo>
                    <a:pt x="4244" y="1"/>
                  </a:moveTo>
                  <a:cubicBezTo>
                    <a:pt x="6289" y="8603"/>
                    <a:pt x="1" y="16666"/>
                    <a:pt x="657" y="21179"/>
                  </a:cubicBezTo>
                  <a:cubicBezTo>
                    <a:pt x="657" y="21179"/>
                    <a:pt x="2778" y="15701"/>
                    <a:pt x="9722" y="11419"/>
                  </a:cubicBezTo>
                  <a:cubicBezTo>
                    <a:pt x="16782" y="7060"/>
                    <a:pt x="13850" y="2315"/>
                    <a:pt x="13696" y="656"/>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1" name="Google Shape;611;p35"/>
            <p:cNvSpPr/>
            <p:nvPr/>
          </p:nvSpPr>
          <p:spPr>
            <a:xfrm>
              <a:off x="7444957" y="3337167"/>
              <a:ext cx="56867" cy="132994"/>
            </a:xfrm>
            <a:custGeom>
              <a:avLst/>
              <a:gdLst/>
              <a:ahLst/>
              <a:cxnLst/>
              <a:rect l="l" t="t" r="r" b="b"/>
              <a:pathLst>
                <a:path w="4553" h="10648" fill="none" extrusionOk="0">
                  <a:moveTo>
                    <a:pt x="0" y="1"/>
                  </a:moveTo>
                  <a:cubicBezTo>
                    <a:pt x="1273" y="3241"/>
                    <a:pt x="2546" y="5749"/>
                    <a:pt x="3356" y="7446"/>
                  </a:cubicBezTo>
                  <a:cubicBezTo>
                    <a:pt x="3896" y="8526"/>
                    <a:pt x="4282" y="9568"/>
                    <a:pt x="4552" y="10648"/>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2" name="Google Shape;612;p35"/>
            <p:cNvSpPr/>
            <p:nvPr/>
          </p:nvSpPr>
          <p:spPr>
            <a:xfrm>
              <a:off x="7349079" y="2498393"/>
              <a:ext cx="546400" cy="838391"/>
            </a:xfrm>
            <a:custGeom>
              <a:avLst/>
              <a:gdLst/>
              <a:ahLst/>
              <a:cxnLst/>
              <a:rect l="l" t="t" r="r" b="b"/>
              <a:pathLst>
                <a:path w="43747" h="67125" fill="none" extrusionOk="0">
                  <a:moveTo>
                    <a:pt x="43747" y="6095"/>
                  </a:moveTo>
                  <a:cubicBezTo>
                    <a:pt x="43245" y="5980"/>
                    <a:pt x="21102" y="0"/>
                    <a:pt x="9105" y="23224"/>
                  </a:cubicBezTo>
                  <a:cubicBezTo>
                    <a:pt x="0" y="40892"/>
                    <a:pt x="3781" y="57248"/>
                    <a:pt x="7677" y="67124"/>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3" name="Google Shape;613;p35"/>
            <p:cNvSpPr/>
            <p:nvPr/>
          </p:nvSpPr>
          <p:spPr>
            <a:xfrm>
              <a:off x="7687766" y="2364451"/>
              <a:ext cx="928007" cy="1831921"/>
            </a:xfrm>
            <a:custGeom>
              <a:avLst/>
              <a:gdLst/>
              <a:ahLst/>
              <a:cxnLst/>
              <a:rect l="l" t="t" r="r" b="b"/>
              <a:pathLst>
                <a:path w="74300" h="146671" fill="none" extrusionOk="0">
                  <a:moveTo>
                    <a:pt x="37073" y="138184"/>
                  </a:moveTo>
                  <a:lnTo>
                    <a:pt x="42744" y="129967"/>
                  </a:lnTo>
                  <a:cubicBezTo>
                    <a:pt x="41972" y="140575"/>
                    <a:pt x="47450" y="146670"/>
                    <a:pt x="47450" y="146670"/>
                  </a:cubicBezTo>
                  <a:cubicBezTo>
                    <a:pt x="47489" y="146516"/>
                    <a:pt x="47528" y="146323"/>
                    <a:pt x="47566" y="146169"/>
                  </a:cubicBezTo>
                  <a:cubicBezTo>
                    <a:pt x="50228" y="137065"/>
                    <a:pt x="68552" y="131433"/>
                    <a:pt x="71985" y="118509"/>
                  </a:cubicBezTo>
                  <a:cubicBezTo>
                    <a:pt x="74300" y="109714"/>
                    <a:pt x="68783" y="99028"/>
                    <a:pt x="64733" y="89808"/>
                  </a:cubicBezTo>
                  <a:cubicBezTo>
                    <a:pt x="62688" y="85140"/>
                    <a:pt x="61068" y="80897"/>
                    <a:pt x="60952" y="77425"/>
                  </a:cubicBezTo>
                  <a:cubicBezTo>
                    <a:pt x="60914" y="75264"/>
                    <a:pt x="61145" y="72371"/>
                    <a:pt x="61492" y="69015"/>
                  </a:cubicBezTo>
                  <a:cubicBezTo>
                    <a:pt x="61531" y="68436"/>
                    <a:pt x="61608" y="67858"/>
                    <a:pt x="61647" y="67279"/>
                  </a:cubicBezTo>
                  <a:cubicBezTo>
                    <a:pt x="62843" y="54780"/>
                    <a:pt x="64347" y="36958"/>
                    <a:pt x="54819" y="26233"/>
                  </a:cubicBezTo>
                  <a:cubicBezTo>
                    <a:pt x="42165" y="11998"/>
                    <a:pt x="20524" y="16049"/>
                    <a:pt x="20524" y="16049"/>
                  </a:cubicBezTo>
                  <a:cubicBezTo>
                    <a:pt x="29705" y="10725"/>
                    <a:pt x="35029" y="1081"/>
                    <a:pt x="35029" y="1081"/>
                  </a:cubicBezTo>
                  <a:cubicBezTo>
                    <a:pt x="35029" y="1081"/>
                    <a:pt x="31248" y="1"/>
                    <a:pt x="25886" y="2123"/>
                  </a:cubicBezTo>
                  <a:cubicBezTo>
                    <a:pt x="20562" y="4244"/>
                    <a:pt x="18248" y="13194"/>
                    <a:pt x="18248" y="13194"/>
                  </a:cubicBezTo>
                  <a:cubicBezTo>
                    <a:pt x="18248" y="13194"/>
                    <a:pt x="7793" y="618"/>
                    <a:pt x="1" y="3666"/>
                  </a:cubicBezTo>
                  <a:cubicBezTo>
                    <a:pt x="1" y="3666"/>
                    <a:pt x="9992" y="12731"/>
                    <a:pt x="16628" y="16820"/>
                  </a:cubicBezTo>
                  <a:cubicBezTo>
                    <a:pt x="16628" y="16820"/>
                    <a:pt x="16628" y="16820"/>
                    <a:pt x="16628" y="16820"/>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4" name="Google Shape;614;p35"/>
            <p:cNvSpPr/>
            <p:nvPr/>
          </p:nvSpPr>
          <p:spPr>
            <a:xfrm>
              <a:off x="7423751" y="3889772"/>
              <a:ext cx="222622" cy="306455"/>
            </a:xfrm>
            <a:custGeom>
              <a:avLst/>
              <a:gdLst/>
              <a:ahLst/>
              <a:cxnLst/>
              <a:rect l="l" t="t" r="r" b="b"/>
              <a:pathLst>
                <a:path w="17824" h="24536" fill="none" extrusionOk="0">
                  <a:moveTo>
                    <a:pt x="387" y="0"/>
                  </a:moveTo>
                  <a:cubicBezTo>
                    <a:pt x="1" y="7832"/>
                    <a:pt x="1582" y="17746"/>
                    <a:pt x="9954" y="24535"/>
                  </a:cubicBezTo>
                  <a:cubicBezTo>
                    <a:pt x="9954" y="24535"/>
                    <a:pt x="9259" y="11728"/>
                    <a:pt x="13696" y="6096"/>
                  </a:cubicBezTo>
                  <a:lnTo>
                    <a:pt x="14621" y="19135"/>
                  </a:lnTo>
                  <a:lnTo>
                    <a:pt x="17823" y="16319"/>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5" name="Google Shape;615;p35"/>
            <p:cNvSpPr/>
            <p:nvPr/>
          </p:nvSpPr>
          <p:spPr>
            <a:xfrm>
              <a:off x="7447842" y="3735123"/>
              <a:ext cx="9168" cy="31812"/>
            </a:xfrm>
            <a:custGeom>
              <a:avLst/>
              <a:gdLst/>
              <a:ahLst/>
              <a:cxnLst/>
              <a:rect l="l" t="t" r="r" b="b"/>
              <a:pathLst>
                <a:path w="734" h="2547" fill="none" extrusionOk="0">
                  <a:moveTo>
                    <a:pt x="734" y="0"/>
                  </a:moveTo>
                  <a:cubicBezTo>
                    <a:pt x="734" y="0"/>
                    <a:pt x="425" y="888"/>
                    <a:pt x="39" y="2353"/>
                  </a:cubicBezTo>
                  <a:cubicBezTo>
                    <a:pt x="39" y="2431"/>
                    <a:pt x="1" y="2469"/>
                    <a:pt x="1" y="2546"/>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6" name="Google Shape;616;p35"/>
            <p:cNvSpPr/>
            <p:nvPr/>
          </p:nvSpPr>
          <p:spPr>
            <a:xfrm>
              <a:off x="8187385" y="3692236"/>
              <a:ext cx="173948" cy="141674"/>
            </a:xfrm>
            <a:custGeom>
              <a:avLst/>
              <a:gdLst/>
              <a:ahLst/>
              <a:cxnLst/>
              <a:rect l="l" t="t" r="r" b="b"/>
              <a:pathLst>
                <a:path w="13927" h="11343" fill="none" extrusionOk="0">
                  <a:moveTo>
                    <a:pt x="13926" y="10648"/>
                  </a:moveTo>
                  <a:cubicBezTo>
                    <a:pt x="13309" y="10764"/>
                    <a:pt x="12615" y="10918"/>
                    <a:pt x="11920" y="11034"/>
                  </a:cubicBezTo>
                  <a:cubicBezTo>
                    <a:pt x="11766" y="11034"/>
                    <a:pt x="11650" y="11073"/>
                    <a:pt x="11535" y="11073"/>
                  </a:cubicBezTo>
                  <a:cubicBezTo>
                    <a:pt x="10686" y="11188"/>
                    <a:pt x="9837" y="11265"/>
                    <a:pt x="8950" y="11304"/>
                  </a:cubicBezTo>
                  <a:cubicBezTo>
                    <a:pt x="8024" y="11343"/>
                    <a:pt x="7098" y="11343"/>
                    <a:pt x="6172" y="11227"/>
                  </a:cubicBezTo>
                  <a:cubicBezTo>
                    <a:pt x="5246" y="11111"/>
                    <a:pt x="4436" y="10957"/>
                    <a:pt x="3742" y="10841"/>
                  </a:cubicBezTo>
                  <a:cubicBezTo>
                    <a:pt x="694" y="10185"/>
                    <a:pt x="0" y="9298"/>
                    <a:pt x="0" y="9298"/>
                  </a:cubicBezTo>
                  <a:lnTo>
                    <a:pt x="0" y="1"/>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7" name="Google Shape;617;p35"/>
            <p:cNvSpPr/>
            <p:nvPr/>
          </p:nvSpPr>
          <p:spPr>
            <a:xfrm>
              <a:off x="8361305" y="3682607"/>
              <a:ext cx="38557" cy="142636"/>
            </a:xfrm>
            <a:custGeom>
              <a:avLst/>
              <a:gdLst/>
              <a:ahLst/>
              <a:cxnLst/>
              <a:rect l="l" t="t" r="r" b="b"/>
              <a:pathLst>
                <a:path w="3087" h="11420" fill="none" extrusionOk="0">
                  <a:moveTo>
                    <a:pt x="3086" y="0"/>
                  </a:moveTo>
                  <a:lnTo>
                    <a:pt x="3086" y="10570"/>
                  </a:lnTo>
                  <a:cubicBezTo>
                    <a:pt x="3086" y="10570"/>
                    <a:pt x="1852" y="10995"/>
                    <a:pt x="0" y="11419"/>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8" name="Google Shape;618;p35"/>
            <p:cNvSpPr/>
            <p:nvPr/>
          </p:nvSpPr>
          <p:spPr>
            <a:xfrm>
              <a:off x="8187385" y="3692236"/>
              <a:ext cx="487" cy="12"/>
            </a:xfrm>
            <a:custGeom>
              <a:avLst/>
              <a:gdLst/>
              <a:ahLst/>
              <a:cxnLst/>
              <a:rect l="l" t="t" r="r" b="b"/>
              <a:pathLst>
                <a:path w="39" h="1" fill="none" extrusionOk="0">
                  <a:moveTo>
                    <a:pt x="0" y="1"/>
                  </a:moveTo>
                  <a:lnTo>
                    <a:pt x="39" y="1"/>
                  </a:ln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19" name="Google Shape;619;p35"/>
            <p:cNvSpPr/>
            <p:nvPr/>
          </p:nvSpPr>
          <p:spPr>
            <a:xfrm>
              <a:off x="8158960" y="3522651"/>
              <a:ext cx="221648" cy="198529"/>
            </a:xfrm>
            <a:custGeom>
              <a:avLst/>
              <a:gdLst/>
              <a:ahLst/>
              <a:cxnLst/>
              <a:rect l="l" t="t" r="r" b="b"/>
              <a:pathLst>
                <a:path w="17746" h="15895" fill="none" extrusionOk="0">
                  <a:moveTo>
                    <a:pt x="6481" y="15625"/>
                  </a:moveTo>
                  <a:cubicBezTo>
                    <a:pt x="4012" y="15046"/>
                    <a:pt x="2546" y="13811"/>
                    <a:pt x="2315" y="13580"/>
                  </a:cubicBezTo>
                  <a:cubicBezTo>
                    <a:pt x="2315" y="13580"/>
                    <a:pt x="2315" y="13580"/>
                    <a:pt x="2315" y="13580"/>
                  </a:cubicBezTo>
                  <a:cubicBezTo>
                    <a:pt x="2276" y="13580"/>
                    <a:pt x="2276" y="13580"/>
                    <a:pt x="2276" y="13580"/>
                  </a:cubicBezTo>
                  <a:lnTo>
                    <a:pt x="2276" y="13580"/>
                  </a:lnTo>
                  <a:lnTo>
                    <a:pt x="2276" y="10455"/>
                  </a:lnTo>
                  <a:cubicBezTo>
                    <a:pt x="2276" y="10455"/>
                    <a:pt x="0" y="7948"/>
                    <a:pt x="386" y="6713"/>
                  </a:cubicBezTo>
                  <a:cubicBezTo>
                    <a:pt x="540" y="6327"/>
                    <a:pt x="733" y="6096"/>
                    <a:pt x="964" y="5903"/>
                  </a:cubicBezTo>
                  <a:cubicBezTo>
                    <a:pt x="2276" y="4977"/>
                    <a:pt x="5015" y="7253"/>
                    <a:pt x="5015" y="7253"/>
                  </a:cubicBezTo>
                  <a:cubicBezTo>
                    <a:pt x="5015" y="7253"/>
                    <a:pt x="5478" y="3357"/>
                    <a:pt x="7561" y="1312"/>
                  </a:cubicBezTo>
                  <a:cubicBezTo>
                    <a:pt x="8371" y="502"/>
                    <a:pt x="9413" y="1"/>
                    <a:pt x="10763" y="39"/>
                  </a:cubicBezTo>
                  <a:cubicBezTo>
                    <a:pt x="13656" y="194"/>
                    <a:pt x="17745" y="3627"/>
                    <a:pt x="16202" y="11381"/>
                  </a:cubicBezTo>
                  <a:cubicBezTo>
                    <a:pt x="16279" y="12230"/>
                    <a:pt x="16318" y="13156"/>
                    <a:pt x="16357" y="14159"/>
                  </a:cubicBezTo>
                  <a:cubicBezTo>
                    <a:pt x="16357" y="14159"/>
                    <a:pt x="15817" y="14544"/>
                    <a:pt x="14659" y="14969"/>
                  </a:cubicBezTo>
                  <a:cubicBezTo>
                    <a:pt x="14621" y="15007"/>
                    <a:pt x="14582" y="15007"/>
                    <a:pt x="14582" y="15007"/>
                  </a:cubicBezTo>
                  <a:cubicBezTo>
                    <a:pt x="14196" y="15162"/>
                    <a:pt x="13733" y="15277"/>
                    <a:pt x="13232" y="15393"/>
                  </a:cubicBezTo>
                  <a:cubicBezTo>
                    <a:pt x="13232" y="15393"/>
                    <a:pt x="13193" y="15432"/>
                    <a:pt x="13193" y="15432"/>
                  </a:cubicBezTo>
                  <a:cubicBezTo>
                    <a:pt x="12075" y="15702"/>
                    <a:pt x="10686" y="15895"/>
                    <a:pt x="8988" y="15895"/>
                  </a:cubicBezTo>
                  <a:lnTo>
                    <a:pt x="8950" y="15895"/>
                  </a:lnTo>
                  <a:cubicBezTo>
                    <a:pt x="8024" y="15895"/>
                    <a:pt x="7214" y="15779"/>
                    <a:pt x="6481" y="15625"/>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20" name="Google Shape;620;p35"/>
            <p:cNvSpPr/>
            <p:nvPr/>
          </p:nvSpPr>
          <p:spPr>
            <a:xfrm>
              <a:off x="7870853" y="3531805"/>
              <a:ext cx="140700" cy="14476"/>
            </a:xfrm>
            <a:custGeom>
              <a:avLst/>
              <a:gdLst/>
              <a:ahLst/>
              <a:cxnLst/>
              <a:rect l="l" t="t" r="r" b="b"/>
              <a:pathLst>
                <a:path w="11265" h="1159" fill="none" extrusionOk="0">
                  <a:moveTo>
                    <a:pt x="11265" y="1158"/>
                  </a:moveTo>
                  <a:cubicBezTo>
                    <a:pt x="11265" y="1158"/>
                    <a:pt x="7831" y="1"/>
                    <a:pt x="0" y="772"/>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21" name="Google Shape;621;p35"/>
            <p:cNvSpPr/>
            <p:nvPr/>
          </p:nvSpPr>
          <p:spPr>
            <a:xfrm>
              <a:off x="8091020" y="3567947"/>
              <a:ext cx="52533" cy="130583"/>
            </a:xfrm>
            <a:custGeom>
              <a:avLst/>
              <a:gdLst/>
              <a:ahLst/>
              <a:cxnLst/>
              <a:rect l="l" t="t" r="r" b="b"/>
              <a:pathLst>
                <a:path w="4206" h="10455" fill="none" extrusionOk="0">
                  <a:moveTo>
                    <a:pt x="4206" y="0"/>
                  </a:moveTo>
                  <a:cubicBezTo>
                    <a:pt x="4206" y="0"/>
                    <a:pt x="4167" y="0"/>
                    <a:pt x="4167" y="0"/>
                  </a:cubicBezTo>
                  <a:cubicBezTo>
                    <a:pt x="2084" y="3163"/>
                    <a:pt x="656" y="6751"/>
                    <a:pt x="1" y="10454"/>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22" name="Google Shape;622;p35"/>
            <p:cNvSpPr/>
            <p:nvPr/>
          </p:nvSpPr>
          <p:spPr>
            <a:xfrm>
              <a:off x="8361305" y="3661888"/>
              <a:ext cx="38557" cy="37595"/>
            </a:xfrm>
            <a:custGeom>
              <a:avLst/>
              <a:gdLst/>
              <a:ahLst/>
              <a:cxnLst/>
              <a:rect l="l" t="t" r="r" b="b"/>
              <a:pathLst>
                <a:path w="3087" h="3010" fill="none" extrusionOk="0">
                  <a:moveTo>
                    <a:pt x="3086" y="1659"/>
                  </a:moveTo>
                  <a:cubicBezTo>
                    <a:pt x="3086" y="1659"/>
                    <a:pt x="2701" y="618"/>
                    <a:pt x="0" y="1"/>
                  </a:cubicBezTo>
                  <a:lnTo>
                    <a:pt x="0" y="232"/>
                  </a:lnTo>
                  <a:lnTo>
                    <a:pt x="155" y="3010"/>
                  </a:lnTo>
                  <a:cubicBezTo>
                    <a:pt x="155" y="3010"/>
                    <a:pt x="2122" y="2238"/>
                    <a:pt x="2855" y="1775"/>
                  </a:cubicBezTo>
                  <a:cubicBezTo>
                    <a:pt x="2971" y="1737"/>
                    <a:pt x="3009" y="1698"/>
                    <a:pt x="3086" y="1659"/>
                  </a:cubicBezTo>
                  <a:close/>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23" name="Google Shape;623;p35"/>
            <p:cNvSpPr/>
            <p:nvPr/>
          </p:nvSpPr>
          <p:spPr>
            <a:xfrm>
              <a:off x="8273133" y="3830025"/>
              <a:ext cx="68433" cy="363309"/>
            </a:xfrm>
            <a:custGeom>
              <a:avLst/>
              <a:gdLst/>
              <a:ahLst/>
              <a:cxnLst/>
              <a:rect l="l" t="t" r="r" b="b"/>
              <a:pathLst>
                <a:path w="5479" h="29088" fill="none" extrusionOk="0">
                  <a:moveTo>
                    <a:pt x="5054" y="1"/>
                  </a:moveTo>
                  <a:lnTo>
                    <a:pt x="5054" y="1"/>
                  </a:lnTo>
                  <a:cubicBezTo>
                    <a:pt x="5363" y="2277"/>
                    <a:pt x="5479" y="4553"/>
                    <a:pt x="5170" y="6868"/>
                  </a:cubicBezTo>
                  <a:cubicBezTo>
                    <a:pt x="4707" y="10648"/>
                    <a:pt x="3203" y="14197"/>
                    <a:pt x="2007" y="17862"/>
                  </a:cubicBezTo>
                  <a:cubicBezTo>
                    <a:pt x="849" y="21373"/>
                    <a:pt x="1" y="25192"/>
                    <a:pt x="695" y="28818"/>
                  </a:cubicBezTo>
                  <a:cubicBezTo>
                    <a:pt x="734" y="28895"/>
                    <a:pt x="734" y="29011"/>
                    <a:pt x="772" y="29088"/>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24" name="Google Shape;624;p35"/>
            <p:cNvSpPr/>
            <p:nvPr/>
          </p:nvSpPr>
          <p:spPr>
            <a:xfrm>
              <a:off x="8244709" y="3446057"/>
              <a:ext cx="6757" cy="90590"/>
            </a:xfrm>
            <a:custGeom>
              <a:avLst/>
              <a:gdLst/>
              <a:ahLst/>
              <a:cxnLst/>
              <a:rect l="l" t="t" r="r" b="b"/>
              <a:pathLst>
                <a:path w="541" h="7253" fill="none" extrusionOk="0">
                  <a:moveTo>
                    <a:pt x="232" y="0"/>
                  </a:moveTo>
                  <a:lnTo>
                    <a:pt x="232" y="0"/>
                  </a:lnTo>
                  <a:cubicBezTo>
                    <a:pt x="1" y="2392"/>
                    <a:pt x="116" y="4861"/>
                    <a:pt x="541" y="7253"/>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25" name="Google Shape;625;p35"/>
            <p:cNvSpPr/>
            <p:nvPr/>
          </p:nvSpPr>
          <p:spPr>
            <a:xfrm>
              <a:off x="7781720" y="2821666"/>
              <a:ext cx="130583" cy="406187"/>
            </a:xfrm>
            <a:custGeom>
              <a:avLst/>
              <a:gdLst/>
              <a:ahLst/>
              <a:cxnLst/>
              <a:rect l="l" t="t" r="r" b="b"/>
              <a:pathLst>
                <a:path w="10455" h="32521" fill="none" extrusionOk="0">
                  <a:moveTo>
                    <a:pt x="10455" y="32521"/>
                  </a:moveTo>
                  <a:cubicBezTo>
                    <a:pt x="3241" y="23494"/>
                    <a:pt x="0" y="11419"/>
                    <a:pt x="1698" y="0"/>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26" name="Google Shape;626;p35"/>
            <p:cNvSpPr/>
            <p:nvPr/>
          </p:nvSpPr>
          <p:spPr>
            <a:xfrm>
              <a:off x="8349740" y="3316448"/>
              <a:ext cx="72767" cy="282361"/>
            </a:xfrm>
            <a:custGeom>
              <a:avLst/>
              <a:gdLst/>
              <a:ahLst/>
              <a:cxnLst/>
              <a:rect l="l" t="t" r="r" b="b"/>
              <a:pathLst>
                <a:path w="5826" h="22607" fill="none" extrusionOk="0">
                  <a:moveTo>
                    <a:pt x="0" y="1"/>
                  </a:moveTo>
                  <a:cubicBezTo>
                    <a:pt x="0" y="194"/>
                    <a:pt x="0" y="348"/>
                    <a:pt x="0" y="541"/>
                  </a:cubicBezTo>
                  <a:cubicBezTo>
                    <a:pt x="193" y="8218"/>
                    <a:pt x="2199" y="15856"/>
                    <a:pt x="5826" y="22607"/>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27" name="Google Shape;627;p35"/>
            <p:cNvSpPr/>
            <p:nvPr/>
          </p:nvSpPr>
          <p:spPr>
            <a:xfrm>
              <a:off x="8395025" y="3305370"/>
              <a:ext cx="136853" cy="653364"/>
            </a:xfrm>
            <a:custGeom>
              <a:avLst/>
              <a:gdLst/>
              <a:ahLst/>
              <a:cxnLst/>
              <a:rect l="l" t="t" r="r" b="b"/>
              <a:pathLst>
                <a:path w="10957" h="52311" fill="none" extrusionOk="0">
                  <a:moveTo>
                    <a:pt x="1" y="1"/>
                  </a:moveTo>
                  <a:cubicBezTo>
                    <a:pt x="1" y="78"/>
                    <a:pt x="1" y="155"/>
                    <a:pt x="1" y="194"/>
                  </a:cubicBezTo>
                  <a:cubicBezTo>
                    <a:pt x="309" y="6250"/>
                    <a:pt x="2470" y="11998"/>
                    <a:pt x="4707" y="17630"/>
                  </a:cubicBezTo>
                  <a:cubicBezTo>
                    <a:pt x="6983" y="23301"/>
                    <a:pt x="9413" y="29011"/>
                    <a:pt x="10185" y="35067"/>
                  </a:cubicBezTo>
                  <a:cubicBezTo>
                    <a:pt x="10956" y="41124"/>
                    <a:pt x="9876" y="47720"/>
                    <a:pt x="5826" y="5231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28" name="Google Shape;628;p35"/>
            <p:cNvSpPr/>
            <p:nvPr/>
          </p:nvSpPr>
          <p:spPr>
            <a:xfrm>
              <a:off x="7520590" y="2934877"/>
              <a:ext cx="37120" cy="293453"/>
            </a:xfrm>
            <a:custGeom>
              <a:avLst/>
              <a:gdLst/>
              <a:ahLst/>
              <a:cxnLst/>
              <a:rect l="l" t="t" r="r" b="b"/>
              <a:pathLst>
                <a:path w="2972" h="23495" fill="none" extrusionOk="0">
                  <a:moveTo>
                    <a:pt x="618" y="23494"/>
                  </a:moveTo>
                  <a:cubicBezTo>
                    <a:pt x="387" y="21797"/>
                    <a:pt x="232" y="20061"/>
                    <a:pt x="194" y="18364"/>
                  </a:cubicBezTo>
                  <a:cubicBezTo>
                    <a:pt x="1" y="12114"/>
                    <a:pt x="927" y="5865"/>
                    <a:pt x="2971" y="1"/>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29" name="Google Shape;629;p35"/>
            <p:cNvSpPr/>
            <p:nvPr/>
          </p:nvSpPr>
          <p:spPr>
            <a:xfrm>
              <a:off x="8416231" y="2835641"/>
              <a:ext cx="33248" cy="312225"/>
            </a:xfrm>
            <a:custGeom>
              <a:avLst/>
              <a:gdLst/>
              <a:ahLst/>
              <a:cxnLst/>
              <a:rect l="l" t="t" r="r" b="b"/>
              <a:pathLst>
                <a:path w="2662" h="24998" fill="none" extrusionOk="0">
                  <a:moveTo>
                    <a:pt x="849" y="24998"/>
                  </a:moveTo>
                  <a:cubicBezTo>
                    <a:pt x="849" y="24959"/>
                    <a:pt x="849" y="24882"/>
                    <a:pt x="887" y="24805"/>
                  </a:cubicBezTo>
                  <a:cubicBezTo>
                    <a:pt x="2662" y="16627"/>
                    <a:pt x="2353" y="8024"/>
                    <a:pt x="0" y="0"/>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30" name="Google Shape;630;p35"/>
            <p:cNvSpPr/>
            <p:nvPr/>
          </p:nvSpPr>
          <p:spPr>
            <a:xfrm>
              <a:off x="7649712" y="3505791"/>
              <a:ext cx="39044" cy="77588"/>
            </a:xfrm>
            <a:custGeom>
              <a:avLst/>
              <a:gdLst/>
              <a:ahLst/>
              <a:cxnLst/>
              <a:rect l="l" t="t" r="r" b="b"/>
              <a:pathLst>
                <a:path w="3126" h="6212" fill="none" extrusionOk="0">
                  <a:moveTo>
                    <a:pt x="3125" y="1"/>
                  </a:moveTo>
                  <a:cubicBezTo>
                    <a:pt x="2624" y="2277"/>
                    <a:pt x="1543" y="4437"/>
                    <a:pt x="0" y="6212"/>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31" name="Google Shape;631;p35"/>
            <p:cNvSpPr/>
            <p:nvPr/>
          </p:nvSpPr>
          <p:spPr>
            <a:xfrm>
              <a:off x="8143536" y="3490379"/>
              <a:ext cx="974" cy="58303"/>
            </a:xfrm>
            <a:custGeom>
              <a:avLst/>
              <a:gdLst/>
              <a:ahLst/>
              <a:cxnLst/>
              <a:rect l="l" t="t" r="r" b="b"/>
              <a:pathLst>
                <a:path w="78" h="4668" fill="none" extrusionOk="0">
                  <a:moveTo>
                    <a:pt x="78" y="0"/>
                  </a:moveTo>
                  <a:lnTo>
                    <a:pt x="78" y="154"/>
                  </a:lnTo>
                  <a:cubicBezTo>
                    <a:pt x="39" y="1659"/>
                    <a:pt x="39" y="3164"/>
                    <a:pt x="1" y="4668"/>
                  </a:cubicBezTo>
                </a:path>
              </a:pathLst>
            </a:custGeom>
            <a:noFill/>
            <a:ln w="12525" cap="flat" cmpd="sng">
              <a:solidFill>
                <a:schemeClr val="dk1"/>
              </a:solidFill>
              <a:prstDash val="solid"/>
              <a:miter lim="38576"/>
              <a:headEnd type="none" w="sm" len="sm"/>
              <a:tailEnd type="none" w="sm" len="sm"/>
            </a:ln>
          </p:spPr>
          <p:txBody>
            <a:bodyPr spcFirstLastPara="1" wrap="square" lIns="165409" tIns="165409" rIns="165409" bIns="165409" anchor="ctr" anchorCtr="0">
              <a:noAutofit/>
            </a:bodyPr>
            <a:lstStyle/>
            <a:p>
              <a:endParaRPr sz="3539"/>
            </a:p>
          </p:txBody>
        </p:sp>
        <p:sp>
          <p:nvSpPr>
            <p:cNvPr id="632" name="Google Shape;632;p35"/>
            <p:cNvSpPr/>
            <p:nvPr/>
          </p:nvSpPr>
          <p:spPr>
            <a:xfrm>
              <a:off x="7335591" y="3336692"/>
              <a:ext cx="179731" cy="508818"/>
            </a:xfrm>
            <a:custGeom>
              <a:avLst/>
              <a:gdLst/>
              <a:ahLst/>
              <a:cxnLst/>
              <a:rect l="l" t="t" r="r" b="b"/>
              <a:pathLst>
                <a:path w="14390" h="40738" fill="none" extrusionOk="0">
                  <a:moveTo>
                    <a:pt x="8757" y="0"/>
                  </a:moveTo>
                  <a:cubicBezTo>
                    <a:pt x="8757" y="39"/>
                    <a:pt x="8757" y="39"/>
                    <a:pt x="8757" y="39"/>
                  </a:cubicBezTo>
                  <a:cubicBezTo>
                    <a:pt x="10725" y="5671"/>
                    <a:pt x="10609" y="6751"/>
                    <a:pt x="9683" y="11419"/>
                  </a:cubicBezTo>
                  <a:cubicBezTo>
                    <a:pt x="8680" y="16511"/>
                    <a:pt x="5864" y="20986"/>
                    <a:pt x="3704" y="25692"/>
                  </a:cubicBezTo>
                  <a:cubicBezTo>
                    <a:pt x="1505" y="30399"/>
                    <a:pt x="0" y="35838"/>
                    <a:pt x="1775" y="40737"/>
                  </a:cubicBezTo>
                  <a:cubicBezTo>
                    <a:pt x="1736" y="40390"/>
                    <a:pt x="1736" y="40082"/>
                    <a:pt x="1698" y="39773"/>
                  </a:cubicBezTo>
                  <a:cubicBezTo>
                    <a:pt x="1698" y="34642"/>
                    <a:pt x="4822" y="29936"/>
                    <a:pt x="7754" y="25615"/>
                  </a:cubicBezTo>
                  <a:cubicBezTo>
                    <a:pt x="10840" y="21025"/>
                    <a:pt x="14389" y="16125"/>
                    <a:pt x="13309" y="10725"/>
                  </a:cubicBezTo>
                  <a:cubicBezTo>
                    <a:pt x="13309" y="10725"/>
                    <a:pt x="13309" y="10686"/>
                    <a:pt x="13309" y="10686"/>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33" name="Google Shape;633;p35"/>
            <p:cNvSpPr/>
            <p:nvPr/>
          </p:nvSpPr>
          <p:spPr>
            <a:xfrm>
              <a:off x="8457182" y="3185890"/>
              <a:ext cx="156113" cy="326688"/>
            </a:xfrm>
            <a:custGeom>
              <a:avLst/>
              <a:gdLst/>
              <a:ahLst/>
              <a:cxnLst/>
              <a:rect l="l" t="t" r="r" b="b"/>
              <a:pathLst>
                <a:path w="12499" h="26156" fill="none" extrusionOk="0">
                  <a:moveTo>
                    <a:pt x="0" y="1"/>
                  </a:moveTo>
                  <a:cubicBezTo>
                    <a:pt x="0" y="502"/>
                    <a:pt x="0" y="1004"/>
                    <a:pt x="39" y="1505"/>
                  </a:cubicBezTo>
                  <a:cubicBezTo>
                    <a:pt x="193" y="6443"/>
                    <a:pt x="1273" y="11342"/>
                    <a:pt x="3279" y="15894"/>
                  </a:cubicBezTo>
                  <a:cubicBezTo>
                    <a:pt x="4089" y="17746"/>
                    <a:pt x="5131" y="19636"/>
                    <a:pt x="6751" y="20871"/>
                  </a:cubicBezTo>
                  <a:cubicBezTo>
                    <a:pt x="8371" y="22144"/>
                    <a:pt x="10724" y="22607"/>
                    <a:pt x="12499" y="21565"/>
                  </a:cubicBezTo>
                  <a:cubicBezTo>
                    <a:pt x="11959" y="23455"/>
                    <a:pt x="10339" y="25076"/>
                    <a:pt x="8448" y="25616"/>
                  </a:cubicBezTo>
                  <a:cubicBezTo>
                    <a:pt x="6520" y="26156"/>
                    <a:pt x="4629" y="25346"/>
                    <a:pt x="3125" y="24034"/>
                  </a:cubicBezTo>
                </a:path>
              </a:pathLst>
            </a:custGeom>
            <a:noFill/>
            <a:ln w="125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34" name="Google Shape;634;p35"/>
            <p:cNvSpPr/>
            <p:nvPr/>
          </p:nvSpPr>
          <p:spPr>
            <a:xfrm>
              <a:off x="7998515" y="3006163"/>
              <a:ext cx="181180" cy="87730"/>
            </a:xfrm>
            <a:custGeom>
              <a:avLst/>
              <a:gdLst/>
              <a:ahLst/>
              <a:cxnLst/>
              <a:rect l="l" t="t" r="r" b="b"/>
              <a:pathLst>
                <a:path w="14506" h="7024" extrusionOk="0">
                  <a:moveTo>
                    <a:pt x="6860" y="0"/>
                  </a:moveTo>
                  <a:cubicBezTo>
                    <a:pt x="3621" y="0"/>
                    <a:pt x="1029" y="1133"/>
                    <a:pt x="1" y="1661"/>
                  </a:cubicBezTo>
                  <a:cubicBezTo>
                    <a:pt x="1" y="1700"/>
                    <a:pt x="1" y="1777"/>
                    <a:pt x="1" y="1815"/>
                  </a:cubicBezTo>
                  <a:cubicBezTo>
                    <a:pt x="143" y="1797"/>
                    <a:pt x="284" y="1789"/>
                    <a:pt x="425" y="1789"/>
                  </a:cubicBezTo>
                  <a:cubicBezTo>
                    <a:pt x="1769" y="1789"/>
                    <a:pt x="2971" y="2548"/>
                    <a:pt x="2971" y="2548"/>
                  </a:cubicBezTo>
                  <a:cubicBezTo>
                    <a:pt x="1660" y="3474"/>
                    <a:pt x="850" y="4400"/>
                    <a:pt x="310" y="5287"/>
                  </a:cubicBezTo>
                  <a:cubicBezTo>
                    <a:pt x="387" y="5943"/>
                    <a:pt x="425" y="6522"/>
                    <a:pt x="502" y="7023"/>
                  </a:cubicBezTo>
                  <a:cubicBezTo>
                    <a:pt x="3304" y="4505"/>
                    <a:pt x="6202" y="3623"/>
                    <a:pt x="8869" y="3623"/>
                  </a:cubicBezTo>
                  <a:cubicBezTo>
                    <a:pt x="10940" y="3623"/>
                    <a:pt x="12870" y="4155"/>
                    <a:pt x="14506" y="4863"/>
                  </a:cubicBezTo>
                  <a:cubicBezTo>
                    <a:pt x="13078" y="3166"/>
                    <a:pt x="11574" y="1661"/>
                    <a:pt x="10069" y="388"/>
                  </a:cubicBezTo>
                  <a:cubicBezTo>
                    <a:pt x="8955" y="112"/>
                    <a:pt x="7876" y="0"/>
                    <a:pt x="686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635" name="Google Shape;635;p35"/>
            <p:cNvSpPr/>
            <p:nvPr/>
          </p:nvSpPr>
          <p:spPr>
            <a:xfrm>
              <a:off x="7598158" y="3011970"/>
              <a:ext cx="152753" cy="116607"/>
            </a:xfrm>
            <a:custGeom>
              <a:avLst/>
              <a:gdLst/>
              <a:ahLst/>
              <a:cxnLst/>
              <a:rect l="l" t="t" r="r" b="b"/>
              <a:pathLst>
                <a:path w="12230" h="9336" extrusionOk="0">
                  <a:moveTo>
                    <a:pt x="9992" y="0"/>
                  </a:moveTo>
                  <a:cubicBezTo>
                    <a:pt x="8488" y="193"/>
                    <a:pt x="6404" y="695"/>
                    <a:pt x="4321" y="1852"/>
                  </a:cubicBezTo>
                  <a:cubicBezTo>
                    <a:pt x="2971" y="4359"/>
                    <a:pt x="1467" y="6983"/>
                    <a:pt x="1" y="9336"/>
                  </a:cubicBezTo>
                  <a:cubicBezTo>
                    <a:pt x="2219" y="6776"/>
                    <a:pt x="5616" y="4306"/>
                    <a:pt x="10325" y="4306"/>
                  </a:cubicBezTo>
                  <a:cubicBezTo>
                    <a:pt x="10938" y="4306"/>
                    <a:pt x="11572" y="4348"/>
                    <a:pt x="12229" y="4437"/>
                  </a:cubicBezTo>
                  <a:cubicBezTo>
                    <a:pt x="11844" y="3704"/>
                    <a:pt x="11458" y="3009"/>
                    <a:pt x="11111" y="2315"/>
                  </a:cubicBezTo>
                  <a:cubicBezTo>
                    <a:pt x="10609" y="2161"/>
                    <a:pt x="10069" y="2083"/>
                    <a:pt x="9491" y="2006"/>
                  </a:cubicBezTo>
                  <a:cubicBezTo>
                    <a:pt x="9491" y="2006"/>
                    <a:pt x="9838" y="1466"/>
                    <a:pt x="10416" y="888"/>
                  </a:cubicBezTo>
                  <a:cubicBezTo>
                    <a:pt x="10262" y="579"/>
                    <a:pt x="10146" y="270"/>
                    <a:pt x="9992"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039600" y="8839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
    </mc:Choice>
    <mc:Fallback xmlns="">
      <p:transition spd="slow" advTm="3287"/>
    </mc:Fallback>
  </mc:AlternateContent>
  <p:timing>
    <p:tnLst>
      <p:par>
        <p:cTn id="1" dur="indefinite" restart="never" nodeType="tmRoot">
          <p:childTnLst>
            <p:audio isNarration="1">
              <p:cMediaNode vol="80000" showWhenStopped="0">
                <p:cTn id="2"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36"/>
          <p:cNvSpPr txBox="1">
            <a:spLocks noGrp="1"/>
          </p:cNvSpPr>
          <p:nvPr>
            <p:ph type="title"/>
          </p:nvPr>
        </p:nvSpPr>
        <p:spPr>
          <a:xfrm>
            <a:off x="1609207" y="397476"/>
            <a:ext cx="9735543" cy="1045374"/>
          </a:xfrm>
          <a:prstGeom prst="rect">
            <a:avLst/>
          </a:prstGeom>
        </p:spPr>
        <p:txBody>
          <a:bodyPr spcFirstLastPara="1" wrap="square" lIns="165409" tIns="165409" rIns="165409" bIns="165409" anchor="ctr" anchorCtr="0">
            <a:noAutofit/>
          </a:bodyPr>
          <a:lstStyle/>
          <a:p>
            <a:pPr lvl="0"/>
            <a:r>
              <a:rPr lang="en" sz="6000" dirty="0">
                <a:latin typeface="Brush Script Std" panose="03060802040607070404" pitchFamily="66" charset="0"/>
              </a:rPr>
              <a:t>Mục tiêu</a:t>
            </a:r>
            <a:endParaRPr sz="6000" dirty="0"/>
          </a:p>
        </p:txBody>
      </p:sp>
      <p:sp>
        <p:nvSpPr>
          <p:cNvPr id="641" name="Google Shape;641;p36"/>
          <p:cNvSpPr txBox="1">
            <a:spLocks noGrp="1"/>
          </p:cNvSpPr>
          <p:nvPr>
            <p:ph type="body" idx="1"/>
          </p:nvPr>
        </p:nvSpPr>
        <p:spPr>
          <a:xfrm>
            <a:off x="580278" y="2315939"/>
            <a:ext cx="11499824" cy="6161517"/>
          </a:xfrm>
          <a:prstGeom prst="rect">
            <a:avLst/>
          </a:prstGeom>
        </p:spPr>
        <p:txBody>
          <a:bodyPr spcFirstLastPara="1" wrap="square" lIns="165409" tIns="165409" rIns="165409" bIns="165409" anchor="ctr" anchorCtr="0">
            <a:noAutofit/>
          </a:bodyPr>
          <a:lstStyle/>
          <a:p>
            <a:pPr marL="0" indent="0">
              <a:buClr>
                <a:schemeClr val="dk1"/>
              </a:buClr>
              <a:buSzPts val="1100"/>
              <a:buNone/>
            </a:pPr>
            <a:r>
              <a:rPr lang="en-US" sz="4342" b="1" dirty="0">
                <a:latin typeface="Times New Roman" panose="02020603050405020304" pitchFamily="18" charset="0"/>
                <a:cs typeface="Times New Roman" panose="02020603050405020304" pitchFamily="18" charset="0"/>
              </a:rPr>
              <a:t>K</a:t>
            </a:r>
            <a:r>
              <a:rPr lang="vi-VN" sz="4342" b="1" dirty="0">
                <a:latin typeface="Times New Roman" panose="02020603050405020304" pitchFamily="18" charset="0"/>
                <a:cs typeface="Times New Roman" panose="02020603050405020304" pitchFamily="18" charset="0"/>
              </a:rPr>
              <a:t>iến thức</a:t>
            </a:r>
          </a:p>
          <a:p>
            <a:pPr marL="620366" indent="-620366">
              <a:buClr>
                <a:schemeClr val="dk1"/>
              </a:buClr>
              <a:buSzPts val="1100"/>
              <a:buFont typeface="Arial" panose="020B0604020202020204" pitchFamily="34" charset="0"/>
              <a:buChar char="•"/>
            </a:pPr>
            <a:r>
              <a:rPr lang="vi-VN" sz="4342" dirty="0">
                <a:latin typeface="Times New Roman" panose="02020603050405020304" pitchFamily="18" charset="0"/>
                <a:cs typeface="Times New Roman" panose="02020603050405020304" pitchFamily="18" charset="0"/>
              </a:rPr>
              <a:t>Sinh viên có kiến thức về kỹ thuật thiết kế áo nữ căn bản có pince.</a:t>
            </a:r>
          </a:p>
          <a:p>
            <a:pPr marL="0" indent="0">
              <a:buClr>
                <a:schemeClr val="dk1"/>
              </a:buClr>
              <a:buSzPts val="1100"/>
              <a:buNone/>
            </a:pPr>
            <a:r>
              <a:rPr lang="en-US" sz="4342" b="1" dirty="0">
                <a:latin typeface="Times New Roman" panose="02020603050405020304" pitchFamily="18" charset="0"/>
                <a:cs typeface="Times New Roman" panose="02020603050405020304" pitchFamily="18" charset="0"/>
              </a:rPr>
              <a:t>K</a:t>
            </a:r>
            <a:r>
              <a:rPr lang="vi-VN" sz="4342" b="1" dirty="0">
                <a:latin typeface="Times New Roman" panose="02020603050405020304" pitchFamily="18" charset="0"/>
                <a:cs typeface="Times New Roman" panose="02020603050405020304" pitchFamily="18" charset="0"/>
              </a:rPr>
              <a:t>ỹ năng</a:t>
            </a:r>
          </a:p>
          <a:p>
            <a:pPr marL="620366" indent="-620366">
              <a:buClr>
                <a:schemeClr val="dk1"/>
              </a:buClr>
              <a:buSzPts val="1100"/>
              <a:buFont typeface="Arial" panose="020B0604020202020204" pitchFamily="34" charset="0"/>
              <a:buChar char="•"/>
            </a:pPr>
            <a:r>
              <a:rPr lang="vi-VN" sz="4342" dirty="0">
                <a:latin typeface="Times New Roman" panose="02020603050405020304" pitchFamily="18" charset="0"/>
                <a:cs typeface="Times New Roman" panose="02020603050405020304" pitchFamily="18" charset="0"/>
              </a:rPr>
              <a:t>Sinh viên có khả năng thiết kế áo nữ căn bản có pince đúng kỹ thuật.</a:t>
            </a:r>
          </a:p>
          <a:p>
            <a:pPr marL="0" indent="0">
              <a:buClr>
                <a:schemeClr val="dk1"/>
              </a:buClr>
              <a:buSzPts val="1100"/>
              <a:buNone/>
            </a:pPr>
            <a:r>
              <a:rPr lang="en-US" sz="4342" b="1" dirty="0">
                <a:latin typeface="Times New Roman" panose="02020603050405020304" pitchFamily="18" charset="0"/>
                <a:cs typeface="Times New Roman" panose="02020603050405020304" pitchFamily="18" charset="0"/>
              </a:rPr>
              <a:t>T</a:t>
            </a:r>
            <a:r>
              <a:rPr lang="vi-VN" sz="4342" b="1" dirty="0">
                <a:latin typeface="Times New Roman" panose="02020603050405020304" pitchFamily="18" charset="0"/>
                <a:cs typeface="Times New Roman" panose="02020603050405020304" pitchFamily="18" charset="0"/>
              </a:rPr>
              <a:t>hái độ</a:t>
            </a:r>
          </a:p>
          <a:p>
            <a:pPr marL="620366" indent="-620366">
              <a:buClr>
                <a:schemeClr val="dk1"/>
              </a:buClr>
              <a:buSzPts val="1100"/>
              <a:buFont typeface="Arial" panose="020B0604020202020204" pitchFamily="34" charset="0"/>
              <a:buChar char="•"/>
            </a:pPr>
            <a:r>
              <a:rPr lang="vi-VN" sz="4342" dirty="0">
                <a:latin typeface="Times New Roman" panose="02020603050405020304" pitchFamily="18" charset="0"/>
                <a:cs typeface="Times New Roman" panose="02020603050405020304" pitchFamily="18" charset="0"/>
              </a:rPr>
              <a:t>Sinh viên nhận thức được tầm quan trọng của kỹ thuật thiết kế áo nữ căn bản có pince và không pince nhằm phát huy khả năng ứng dụng vào thực tiễn sản xuất.</a:t>
            </a:r>
          </a:p>
          <a:p>
            <a:pPr marL="0" indent="0">
              <a:buClr>
                <a:schemeClr val="dk1"/>
              </a:buClr>
              <a:buSzPts val="1100"/>
              <a:buNone/>
            </a:pPr>
            <a:endParaRPr dirty="0"/>
          </a:p>
        </p:txBody>
      </p:sp>
      <p:sp>
        <p:nvSpPr>
          <p:cNvPr id="642" name="Google Shape;642;p36"/>
          <p:cNvSpPr/>
          <p:nvPr/>
        </p:nvSpPr>
        <p:spPr>
          <a:xfrm>
            <a:off x="10902122" y="367353"/>
            <a:ext cx="885257" cy="1105621"/>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Tree>
  </p:cSld>
  <p:clrMapOvr>
    <a:masterClrMapping/>
  </p:clrMapOvr>
  <mc:AlternateContent xmlns:mc="http://schemas.openxmlformats.org/markup-compatibility/2006" xmlns:p14="http://schemas.microsoft.com/office/powerpoint/2010/main">
    <mc:Choice Requires="p14">
      <p:transition spd="slow" p14:dur="2000" advTm="2894"/>
    </mc:Choice>
    <mc:Fallback xmlns="">
      <p:transition spd="slow" advTm="289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6"/>
        <p:cNvGrpSpPr/>
        <p:nvPr/>
      </p:nvGrpSpPr>
      <p:grpSpPr>
        <a:xfrm>
          <a:off x="0" y="0"/>
          <a:ext cx="0" cy="0"/>
          <a:chOff x="0" y="0"/>
          <a:chExt cx="0" cy="0"/>
        </a:xfrm>
      </p:grpSpPr>
      <p:sp>
        <p:nvSpPr>
          <p:cNvPr id="837" name="Google Shape;837;p40"/>
          <p:cNvSpPr txBox="1">
            <a:spLocks noGrp="1"/>
          </p:cNvSpPr>
          <p:nvPr>
            <p:ph type="title"/>
          </p:nvPr>
        </p:nvSpPr>
        <p:spPr>
          <a:xfrm>
            <a:off x="2969365" y="4329839"/>
            <a:ext cx="11883417" cy="3156028"/>
          </a:xfrm>
          <a:prstGeom prst="rect">
            <a:avLst/>
          </a:prstGeom>
        </p:spPr>
        <p:txBody>
          <a:bodyPr spcFirstLastPara="1" wrap="square" lIns="165409" tIns="165409" rIns="165409" bIns="165409" anchor="ctr" anchorCtr="0">
            <a:noAutofit/>
          </a:bodyPr>
          <a:lstStyle/>
          <a:p>
            <a:pPr lvl="0"/>
            <a:r>
              <a:rPr lang="vi-VN" b="1" dirty="0"/>
              <a:t>Đặ</a:t>
            </a:r>
            <a:r>
              <a:rPr lang="vi-VN" dirty="0"/>
              <a:t>c </a:t>
            </a:r>
            <a:r>
              <a:rPr lang="vi-VN" b="1" dirty="0"/>
              <a:t>đ</a:t>
            </a:r>
            <a:r>
              <a:rPr lang="vi-VN" dirty="0"/>
              <a:t>iểm hình dáng</a:t>
            </a:r>
            <a:endParaRPr dirty="0"/>
          </a:p>
        </p:txBody>
      </p:sp>
      <p:sp>
        <p:nvSpPr>
          <p:cNvPr id="839" name="Google Shape;839;p40"/>
          <p:cNvSpPr txBox="1">
            <a:spLocks noGrp="1"/>
          </p:cNvSpPr>
          <p:nvPr>
            <p:ph type="title" idx="2"/>
          </p:nvPr>
        </p:nvSpPr>
        <p:spPr>
          <a:xfrm>
            <a:off x="3216621" y="1838683"/>
            <a:ext cx="2102688" cy="2112458"/>
          </a:xfrm>
          <a:prstGeom prst="rect">
            <a:avLst/>
          </a:prstGeom>
        </p:spPr>
        <p:txBody>
          <a:bodyPr spcFirstLastPara="1" wrap="square" lIns="165409" tIns="165409" rIns="165409" bIns="165409" anchor="ctr" anchorCtr="0">
            <a:noAutofit/>
          </a:bodyPr>
          <a:lstStyle/>
          <a:p>
            <a:r>
              <a:rPr lang="en" dirty="0"/>
              <a:t>1</a:t>
            </a:r>
            <a:endParaRPr dirty="0"/>
          </a:p>
        </p:txBody>
      </p:sp>
      <p:grpSp>
        <p:nvGrpSpPr>
          <p:cNvPr id="840" name="Google Shape;840;p40"/>
          <p:cNvGrpSpPr/>
          <p:nvPr/>
        </p:nvGrpSpPr>
        <p:grpSpPr>
          <a:xfrm>
            <a:off x="11027370" y="1295941"/>
            <a:ext cx="1781460" cy="1476784"/>
            <a:chOff x="7129200" y="634650"/>
            <a:chExt cx="984651" cy="816250"/>
          </a:xfrm>
        </p:grpSpPr>
        <p:sp>
          <p:nvSpPr>
            <p:cNvPr id="841" name="Google Shape;841;p40"/>
            <p:cNvSpPr/>
            <p:nvPr/>
          </p:nvSpPr>
          <p:spPr>
            <a:xfrm>
              <a:off x="7129200" y="634650"/>
              <a:ext cx="357000" cy="445800"/>
            </a:xfrm>
            <a:prstGeom prst="star4">
              <a:avLst>
                <a:gd name="adj" fmla="val 17141"/>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842" name="Google Shape;842;p40"/>
            <p:cNvSpPr/>
            <p:nvPr/>
          </p:nvSpPr>
          <p:spPr>
            <a:xfrm>
              <a:off x="7624550" y="839800"/>
              <a:ext cx="489300" cy="611100"/>
            </a:xfrm>
            <a:prstGeom prst="star4">
              <a:avLst>
                <a:gd name="adj" fmla="val 17141"/>
              </a:avLst>
            </a:prstGeom>
            <a:solidFill>
              <a:schemeClr val="accen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grpSp>
        <p:nvGrpSpPr>
          <p:cNvPr id="843" name="Google Shape;843;p40"/>
          <p:cNvGrpSpPr/>
          <p:nvPr/>
        </p:nvGrpSpPr>
        <p:grpSpPr>
          <a:xfrm>
            <a:off x="5537418" y="8139446"/>
            <a:ext cx="1721088" cy="338145"/>
            <a:chOff x="4094788" y="4417200"/>
            <a:chExt cx="951281" cy="186900"/>
          </a:xfrm>
        </p:grpSpPr>
        <p:sp>
          <p:nvSpPr>
            <p:cNvPr id="844" name="Google Shape;844;p40"/>
            <p:cNvSpPr/>
            <p:nvPr/>
          </p:nvSpPr>
          <p:spPr>
            <a:xfrm>
              <a:off x="4094788" y="4417200"/>
              <a:ext cx="186900" cy="1869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845" name="Google Shape;845;p40"/>
            <p:cNvSpPr/>
            <p:nvPr/>
          </p:nvSpPr>
          <p:spPr>
            <a:xfrm>
              <a:off x="4349581" y="4417200"/>
              <a:ext cx="186900" cy="186900"/>
            </a:xfrm>
            <a:prstGeom prst="ellipse">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846" name="Google Shape;846;p40"/>
            <p:cNvSpPr/>
            <p:nvPr/>
          </p:nvSpPr>
          <p:spPr>
            <a:xfrm>
              <a:off x="4604363" y="4417200"/>
              <a:ext cx="186900" cy="186900"/>
            </a:xfrm>
            <a:prstGeom prst="ellipse">
              <a:avLst/>
            </a:prstGeom>
            <a:solidFill>
              <a:schemeClr val="accent1"/>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847" name="Google Shape;847;p40"/>
            <p:cNvSpPr/>
            <p:nvPr/>
          </p:nvSpPr>
          <p:spPr>
            <a:xfrm>
              <a:off x="4859169" y="4417200"/>
              <a:ext cx="186900" cy="186900"/>
            </a:xfrm>
            <a:prstGeom prst="ellipse">
              <a:avLst/>
            </a:prstGeom>
            <a:solidFill>
              <a:schemeClr val="accent4"/>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grpSp>
        <p:nvGrpSpPr>
          <p:cNvPr id="848" name="Google Shape;848;p40"/>
          <p:cNvGrpSpPr/>
          <p:nvPr/>
        </p:nvGrpSpPr>
        <p:grpSpPr>
          <a:xfrm>
            <a:off x="416158" y="2102496"/>
            <a:ext cx="2302901" cy="4901905"/>
            <a:chOff x="1092221" y="1177637"/>
            <a:chExt cx="1272862" cy="2709386"/>
          </a:xfrm>
        </p:grpSpPr>
        <p:sp>
          <p:nvSpPr>
            <p:cNvPr id="849" name="Google Shape;849;p40"/>
            <p:cNvSpPr/>
            <p:nvPr/>
          </p:nvSpPr>
          <p:spPr>
            <a:xfrm>
              <a:off x="1371905" y="3781475"/>
              <a:ext cx="750424" cy="105547"/>
            </a:xfrm>
            <a:custGeom>
              <a:avLst/>
              <a:gdLst/>
              <a:ahLst/>
              <a:cxnLst/>
              <a:rect l="l" t="t" r="r" b="b"/>
              <a:pathLst>
                <a:path w="48524" h="6826" extrusionOk="0">
                  <a:moveTo>
                    <a:pt x="24262" y="1"/>
                  </a:moveTo>
                  <a:cubicBezTo>
                    <a:pt x="10852" y="1"/>
                    <a:pt x="1" y="1502"/>
                    <a:pt x="1" y="3413"/>
                  </a:cubicBezTo>
                  <a:cubicBezTo>
                    <a:pt x="1" y="5290"/>
                    <a:pt x="10852" y="6825"/>
                    <a:pt x="24262" y="6825"/>
                  </a:cubicBezTo>
                  <a:cubicBezTo>
                    <a:pt x="37673" y="6825"/>
                    <a:pt x="48524" y="5290"/>
                    <a:pt x="48524" y="3413"/>
                  </a:cubicBezTo>
                  <a:cubicBezTo>
                    <a:pt x="48524" y="1502"/>
                    <a:pt x="37673" y="1"/>
                    <a:pt x="2426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50" name="Google Shape;850;p40"/>
            <p:cNvSpPr/>
            <p:nvPr/>
          </p:nvSpPr>
          <p:spPr>
            <a:xfrm>
              <a:off x="1796188" y="2545774"/>
              <a:ext cx="515588" cy="650121"/>
            </a:xfrm>
            <a:custGeom>
              <a:avLst/>
              <a:gdLst/>
              <a:ahLst/>
              <a:cxnLst/>
              <a:rect l="l" t="t" r="r" b="b"/>
              <a:pathLst>
                <a:path w="33339" h="42045" extrusionOk="0">
                  <a:moveTo>
                    <a:pt x="14162" y="0"/>
                  </a:moveTo>
                  <a:lnTo>
                    <a:pt x="1" y="6688"/>
                  </a:lnTo>
                  <a:lnTo>
                    <a:pt x="2082" y="22760"/>
                  </a:lnTo>
                  <a:cubicBezTo>
                    <a:pt x="2082" y="22760"/>
                    <a:pt x="16038" y="33236"/>
                    <a:pt x="20850" y="35352"/>
                  </a:cubicBezTo>
                  <a:lnTo>
                    <a:pt x="21942" y="38286"/>
                  </a:lnTo>
                  <a:cubicBezTo>
                    <a:pt x="21942" y="38286"/>
                    <a:pt x="20338" y="39447"/>
                    <a:pt x="20338" y="40538"/>
                  </a:cubicBezTo>
                  <a:cubicBezTo>
                    <a:pt x="20338" y="41460"/>
                    <a:pt x="20882" y="42045"/>
                    <a:pt x="23414" y="42045"/>
                  </a:cubicBezTo>
                  <a:cubicBezTo>
                    <a:pt x="23788" y="42045"/>
                    <a:pt x="24206" y="42032"/>
                    <a:pt x="24672" y="42006"/>
                  </a:cubicBezTo>
                  <a:cubicBezTo>
                    <a:pt x="28255" y="41801"/>
                    <a:pt x="30950" y="41323"/>
                    <a:pt x="30950" y="41323"/>
                  </a:cubicBezTo>
                  <a:cubicBezTo>
                    <a:pt x="30950" y="41323"/>
                    <a:pt x="33339" y="39754"/>
                    <a:pt x="32418" y="38218"/>
                  </a:cubicBezTo>
                  <a:cubicBezTo>
                    <a:pt x="31530" y="36683"/>
                    <a:pt x="30814" y="35829"/>
                    <a:pt x="29551" y="35386"/>
                  </a:cubicBezTo>
                  <a:cubicBezTo>
                    <a:pt x="29551" y="35386"/>
                    <a:pt x="28391" y="11704"/>
                    <a:pt x="14162"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51" name="Google Shape;851;p40"/>
            <p:cNvSpPr/>
            <p:nvPr/>
          </p:nvSpPr>
          <p:spPr>
            <a:xfrm>
              <a:off x="1805157" y="2607501"/>
              <a:ext cx="268627" cy="456422"/>
            </a:xfrm>
            <a:custGeom>
              <a:avLst/>
              <a:gdLst/>
              <a:ahLst/>
              <a:cxnLst/>
              <a:rect l="l" t="t" r="r" b="b"/>
              <a:pathLst>
                <a:path w="17370" h="29518" extrusionOk="0">
                  <a:moveTo>
                    <a:pt x="8497" y="1"/>
                  </a:moveTo>
                  <a:lnTo>
                    <a:pt x="7303" y="239"/>
                  </a:lnTo>
                  <a:cubicBezTo>
                    <a:pt x="7319" y="315"/>
                    <a:pt x="7336" y="391"/>
                    <a:pt x="7352" y="467"/>
                  </a:cubicBezTo>
                  <a:lnTo>
                    <a:pt x="7352" y="467"/>
                  </a:lnTo>
                  <a:cubicBezTo>
                    <a:pt x="7736" y="318"/>
                    <a:pt x="8118" y="162"/>
                    <a:pt x="8497" y="1"/>
                  </a:cubicBezTo>
                  <a:close/>
                  <a:moveTo>
                    <a:pt x="7352" y="467"/>
                  </a:moveTo>
                  <a:lnTo>
                    <a:pt x="7352" y="467"/>
                  </a:lnTo>
                  <a:cubicBezTo>
                    <a:pt x="4977" y="1392"/>
                    <a:pt x="2527" y="2090"/>
                    <a:pt x="1" y="2560"/>
                  </a:cubicBezTo>
                  <a:cubicBezTo>
                    <a:pt x="69" y="7508"/>
                    <a:pt x="479" y="12421"/>
                    <a:pt x="1297" y="17267"/>
                  </a:cubicBezTo>
                  <a:cubicBezTo>
                    <a:pt x="1400" y="17847"/>
                    <a:pt x="1502" y="18427"/>
                    <a:pt x="1809" y="18905"/>
                  </a:cubicBezTo>
                  <a:cubicBezTo>
                    <a:pt x="2116" y="19348"/>
                    <a:pt x="2560" y="19621"/>
                    <a:pt x="2969" y="19894"/>
                  </a:cubicBezTo>
                  <a:cubicBezTo>
                    <a:pt x="7781" y="23102"/>
                    <a:pt x="12558" y="26310"/>
                    <a:pt x="17369" y="29517"/>
                  </a:cubicBezTo>
                  <a:cubicBezTo>
                    <a:pt x="15424" y="23716"/>
                    <a:pt x="13513" y="17949"/>
                    <a:pt x="11603" y="12183"/>
                  </a:cubicBezTo>
                  <a:lnTo>
                    <a:pt x="11603" y="12183"/>
                  </a:lnTo>
                  <a:cubicBezTo>
                    <a:pt x="11841" y="15015"/>
                    <a:pt x="12080" y="17847"/>
                    <a:pt x="12319" y="20679"/>
                  </a:cubicBezTo>
                  <a:cubicBezTo>
                    <a:pt x="10463" y="13998"/>
                    <a:pt x="8807" y="7249"/>
                    <a:pt x="7352" y="467"/>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52" name="Google Shape;852;p40"/>
            <p:cNvSpPr/>
            <p:nvPr/>
          </p:nvSpPr>
          <p:spPr>
            <a:xfrm>
              <a:off x="1798306" y="2654986"/>
              <a:ext cx="81284" cy="270161"/>
            </a:xfrm>
            <a:custGeom>
              <a:avLst/>
              <a:gdLst/>
              <a:ahLst/>
              <a:cxnLst/>
              <a:rect l="l" t="t" r="r" b="b"/>
              <a:pathLst>
                <a:path w="5256" h="17472" extrusionOk="0">
                  <a:moveTo>
                    <a:pt x="273" y="1"/>
                  </a:moveTo>
                  <a:lnTo>
                    <a:pt x="0" y="990"/>
                  </a:lnTo>
                  <a:cubicBezTo>
                    <a:pt x="853" y="3208"/>
                    <a:pt x="1740" y="5426"/>
                    <a:pt x="2594" y="7644"/>
                  </a:cubicBezTo>
                  <a:cubicBezTo>
                    <a:pt x="3174" y="9077"/>
                    <a:pt x="3754" y="10579"/>
                    <a:pt x="3617" y="12114"/>
                  </a:cubicBezTo>
                  <a:cubicBezTo>
                    <a:pt x="3549" y="13172"/>
                    <a:pt x="3139" y="14196"/>
                    <a:pt x="3174" y="15254"/>
                  </a:cubicBezTo>
                  <a:cubicBezTo>
                    <a:pt x="3208" y="16312"/>
                    <a:pt x="3924" y="17472"/>
                    <a:pt x="4982" y="17472"/>
                  </a:cubicBezTo>
                  <a:cubicBezTo>
                    <a:pt x="4641" y="15595"/>
                    <a:pt x="4675" y="13650"/>
                    <a:pt x="5085" y="11773"/>
                  </a:cubicBezTo>
                  <a:cubicBezTo>
                    <a:pt x="5153" y="11466"/>
                    <a:pt x="5255" y="11193"/>
                    <a:pt x="5221" y="10886"/>
                  </a:cubicBezTo>
                  <a:cubicBezTo>
                    <a:pt x="5187" y="10545"/>
                    <a:pt x="5085" y="10238"/>
                    <a:pt x="4948" y="9931"/>
                  </a:cubicBezTo>
                  <a:cubicBezTo>
                    <a:pt x="3958" y="7542"/>
                    <a:pt x="2935" y="5153"/>
                    <a:pt x="1604" y="2901"/>
                  </a:cubicBezTo>
                  <a:cubicBezTo>
                    <a:pt x="1058" y="1980"/>
                    <a:pt x="444" y="1059"/>
                    <a:pt x="273"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53" name="Google Shape;853;p40"/>
            <p:cNvSpPr/>
            <p:nvPr/>
          </p:nvSpPr>
          <p:spPr>
            <a:xfrm>
              <a:off x="1253181" y="1695213"/>
              <a:ext cx="949365" cy="768625"/>
            </a:xfrm>
            <a:custGeom>
              <a:avLst/>
              <a:gdLst/>
              <a:ahLst/>
              <a:cxnLst/>
              <a:rect l="l" t="t" r="r" b="b"/>
              <a:pathLst>
                <a:path w="61388" h="49709" extrusionOk="0">
                  <a:moveTo>
                    <a:pt x="22462" y="1"/>
                  </a:moveTo>
                  <a:cubicBezTo>
                    <a:pt x="18525" y="1"/>
                    <a:pt x="9282" y="1742"/>
                    <a:pt x="9282" y="1742"/>
                  </a:cubicBezTo>
                  <a:lnTo>
                    <a:pt x="4811" y="5871"/>
                  </a:lnTo>
                  <a:lnTo>
                    <a:pt x="239" y="30644"/>
                  </a:lnTo>
                  <a:cubicBezTo>
                    <a:pt x="239" y="30644"/>
                    <a:pt x="0" y="48252"/>
                    <a:pt x="22863" y="49514"/>
                  </a:cubicBezTo>
                  <a:cubicBezTo>
                    <a:pt x="25230" y="49645"/>
                    <a:pt x="27447" y="49709"/>
                    <a:pt x="29524" y="49709"/>
                  </a:cubicBezTo>
                  <a:cubicBezTo>
                    <a:pt x="47504" y="49709"/>
                    <a:pt x="54987" y="44955"/>
                    <a:pt x="58658" y="37981"/>
                  </a:cubicBezTo>
                  <a:cubicBezTo>
                    <a:pt x="58658" y="37981"/>
                    <a:pt x="61387" y="31566"/>
                    <a:pt x="61319" y="27676"/>
                  </a:cubicBezTo>
                  <a:cubicBezTo>
                    <a:pt x="61319" y="27676"/>
                    <a:pt x="55484" y="9590"/>
                    <a:pt x="54904" y="8976"/>
                  </a:cubicBezTo>
                  <a:cubicBezTo>
                    <a:pt x="54290" y="8328"/>
                    <a:pt x="26104" y="855"/>
                    <a:pt x="23852" y="138"/>
                  </a:cubicBezTo>
                  <a:cubicBezTo>
                    <a:pt x="23551" y="42"/>
                    <a:pt x="23070" y="1"/>
                    <a:pt x="22462" y="1"/>
                  </a:cubicBezTo>
                  <a:close/>
                </a:path>
              </a:pathLst>
            </a:custGeom>
            <a:solidFill>
              <a:srgbClr val="FCCDCA"/>
            </a:solidFill>
            <a:ln>
              <a:noFill/>
            </a:ln>
          </p:spPr>
          <p:txBody>
            <a:bodyPr spcFirstLastPara="1" wrap="square" lIns="165409" tIns="165409" rIns="165409" bIns="165409" anchor="ctr" anchorCtr="0">
              <a:noAutofit/>
            </a:bodyPr>
            <a:lstStyle/>
            <a:p>
              <a:endParaRPr sz="3539"/>
            </a:p>
          </p:txBody>
        </p:sp>
        <p:sp>
          <p:nvSpPr>
            <p:cNvPr id="854" name="Google Shape;854;p40"/>
            <p:cNvSpPr/>
            <p:nvPr/>
          </p:nvSpPr>
          <p:spPr>
            <a:xfrm>
              <a:off x="2042638" y="1931604"/>
              <a:ext cx="167826" cy="283892"/>
            </a:xfrm>
            <a:custGeom>
              <a:avLst/>
              <a:gdLst/>
              <a:ahLst/>
              <a:cxnLst/>
              <a:rect l="l" t="t" r="r" b="b"/>
              <a:pathLst>
                <a:path w="10852" h="18360" extrusionOk="0">
                  <a:moveTo>
                    <a:pt x="3174" y="1"/>
                  </a:moveTo>
                  <a:cubicBezTo>
                    <a:pt x="3856" y="3618"/>
                    <a:pt x="4027" y="7303"/>
                    <a:pt x="3651" y="10954"/>
                  </a:cubicBezTo>
                  <a:cubicBezTo>
                    <a:pt x="2457" y="10135"/>
                    <a:pt x="1229" y="9282"/>
                    <a:pt x="0" y="8463"/>
                  </a:cubicBezTo>
                  <a:lnTo>
                    <a:pt x="0" y="8463"/>
                  </a:lnTo>
                  <a:lnTo>
                    <a:pt x="68" y="8941"/>
                  </a:lnTo>
                  <a:cubicBezTo>
                    <a:pt x="2389" y="11739"/>
                    <a:pt x="4265" y="14947"/>
                    <a:pt x="5528" y="18359"/>
                  </a:cubicBezTo>
                  <a:cubicBezTo>
                    <a:pt x="6415" y="14401"/>
                    <a:pt x="6142" y="10204"/>
                    <a:pt x="4811" y="6382"/>
                  </a:cubicBezTo>
                  <a:lnTo>
                    <a:pt x="4811" y="6382"/>
                  </a:lnTo>
                  <a:cubicBezTo>
                    <a:pt x="6586" y="9044"/>
                    <a:pt x="8633" y="11535"/>
                    <a:pt x="10851" y="13821"/>
                  </a:cubicBezTo>
                  <a:cubicBezTo>
                    <a:pt x="10681" y="12524"/>
                    <a:pt x="9998" y="11364"/>
                    <a:pt x="9350" y="10238"/>
                  </a:cubicBezTo>
                  <a:cubicBezTo>
                    <a:pt x="7337" y="6791"/>
                    <a:pt x="5289" y="3379"/>
                    <a:pt x="317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55" name="Google Shape;855;p40"/>
            <p:cNvSpPr/>
            <p:nvPr/>
          </p:nvSpPr>
          <p:spPr>
            <a:xfrm>
              <a:off x="1254758" y="1693311"/>
              <a:ext cx="742506" cy="755111"/>
            </a:xfrm>
            <a:custGeom>
              <a:avLst/>
              <a:gdLst/>
              <a:ahLst/>
              <a:cxnLst/>
              <a:rect l="l" t="t" r="r" b="b"/>
              <a:pathLst>
                <a:path w="48012" h="48835" extrusionOk="0">
                  <a:moveTo>
                    <a:pt x="19226" y="0"/>
                  </a:moveTo>
                  <a:cubicBezTo>
                    <a:pt x="17239" y="0"/>
                    <a:pt x="15263" y="345"/>
                    <a:pt x="13445" y="1148"/>
                  </a:cubicBezTo>
                  <a:cubicBezTo>
                    <a:pt x="10067" y="2650"/>
                    <a:pt x="7542" y="5687"/>
                    <a:pt x="5938" y="8997"/>
                  </a:cubicBezTo>
                  <a:cubicBezTo>
                    <a:pt x="4334" y="12341"/>
                    <a:pt x="3515" y="15992"/>
                    <a:pt x="2764" y="19609"/>
                  </a:cubicBezTo>
                  <a:cubicBezTo>
                    <a:pt x="2150" y="22612"/>
                    <a:pt x="1570" y="25649"/>
                    <a:pt x="1024" y="28686"/>
                  </a:cubicBezTo>
                  <a:cubicBezTo>
                    <a:pt x="956" y="29095"/>
                    <a:pt x="239" y="28925"/>
                    <a:pt x="171" y="29300"/>
                  </a:cubicBezTo>
                  <a:cubicBezTo>
                    <a:pt x="1" y="30255"/>
                    <a:pt x="478" y="31723"/>
                    <a:pt x="308" y="32644"/>
                  </a:cubicBezTo>
                  <a:lnTo>
                    <a:pt x="308" y="33156"/>
                  </a:lnTo>
                  <a:cubicBezTo>
                    <a:pt x="444" y="33088"/>
                    <a:pt x="546" y="32985"/>
                    <a:pt x="683" y="32883"/>
                  </a:cubicBezTo>
                  <a:lnTo>
                    <a:pt x="683" y="32883"/>
                  </a:lnTo>
                  <a:cubicBezTo>
                    <a:pt x="581" y="33565"/>
                    <a:pt x="751" y="34248"/>
                    <a:pt x="990" y="34862"/>
                  </a:cubicBezTo>
                  <a:cubicBezTo>
                    <a:pt x="1775" y="37217"/>
                    <a:pt x="3106" y="39332"/>
                    <a:pt x="4437" y="41448"/>
                  </a:cubicBezTo>
                  <a:cubicBezTo>
                    <a:pt x="5085" y="42472"/>
                    <a:pt x="5767" y="43529"/>
                    <a:pt x="6689" y="44314"/>
                  </a:cubicBezTo>
                  <a:cubicBezTo>
                    <a:pt x="7610" y="45133"/>
                    <a:pt x="8770" y="45645"/>
                    <a:pt x="9896" y="46123"/>
                  </a:cubicBezTo>
                  <a:cubicBezTo>
                    <a:pt x="11432" y="46771"/>
                    <a:pt x="13001" y="47454"/>
                    <a:pt x="14537" y="48136"/>
                  </a:cubicBezTo>
                  <a:cubicBezTo>
                    <a:pt x="15373" y="48491"/>
                    <a:pt x="16338" y="48834"/>
                    <a:pt x="17234" y="48834"/>
                  </a:cubicBezTo>
                  <a:cubicBezTo>
                    <a:pt x="17801" y="48834"/>
                    <a:pt x="18340" y="48697"/>
                    <a:pt x="18802" y="48341"/>
                  </a:cubicBezTo>
                  <a:cubicBezTo>
                    <a:pt x="18768" y="47522"/>
                    <a:pt x="17949" y="46976"/>
                    <a:pt x="17233" y="46532"/>
                  </a:cubicBezTo>
                  <a:cubicBezTo>
                    <a:pt x="13036" y="43905"/>
                    <a:pt x="10033" y="39469"/>
                    <a:pt x="9384" y="34555"/>
                  </a:cubicBezTo>
                  <a:cubicBezTo>
                    <a:pt x="9145" y="32849"/>
                    <a:pt x="9214" y="31109"/>
                    <a:pt x="9589" y="29402"/>
                  </a:cubicBezTo>
                  <a:cubicBezTo>
                    <a:pt x="11875" y="27253"/>
                    <a:pt x="14503" y="25478"/>
                    <a:pt x="16926" y="23431"/>
                  </a:cubicBezTo>
                  <a:cubicBezTo>
                    <a:pt x="19553" y="21179"/>
                    <a:pt x="22010" y="18415"/>
                    <a:pt x="22897" y="15071"/>
                  </a:cubicBezTo>
                  <a:lnTo>
                    <a:pt x="22897" y="15071"/>
                  </a:lnTo>
                  <a:cubicBezTo>
                    <a:pt x="22863" y="18858"/>
                    <a:pt x="22624" y="22646"/>
                    <a:pt x="22215" y="26400"/>
                  </a:cubicBezTo>
                  <a:cubicBezTo>
                    <a:pt x="24535" y="24898"/>
                    <a:pt x="26855" y="23397"/>
                    <a:pt x="28869" y="21520"/>
                  </a:cubicBezTo>
                  <a:cubicBezTo>
                    <a:pt x="30848" y="19609"/>
                    <a:pt x="32520" y="17289"/>
                    <a:pt x="33236" y="14627"/>
                  </a:cubicBezTo>
                  <a:cubicBezTo>
                    <a:pt x="33816" y="18517"/>
                    <a:pt x="34704" y="22339"/>
                    <a:pt x="35932" y="26058"/>
                  </a:cubicBezTo>
                  <a:cubicBezTo>
                    <a:pt x="39037" y="23260"/>
                    <a:pt x="40982" y="19234"/>
                    <a:pt x="41289" y="15037"/>
                  </a:cubicBezTo>
                  <a:cubicBezTo>
                    <a:pt x="41938" y="16572"/>
                    <a:pt x="43132" y="17835"/>
                    <a:pt x="44599" y="18620"/>
                  </a:cubicBezTo>
                  <a:cubicBezTo>
                    <a:pt x="45794" y="19234"/>
                    <a:pt x="47261" y="19575"/>
                    <a:pt x="48012" y="20701"/>
                  </a:cubicBezTo>
                  <a:cubicBezTo>
                    <a:pt x="46578" y="17220"/>
                    <a:pt x="45111" y="13638"/>
                    <a:pt x="42654" y="10805"/>
                  </a:cubicBezTo>
                  <a:cubicBezTo>
                    <a:pt x="39788" y="7495"/>
                    <a:pt x="35830" y="5414"/>
                    <a:pt x="31871" y="3571"/>
                  </a:cubicBezTo>
                  <a:cubicBezTo>
                    <a:pt x="28971" y="2240"/>
                    <a:pt x="26002" y="944"/>
                    <a:pt x="22863" y="364"/>
                  </a:cubicBezTo>
                  <a:cubicBezTo>
                    <a:pt x="21669" y="130"/>
                    <a:pt x="20445" y="0"/>
                    <a:pt x="1922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56" name="Google Shape;856;p40"/>
            <p:cNvSpPr/>
            <p:nvPr/>
          </p:nvSpPr>
          <p:spPr>
            <a:xfrm>
              <a:off x="1380875" y="2003721"/>
              <a:ext cx="262302" cy="226015"/>
            </a:xfrm>
            <a:custGeom>
              <a:avLst/>
              <a:gdLst/>
              <a:ahLst/>
              <a:cxnLst/>
              <a:rect l="l" t="t" r="r" b="b"/>
              <a:pathLst>
                <a:path w="16961" h="14617" extrusionOk="0">
                  <a:moveTo>
                    <a:pt x="9907" y="0"/>
                  </a:moveTo>
                  <a:cubicBezTo>
                    <a:pt x="8064" y="0"/>
                    <a:pt x="6072" y="391"/>
                    <a:pt x="4369" y="1445"/>
                  </a:cubicBezTo>
                  <a:cubicBezTo>
                    <a:pt x="69" y="4072"/>
                    <a:pt x="1" y="5506"/>
                    <a:pt x="1" y="5506"/>
                  </a:cubicBezTo>
                  <a:lnTo>
                    <a:pt x="2867" y="11375"/>
                  </a:lnTo>
                  <a:cubicBezTo>
                    <a:pt x="2867" y="11375"/>
                    <a:pt x="4812" y="14616"/>
                    <a:pt x="10443" y="14616"/>
                  </a:cubicBezTo>
                  <a:cubicBezTo>
                    <a:pt x="16073" y="14616"/>
                    <a:pt x="16960" y="3561"/>
                    <a:pt x="15732" y="1752"/>
                  </a:cubicBezTo>
                  <a:cubicBezTo>
                    <a:pt x="15175" y="907"/>
                    <a:pt x="12715" y="0"/>
                    <a:pt x="9907"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857" name="Google Shape;857;p40"/>
            <p:cNvSpPr/>
            <p:nvPr/>
          </p:nvSpPr>
          <p:spPr>
            <a:xfrm>
              <a:off x="1829963" y="2003721"/>
              <a:ext cx="262286" cy="226015"/>
            </a:xfrm>
            <a:custGeom>
              <a:avLst/>
              <a:gdLst/>
              <a:ahLst/>
              <a:cxnLst/>
              <a:rect l="l" t="t" r="r" b="b"/>
              <a:pathLst>
                <a:path w="16960" h="14617" extrusionOk="0">
                  <a:moveTo>
                    <a:pt x="7044" y="0"/>
                  </a:moveTo>
                  <a:cubicBezTo>
                    <a:pt x="4240" y="0"/>
                    <a:pt x="1772" y="907"/>
                    <a:pt x="1195" y="1752"/>
                  </a:cubicBezTo>
                  <a:cubicBezTo>
                    <a:pt x="1" y="3561"/>
                    <a:pt x="854" y="14616"/>
                    <a:pt x="6518" y="14616"/>
                  </a:cubicBezTo>
                  <a:cubicBezTo>
                    <a:pt x="12148" y="14616"/>
                    <a:pt x="14093" y="11375"/>
                    <a:pt x="14093" y="11375"/>
                  </a:cubicBezTo>
                  <a:lnTo>
                    <a:pt x="16960" y="5506"/>
                  </a:lnTo>
                  <a:cubicBezTo>
                    <a:pt x="16960" y="5506"/>
                    <a:pt x="16857" y="4072"/>
                    <a:pt x="12558" y="1445"/>
                  </a:cubicBezTo>
                  <a:cubicBezTo>
                    <a:pt x="10868" y="391"/>
                    <a:pt x="8884" y="0"/>
                    <a:pt x="7044"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858" name="Google Shape;858;p40"/>
            <p:cNvSpPr/>
            <p:nvPr/>
          </p:nvSpPr>
          <p:spPr>
            <a:xfrm>
              <a:off x="1160298" y="1190285"/>
              <a:ext cx="1198971" cy="978776"/>
            </a:xfrm>
            <a:custGeom>
              <a:avLst/>
              <a:gdLst/>
              <a:ahLst/>
              <a:cxnLst/>
              <a:rect l="l" t="t" r="r" b="b"/>
              <a:pathLst>
                <a:path w="77528" h="63300" extrusionOk="0">
                  <a:moveTo>
                    <a:pt x="48012" y="1"/>
                  </a:moveTo>
                  <a:cubicBezTo>
                    <a:pt x="46749" y="2355"/>
                    <a:pt x="43678" y="3516"/>
                    <a:pt x="40334" y="5768"/>
                  </a:cubicBezTo>
                  <a:cubicBezTo>
                    <a:pt x="36990" y="8054"/>
                    <a:pt x="38628" y="11773"/>
                    <a:pt x="38628" y="11773"/>
                  </a:cubicBezTo>
                  <a:cubicBezTo>
                    <a:pt x="38628" y="11773"/>
                    <a:pt x="36546" y="7815"/>
                    <a:pt x="34055" y="6314"/>
                  </a:cubicBezTo>
                  <a:cubicBezTo>
                    <a:pt x="33185" y="5782"/>
                    <a:pt x="32290" y="5567"/>
                    <a:pt x="31388" y="5567"/>
                  </a:cubicBezTo>
                  <a:cubicBezTo>
                    <a:pt x="29744" y="5567"/>
                    <a:pt x="28079" y="6283"/>
                    <a:pt x="26514" y="7099"/>
                  </a:cubicBezTo>
                  <a:cubicBezTo>
                    <a:pt x="24745" y="7983"/>
                    <a:pt x="23171" y="8107"/>
                    <a:pt x="22428" y="8107"/>
                  </a:cubicBezTo>
                  <a:cubicBezTo>
                    <a:pt x="22139" y="8107"/>
                    <a:pt x="21976" y="8088"/>
                    <a:pt x="21976" y="8088"/>
                  </a:cubicBezTo>
                  <a:lnTo>
                    <a:pt x="21976" y="8088"/>
                  </a:lnTo>
                  <a:cubicBezTo>
                    <a:pt x="24850" y="11124"/>
                    <a:pt x="27393" y="11843"/>
                    <a:pt x="29158" y="11843"/>
                  </a:cubicBezTo>
                  <a:cubicBezTo>
                    <a:pt x="30744" y="11843"/>
                    <a:pt x="31701" y="11262"/>
                    <a:pt x="31701" y="11262"/>
                  </a:cubicBezTo>
                  <a:cubicBezTo>
                    <a:pt x="32299" y="10955"/>
                    <a:pt x="32792" y="10836"/>
                    <a:pt x="33197" y="10836"/>
                  </a:cubicBezTo>
                  <a:cubicBezTo>
                    <a:pt x="34594" y="10836"/>
                    <a:pt x="34942" y="12251"/>
                    <a:pt x="34942" y="12251"/>
                  </a:cubicBezTo>
                  <a:cubicBezTo>
                    <a:pt x="25797" y="12251"/>
                    <a:pt x="12012" y="15595"/>
                    <a:pt x="6006" y="24433"/>
                  </a:cubicBezTo>
                  <a:cubicBezTo>
                    <a:pt x="1" y="33305"/>
                    <a:pt x="342" y="49752"/>
                    <a:pt x="342" y="49752"/>
                  </a:cubicBezTo>
                  <a:lnTo>
                    <a:pt x="3959" y="47569"/>
                  </a:lnTo>
                  <a:lnTo>
                    <a:pt x="6245" y="63299"/>
                  </a:lnTo>
                  <a:cubicBezTo>
                    <a:pt x="6245" y="63299"/>
                    <a:pt x="8531" y="62310"/>
                    <a:pt x="11056" y="57430"/>
                  </a:cubicBezTo>
                  <a:cubicBezTo>
                    <a:pt x="13616" y="52551"/>
                    <a:pt x="15765" y="43781"/>
                    <a:pt x="15765" y="43781"/>
                  </a:cubicBezTo>
                  <a:lnTo>
                    <a:pt x="16004" y="57157"/>
                  </a:lnTo>
                  <a:cubicBezTo>
                    <a:pt x="18700" y="55963"/>
                    <a:pt x="22044" y="52585"/>
                    <a:pt x="24876" y="49309"/>
                  </a:cubicBezTo>
                  <a:cubicBezTo>
                    <a:pt x="27742" y="46033"/>
                    <a:pt x="31530" y="39072"/>
                    <a:pt x="31530" y="39072"/>
                  </a:cubicBezTo>
                  <a:lnTo>
                    <a:pt x="31530" y="39072"/>
                  </a:lnTo>
                  <a:lnTo>
                    <a:pt x="30609" y="54598"/>
                  </a:lnTo>
                  <a:lnTo>
                    <a:pt x="30916" y="54393"/>
                  </a:lnTo>
                  <a:cubicBezTo>
                    <a:pt x="35011" y="51732"/>
                    <a:pt x="38423" y="42075"/>
                    <a:pt x="38423" y="42075"/>
                  </a:cubicBezTo>
                  <a:cubicBezTo>
                    <a:pt x="40470" y="44907"/>
                    <a:pt x="42313" y="54257"/>
                    <a:pt x="42313" y="54257"/>
                  </a:cubicBezTo>
                  <a:cubicBezTo>
                    <a:pt x="46101" y="51015"/>
                    <a:pt x="45213" y="43235"/>
                    <a:pt x="45213" y="43235"/>
                  </a:cubicBezTo>
                  <a:lnTo>
                    <a:pt x="45213" y="43235"/>
                  </a:lnTo>
                  <a:cubicBezTo>
                    <a:pt x="47295" y="45589"/>
                    <a:pt x="61558" y="61559"/>
                    <a:pt x="61558" y="61559"/>
                  </a:cubicBezTo>
                  <a:lnTo>
                    <a:pt x="60125" y="48422"/>
                  </a:lnTo>
                  <a:lnTo>
                    <a:pt x="66882" y="60331"/>
                  </a:lnTo>
                  <a:cubicBezTo>
                    <a:pt x="66882" y="60331"/>
                    <a:pt x="67064" y="60422"/>
                    <a:pt x="67195" y="60422"/>
                  </a:cubicBezTo>
                  <a:cubicBezTo>
                    <a:pt x="67261" y="60422"/>
                    <a:pt x="67314" y="60399"/>
                    <a:pt x="67325" y="60331"/>
                  </a:cubicBezTo>
                  <a:cubicBezTo>
                    <a:pt x="67359" y="60160"/>
                    <a:pt x="67632" y="59205"/>
                    <a:pt x="67871" y="56031"/>
                  </a:cubicBezTo>
                  <a:cubicBezTo>
                    <a:pt x="68110" y="52858"/>
                    <a:pt x="67393" y="50094"/>
                    <a:pt x="67393" y="50094"/>
                  </a:cubicBezTo>
                  <a:cubicBezTo>
                    <a:pt x="67722" y="49107"/>
                    <a:pt x="68558" y="48247"/>
                    <a:pt x="70390" y="48247"/>
                  </a:cubicBezTo>
                  <a:cubicBezTo>
                    <a:pt x="70459" y="48247"/>
                    <a:pt x="70529" y="48249"/>
                    <a:pt x="70601" y="48251"/>
                  </a:cubicBezTo>
                  <a:cubicBezTo>
                    <a:pt x="72614" y="48353"/>
                    <a:pt x="74900" y="51493"/>
                    <a:pt x="74900" y="51493"/>
                  </a:cubicBezTo>
                  <a:cubicBezTo>
                    <a:pt x="75822" y="47944"/>
                    <a:pt x="74764" y="39994"/>
                    <a:pt x="74764" y="39993"/>
                  </a:cubicBezTo>
                  <a:lnTo>
                    <a:pt x="74764" y="39993"/>
                  </a:lnTo>
                  <a:lnTo>
                    <a:pt x="77528" y="43235"/>
                  </a:lnTo>
                  <a:cubicBezTo>
                    <a:pt x="76982" y="33442"/>
                    <a:pt x="68349" y="27300"/>
                    <a:pt x="68349" y="27299"/>
                  </a:cubicBezTo>
                  <a:lnTo>
                    <a:pt x="68349" y="27299"/>
                  </a:lnTo>
                  <a:cubicBezTo>
                    <a:pt x="71181" y="28357"/>
                    <a:pt x="74491" y="28596"/>
                    <a:pt x="74491" y="28596"/>
                  </a:cubicBezTo>
                  <a:cubicBezTo>
                    <a:pt x="71522" y="27368"/>
                    <a:pt x="67359" y="21669"/>
                    <a:pt x="66233" y="19997"/>
                  </a:cubicBezTo>
                  <a:cubicBezTo>
                    <a:pt x="65107" y="18359"/>
                    <a:pt x="63299" y="15220"/>
                    <a:pt x="57941" y="12422"/>
                  </a:cubicBezTo>
                  <a:cubicBezTo>
                    <a:pt x="53973" y="10336"/>
                    <a:pt x="49057" y="10070"/>
                    <a:pt x="46811" y="10070"/>
                  </a:cubicBezTo>
                  <a:cubicBezTo>
                    <a:pt x="46044" y="10070"/>
                    <a:pt x="45589" y="10101"/>
                    <a:pt x="45589" y="10101"/>
                  </a:cubicBezTo>
                  <a:cubicBezTo>
                    <a:pt x="46647" y="9044"/>
                    <a:pt x="47875" y="7372"/>
                    <a:pt x="48421" y="4846"/>
                  </a:cubicBezTo>
                  <a:cubicBezTo>
                    <a:pt x="48933" y="2321"/>
                    <a:pt x="48012" y="1"/>
                    <a:pt x="48012" y="1"/>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859" name="Google Shape;859;p40"/>
            <p:cNvSpPr/>
            <p:nvPr/>
          </p:nvSpPr>
          <p:spPr>
            <a:xfrm>
              <a:off x="1160298" y="1190285"/>
              <a:ext cx="927730" cy="978776"/>
            </a:xfrm>
            <a:custGeom>
              <a:avLst/>
              <a:gdLst/>
              <a:ahLst/>
              <a:cxnLst/>
              <a:rect l="l" t="t" r="r" b="b"/>
              <a:pathLst>
                <a:path w="59989" h="63300" extrusionOk="0">
                  <a:moveTo>
                    <a:pt x="48012" y="1"/>
                  </a:moveTo>
                  <a:cubicBezTo>
                    <a:pt x="46749" y="2355"/>
                    <a:pt x="43678" y="3516"/>
                    <a:pt x="40334" y="5768"/>
                  </a:cubicBezTo>
                  <a:cubicBezTo>
                    <a:pt x="36990" y="8054"/>
                    <a:pt x="38628" y="11773"/>
                    <a:pt x="38628" y="11773"/>
                  </a:cubicBezTo>
                  <a:cubicBezTo>
                    <a:pt x="38628" y="11773"/>
                    <a:pt x="36546" y="7815"/>
                    <a:pt x="34055" y="6314"/>
                  </a:cubicBezTo>
                  <a:cubicBezTo>
                    <a:pt x="33185" y="5782"/>
                    <a:pt x="32290" y="5567"/>
                    <a:pt x="31388" y="5567"/>
                  </a:cubicBezTo>
                  <a:cubicBezTo>
                    <a:pt x="29744" y="5567"/>
                    <a:pt x="28079" y="6283"/>
                    <a:pt x="26514" y="7099"/>
                  </a:cubicBezTo>
                  <a:cubicBezTo>
                    <a:pt x="24745" y="7983"/>
                    <a:pt x="23171" y="8107"/>
                    <a:pt x="22428" y="8107"/>
                  </a:cubicBezTo>
                  <a:cubicBezTo>
                    <a:pt x="22139" y="8107"/>
                    <a:pt x="21976" y="8088"/>
                    <a:pt x="21976" y="8088"/>
                  </a:cubicBezTo>
                  <a:lnTo>
                    <a:pt x="21976" y="8088"/>
                  </a:lnTo>
                  <a:cubicBezTo>
                    <a:pt x="24850" y="11124"/>
                    <a:pt x="27393" y="11843"/>
                    <a:pt x="29158" y="11843"/>
                  </a:cubicBezTo>
                  <a:cubicBezTo>
                    <a:pt x="30744" y="11843"/>
                    <a:pt x="31701" y="11262"/>
                    <a:pt x="31701" y="11262"/>
                  </a:cubicBezTo>
                  <a:cubicBezTo>
                    <a:pt x="32299" y="10955"/>
                    <a:pt x="32792" y="10836"/>
                    <a:pt x="33197" y="10836"/>
                  </a:cubicBezTo>
                  <a:cubicBezTo>
                    <a:pt x="34594" y="10836"/>
                    <a:pt x="34942" y="12251"/>
                    <a:pt x="34942" y="12251"/>
                  </a:cubicBezTo>
                  <a:cubicBezTo>
                    <a:pt x="25797" y="12251"/>
                    <a:pt x="12012" y="15595"/>
                    <a:pt x="6006" y="24433"/>
                  </a:cubicBezTo>
                  <a:cubicBezTo>
                    <a:pt x="1" y="33305"/>
                    <a:pt x="342" y="49752"/>
                    <a:pt x="342" y="49752"/>
                  </a:cubicBezTo>
                  <a:lnTo>
                    <a:pt x="3959" y="47569"/>
                  </a:lnTo>
                  <a:lnTo>
                    <a:pt x="6245" y="63299"/>
                  </a:lnTo>
                  <a:cubicBezTo>
                    <a:pt x="6245" y="63299"/>
                    <a:pt x="8531" y="62276"/>
                    <a:pt x="11056" y="57430"/>
                  </a:cubicBezTo>
                  <a:cubicBezTo>
                    <a:pt x="13616" y="52551"/>
                    <a:pt x="15765" y="43781"/>
                    <a:pt x="15765" y="43781"/>
                  </a:cubicBezTo>
                  <a:lnTo>
                    <a:pt x="16004" y="57123"/>
                  </a:lnTo>
                  <a:cubicBezTo>
                    <a:pt x="18700" y="55963"/>
                    <a:pt x="22044" y="52585"/>
                    <a:pt x="24876" y="49309"/>
                  </a:cubicBezTo>
                  <a:cubicBezTo>
                    <a:pt x="27742" y="46033"/>
                    <a:pt x="31530" y="39072"/>
                    <a:pt x="31530" y="39072"/>
                  </a:cubicBezTo>
                  <a:lnTo>
                    <a:pt x="31530" y="39072"/>
                  </a:lnTo>
                  <a:lnTo>
                    <a:pt x="30609" y="54598"/>
                  </a:lnTo>
                  <a:lnTo>
                    <a:pt x="30916" y="54393"/>
                  </a:lnTo>
                  <a:cubicBezTo>
                    <a:pt x="35011" y="51732"/>
                    <a:pt x="38423" y="42075"/>
                    <a:pt x="38423" y="42075"/>
                  </a:cubicBezTo>
                  <a:cubicBezTo>
                    <a:pt x="40470" y="44907"/>
                    <a:pt x="42313" y="54257"/>
                    <a:pt x="42313" y="54257"/>
                  </a:cubicBezTo>
                  <a:cubicBezTo>
                    <a:pt x="46101" y="51015"/>
                    <a:pt x="45213" y="43235"/>
                    <a:pt x="45213" y="43235"/>
                  </a:cubicBezTo>
                  <a:lnTo>
                    <a:pt x="45213" y="43235"/>
                  </a:lnTo>
                  <a:cubicBezTo>
                    <a:pt x="46681" y="44907"/>
                    <a:pt x="54120" y="53233"/>
                    <a:pt x="58453" y="58078"/>
                  </a:cubicBezTo>
                  <a:cubicBezTo>
                    <a:pt x="58931" y="58386"/>
                    <a:pt x="59443" y="58659"/>
                    <a:pt x="59989" y="58897"/>
                  </a:cubicBezTo>
                  <a:cubicBezTo>
                    <a:pt x="55689" y="50981"/>
                    <a:pt x="51356" y="42894"/>
                    <a:pt x="49718" y="34056"/>
                  </a:cubicBezTo>
                  <a:lnTo>
                    <a:pt x="49718" y="34056"/>
                  </a:lnTo>
                  <a:cubicBezTo>
                    <a:pt x="52755" y="37366"/>
                    <a:pt x="55689" y="40744"/>
                    <a:pt x="58556" y="44225"/>
                  </a:cubicBezTo>
                  <a:cubicBezTo>
                    <a:pt x="57225" y="38526"/>
                    <a:pt x="54631" y="33134"/>
                    <a:pt x="50980" y="28562"/>
                  </a:cubicBezTo>
                  <a:cubicBezTo>
                    <a:pt x="49786" y="27026"/>
                    <a:pt x="48421" y="25559"/>
                    <a:pt x="47500" y="23819"/>
                  </a:cubicBezTo>
                  <a:cubicBezTo>
                    <a:pt x="46544" y="22113"/>
                    <a:pt x="46032" y="20065"/>
                    <a:pt x="46612" y="18189"/>
                  </a:cubicBezTo>
                  <a:cubicBezTo>
                    <a:pt x="47466" y="15288"/>
                    <a:pt x="50571" y="13718"/>
                    <a:pt x="53471" y="12934"/>
                  </a:cubicBezTo>
                  <a:cubicBezTo>
                    <a:pt x="54836" y="12558"/>
                    <a:pt x="56269" y="12285"/>
                    <a:pt x="57702" y="12285"/>
                  </a:cubicBezTo>
                  <a:cubicBezTo>
                    <a:pt x="53785" y="10327"/>
                    <a:pt x="49074" y="10068"/>
                    <a:pt x="46858" y="10068"/>
                  </a:cubicBezTo>
                  <a:cubicBezTo>
                    <a:pt x="46063" y="10068"/>
                    <a:pt x="45589" y="10101"/>
                    <a:pt x="45589" y="10101"/>
                  </a:cubicBezTo>
                  <a:cubicBezTo>
                    <a:pt x="46647" y="9009"/>
                    <a:pt x="47875" y="7372"/>
                    <a:pt x="48421" y="4846"/>
                  </a:cubicBezTo>
                  <a:cubicBezTo>
                    <a:pt x="48933" y="2321"/>
                    <a:pt x="48012" y="1"/>
                    <a:pt x="48012" y="1"/>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860" name="Google Shape;860;p40"/>
            <p:cNvSpPr/>
            <p:nvPr/>
          </p:nvSpPr>
          <p:spPr>
            <a:xfrm>
              <a:off x="2146068" y="1452529"/>
              <a:ext cx="7934" cy="7391"/>
            </a:xfrm>
            <a:custGeom>
              <a:avLst/>
              <a:gdLst/>
              <a:ahLst/>
              <a:cxnLst/>
              <a:rect l="l" t="t" r="r" b="b"/>
              <a:pathLst>
                <a:path w="513" h="478" extrusionOk="0">
                  <a:moveTo>
                    <a:pt x="205" y="0"/>
                  </a:moveTo>
                  <a:cubicBezTo>
                    <a:pt x="137" y="171"/>
                    <a:pt x="68" y="307"/>
                    <a:pt x="0" y="478"/>
                  </a:cubicBezTo>
                  <a:lnTo>
                    <a:pt x="512" y="341"/>
                  </a:lnTo>
                  <a:cubicBezTo>
                    <a:pt x="410" y="239"/>
                    <a:pt x="307" y="103"/>
                    <a:pt x="205" y="0"/>
                  </a:cubicBezTo>
                  <a:close/>
                </a:path>
              </a:pathLst>
            </a:custGeom>
            <a:solidFill>
              <a:srgbClr val="D7575D"/>
            </a:solidFill>
            <a:ln>
              <a:noFill/>
            </a:ln>
          </p:spPr>
          <p:txBody>
            <a:bodyPr spcFirstLastPara="1" wrap="square" lIns="165409" tIns="165409" rIns="165409" bIns="165409" anchor="ctr" anchorCtr="0">
              <a:noAutofit/>
            </a:bodyPr>
            <a:lstStyle/>
            <a:p>
              <a:endParaRPr sz="3539"/>
            </a:p>
          </p:txBody>
        </p:sp>
        <p:sp>
          <p:nvSpPr>
            <p:cNvPr id="861" name="Google Shape;861;p40"/>
            <p:cNvSpPr/>
            <p:nvPr/>
          </p:nvSpPr>
          <p:spPr>
            <a:xfrm>
              <a:off x="2160311" y="1934124"/>
              <a:ext cx="202653" cy="352205"/>
            </a:xfrm>
            <a:custGeom>
              <a:avLst/>
              <a:gdLst/>
              <a:ahLst/>
              <a:cxnLst/>
              <a:rect l="l" t="t" r="r" b="b"/>
              <a:pathLst>
                <a:path w="13104" h="22778" extrusionOk="0">
                  <a:moveTo>
                    <a:pt x="5069" y="0"/>
                  </a:moveTo>
                  <a:cubicBezTo>
                    <a:pt x="3149" y="0"/>
                    <a:pt x="2730" y="1988"/>
                    <a:pt x="2730" y="1988"/>
                  </a:cubicBezTo>
                  <a:cubicBezTo>
                    <a:pt x="4471" y="11610"/>
                    <a:pt x="1" y="22530"/>
                    <a:pt x="1" y="22530"/>
                  </a:cubicBezTo>
                  <a:cubicBezTo>
                    <a:pt x="474" y="22651"/>
                    <a:pt x="1082" y="22778"/>
                    <a:pt x="1812" y="22778"/>
                  </a:cubicBezTo>
                  <a:cubicBezTo>
                    <a:pt x="3552" y="22778"/>
                    <a:pt x="5984" y="22056"/>
                    <a:pt x="8941" y="18810"/>
                  </a:cubicBezTo>
                  <a:cubicBezTo>
                    <a:pt x="13104" y="14204"/>
                    <a:pt x="12763" y="4308"/>
                    <a:pt x="8156" y="1203"/>
                  </a:cubicBezTo>
                  <a:cubicBezTo>
                    <a:pt x="6842" y="317"/>
                    <a:pt x="5836" y="0"/>
                    <a:pt x="5069" y="0"/>
                  </a:cubicBezTo>
                  <a:close/>
                </a:path>
              </a:pathLst>
            </a:custGeom>
            <a:solidFill>
              <a:srgbClr val="FCCDCA"/>
            </a:solidFill>
            <a:ln>
              <a:noFill/>
            </a:ln>
          </p:spPr>
          <p:txBody>
            <a:bodyPr spcFirstLastPara="1" wrap="square" lIns="165409" tIns="165409" rIns="165409" bIns="165409" anchor="ctr" anchorCtr="0">
              <a:noAutofit/>
            </a:bodyPr>
            <a:lstStyle/>
            <a:p>
              <a:endParaRPr sz="3539"/>
            </a:p>
          </p:txBody>
        </p:sp>
        <p:sp>
          <p:nvSpPr>
            <p:cNvPr id="862" name="Google Shape;862;p40"/>
            <p:cNvSpPr/>
            <p:nvPr/>
          </p:nvSpPr>
          <p:spPr>
            <a:xfrm>
              <a:off x="1096969" y="1925805"/>
              <a:ext cx="192106" cy="358977"/>
            </a:xfrm>
            <a:custGeom>
              <a:avLst/>
              <a:gdLst/>
              <a:ahLst/>
              <a:cxnLst/>
              <a:rect l="l" t="t" r="r" b="b"/>
              <a:pathLst>
                <a:path w="12422" h="23216" extrusionOk="0">
                  <a:moveTo>
                    <a:pt x="8054" y="1"/>
                  </a:moveTo>
                  <a:cubicBezTo>
                    <a:pt x="8054" y="1"/>
                    <a:pt x="1" y="3652"/>
                    <a:pt x="1161" y="12592"/>
                  </a:cubicBezTo>
                  <a:cubicBezTo>
                    <a:pt x="1161" y="12592"/>
                    <a:pt x="2810" y="23216"/>
                    <a:pt x="11427" y="23216"/>
                  </a:cubicBezTo>
                  <a:cubicBezTo>
                    <a:pt x="11749" y="23216"/>
                    <a:pt x="12080" y="23201"/>
                    <a:pt x="12422" y="23170"/>
                  </a:cubicBezTo>
                  <a:cubicBezTo>
                    <a:pt x="12387" y="23170"/>
                    <a:pt x="9077" y="13513"/>
                    <a:pt x="8054" y="1"/>
                  </a:cubicBezTo>
                  <a:close/>
                </a:path>
              </a:pathLst>
            </a:custGeom>
            <a:solidFill>
              <a:srgbClr val="FCCDCA"/>
            </a:solidFill>
            <a:ln>
              <a:noFill/>
            </a:ln>
          </p:spPr>
          <p:txBody>
            <a:bodyPr spcFirstLastPara="1" wrap="square" lIns="165409" tIns="165409" rIns="165409" bIns="165409" anchor="ctr" anchorCtr="0">
              <a:noAutofit/>
            </a:bodyPr>
            <a:lstStyle/>
            <a:p>
              <a:endParaRPr sz="3539"/>
            </a:p>
          </p:txBody>
        </p:sp>
        <p:sp>
          <p:nvSpPr>
            <p:cNvPr id="863" name="Google Shape;863;p40"/>
            <p:cNvSpPr/>
            <p:nvPr/>
          </p:nvSpPr>
          <p:spPr>
            <a:xfrm>
              <a:off x="1096969" y="1925805"/>
              <a:ext cx="192106" cy="358977"/>
            </a:xfrm>
            <a:custGeom>
              <a:avLst/>
              <a:gdLst/>
              <a:ahLst/>
              <a:cxnLst/>
              <a:rect l="l" t="t" r="r" b="b"/>
              <a:pathLst>
                <a:path w="12422" h="23216" extrusionOk="0">
                  <a:moveTo>
                    <a:pt x="8054" y="1"/>
                  </a:moveTo>
                  <a:cubicBezTo>
                    <a:pt x="8054" y="1"/>
                    <a:pt x="1" y="3652"/>
                    <a:pt x="1161" y="12592"/>
                  </a:cubicBezTo>
                  <a:cubicBezTo>
                    <a:pt x="1161" y="12592"/>
                    <a:pt x="2810" y="23216"/>
                    <a:pt x="11427" y="23216"/>
                  </a:cubicBezTo>
                  <a:cubicBezTo>
                    <a:pt x="11749" y="23216"/>
                    <a:pt x="12080" y="23201"/>
                    <a:pt x="12422" y="23170"/>
                  </a:cubicBezTo>
                  <a:cubicBezTo>
                    <a:pt x="12387" y="23170"/>
                    <a:pt x="9077" y="13513"/>
                    <a:pt x="805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64" name="Google Shape;864;p40"/>
            <p:cNvSpPr/>
            <p:nvPr/>
          </p:nvSpPr>
          <p:spPr>
            <a:xfrm>
              <a:off x="1614134" y="2452906"/>
              <a:ext cx="259642" cy="102903"/>
            </a:xfrm>
            <a:custGeom>
              <a:avLst/>
              <a:gdLst/>
              <a:ahLst/>
              <a:cxnLst/>
              <a:rect l="l" t="t" r="r" b="b"/>
              <a:pathLst>
                <a:path w="16789" h="6655" extrusionOk="0">
                  <a:moveTo>
                    <a:pt x="16789" y="1"/>
                  </a:moveTo>
                  <a:lnTo>
                    <a:pt x="16789" y="1"/>
                  </a:lnTo>
                  <a:cubicBezTo>
                    <a:pt x="15492" y="137"/>
                    <a:pt x="0" y="683"/>
                    <a:pt x="0" y="683"/>
                  </a:cubicBezTo>
                  <a:lnTo>
                    <a:pt x="8497" y="6655"/>
                  </a:lnTo>
                  <a:cubicBezTo>
                    <a:pt x="10169" y="6211"/>
                    <a:pt x="16789" y="1"/>
                    <a:pt x="16789" y="1"/>
                  </a:cubicBezTo>
                  <a:close/>
                </a:path>
              </a:pathLst>
            </a:custGeom>
            <a:solidFill>
              <a:srgbClr val="F9C7CA"/>
            </a:solidFill>
            <a:ln>
              <a:noFill/>
            </a:ln>
          </p:spPr>
          <p:txBody>
            <a:bodyPr spcFirstLastPara="1" wrap="square" lIns="165409" tIns="165409" rIns="165409" bIns="165409" anchor="ctr" anchorCtr="0">
              <a:noAutofit/>
            </a:bodyPr>
            <a:lstStyle/>
            <a:p>
              <a:endParaRPr sz="3539"/>
            </a:p>
          </p:txBody>
        </p:sp>
        <p:sp>
          <p:nvSpPr>
            <p:cNvPr id="865" name="Google Shape;865;p40"/>
            <p:cNvSpPr/>
            <p:nvPr/>
          </p:nvSpPr>
          <p:spPr>
            <a:xfrm>
              <a:off x="1446323" y="2431135"/>
              <a:ext cx="592108" cy="217959"/>
            </a:xfrm>
            <a:custGeom>
              <a:avLst/>
              <a:gdLst/>
              <a:ahLst/>
              <a:cxnLst/>
              <a:rect l="l" t="t" r="r" b="b"/>
              <a:pathLst>
                <a:path w="38287" h="14096" extrusionOk="0">
                  <a:moveTo>
                    <a:pt x="35159" y="1"/>
                  </a:moveTo>
                  <a:cubicBezTo>
                    <a:pt x="34459" y="1"/>
                    <a:pt x="27640" y="1409"/>
                    <a:pt x="27640" y="1409"/>
                  </a:cubicBezTo>
                  <a:cubicBezTo>
                    <a:pt x="27640" y="1409"/>
                    <a:pt x="21566" y="7107"/>
                    <a:pt x="19348" y="8063"/>
                  </a:cubicBezTo>
                  <a:cubicBezTo>
                    <a:pt x="19348" y="8063"/>
                    <a:pt x="15628" y="6083"/>
                    <a:pt x="10851" y="2091"/>
                  </a:cubicBezTo>
                  <a:cubicBezTo>
                    <a:pt x="10851" y="2091"/>
                    <a:pt x="8360" y="1545"/>
                    <a:pt x="7473" y="1409"/>
                  </a:cubicBezTo>
                  <a:cubicBezTo>
                    <a:pt x="6586" y="1306"/>
                    <a:pt x="3105" y="624"/>
                    <a:pt x="3105" y="624"/>
                  </a:cubicBezTo>
                  <a:cubicBezTo>
                    <a:pt x="3105" y="624"/>
                    <a:pt x="0" y="2603"/>
                    <a:pt x="137" y="4446"/>
                  </a:cubicBezTo>
                  <a:cubicBezTo>
                    <a:pt x="239" y="6288"/>
                    <a:pt x="205" y="8950"/>
                    <a:pt x="4095" y="10656"/>
                  </a:cubicBezTo>
                  <a:cubicBezTo>
                    <a:pt x="7033" y="11919"/>
                    <a:pt x="11179" y="13727"/>
                    <a:pt x="15341" y="13727"/>
                  </a:cubicBezTo>
                  <a:cubicBezTo>
                    <a:pt x="16688" y="13727"/>
                    <a:pt x="18038" y="13538"/>
                    <a:pt x="19348" y="13079"/>
                  </a:cubicBezTo>
                  <a:cubicBezTo>
                    <a:pt x="19348" y="13079"/>
                    <a:pt x="20649" y="14095"/>
                    <a:pt x="23021" y="14095"/>
                  </a:cubicBezTo>
                  <a:cubicBezTo>
                    <a:pt x="24412" y="14095"/>
                    <a:pt x="26172" y="13745"/>
                    <a:pt x="28254" y="12635"/>
                  </a:cubicBezTo>
                  <a:cubicBezTo>
                    <a:pt x="33850" y="9598"/>
                    <a:pt x="36512" y="8063"/>
                    <a:pt x="37399" y="5947"/>
                  </a:cubicBezTo>
                  <a:cubicBezTo>
                    <a:pt x="38286" y="3865"/>
                    <a:pt x="35317" y="112"/>
                    <a:pt x="35215" y="10"/>
                  </a:cubicBezTo>
                  <a:cubicBezTo>
                    <a:pt x="35209" y="4"/>
                    <a:pt x="35190" y="1"/>
                    <a:pt x="35159"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66" name="Google Shape;866;p40"/>
            <p:cNvSpPr/>
            <p:nvPr/>
          </p:nvSpPr>
          <p:spPr>
            <a:xfrm>
              <a:off x="1214611" y="2538909"/>
              <a:ext cx="452305" cy="727093"/>
            </a:xfrm>
            <a:custGeom>
              <a:avLst/>
              <a:gdLst/>
              <a:ahLst/>
              <a:cxnLst/>
              <a:rect l="l" t="t" r="r" b="b"/>
              <a:pathLst>
                <a:path w="29247" h="47023" extrusionOk="0">
                  <a:moveTo>
                    <a:pt x="15222" y="1"/>
                  </a:moveTo>
                  <a:cubicBezTo>
                    <a:pt x="15222" y="1"/>
                    <a:pt x="10069" y="1673"/>
                    <a:pt x="4951" y="14844"/>
                  </a:cubicBezTo>
                  <a:cubicBezTo>
                    <a:pt x="1" y="27531"/>
                    <a:pt x="4688" y="30864"/>
                    <a:pt x="9240" y="30864"/>
                  </a:cubicBezTo>
                  <a:cubicBezTo>
                    <a:pt x="9426" y="30864"/>
                    <a:pt x="9612" y="30859"/>
                    <a:pt x="9796" y="30848"/>
                  </a:cubicBezTo>
                  <a:lnTo>
                    <a:pt x="9796" y="30848"/>
                  </a:lnTo>
                  <a:lnTo>
                    <a:pt x="7305" y="43951"/>
                  </a:lnTo>
                  <a:cubicBezTo>
                    <a:pt x="7305" y="43951"/>
                    <a:pt x="19999" y="46920"/>
                    <a:pt x="25834" y="47022"/>
                  </a:cubicBezTo>
                  <a:lnTo>
                    <a:pt x="29247" y="20202"/>
                  </a:lnTo>
                  <a:lnTo>
                    <a:pt x="27404" y="21123"/>
                  </a:lnTo>
                  <a:lnTo>
                    <a:pt x="22831" y="12353"/>
                  </a:lnTo>
                  <a:cubicBezTo>
                    <a:pt x="22831" y="12353"/>
                    <a:pt x="18122" y="6006"/>
                    <a:pt x="16655" y="2355"/>
                  </a:cubicBezTo>
                  <a:lnTo>
                    <a:pt x="15222" y="1"/>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67" name="Google Shape;867;p40"/>
            <p:cNvSpPr/>
            <p:nvPr/>
          </p:nvSpPr>
          <p:spPr>
            <a:xfrm>
              <a:off x="1606741" y="2633880"/>
              <a:ext cx="89728" cy="58587"/>
            </a:xfrm>
            <a:custGeom>
              <a:avLst/>
              <a:gdLst/>
              <a:ahLst/>
              <a:cxnLst/>
              <a:rect l="l" t="t" r="r" b="b"/>
              <a:pathLst>
                <a:path w="5802" h="3789" extrusionOk="0">
                  <a:moveTo>
                    <a:pt x="1" y="1"/>
                  </a:moveTo>
                  <a:lnTo>
                    <a:pt x="2423" y="3788"/>
                  </a:lnTo>
                  <a:lnTo>
                    <a:pt x="5528" y="2833"/>
                  </a:lnTo>
                  <a:lnTo>
                    <a:pt x="5801" y="683"/>
                  </a:lnTo>
                  <a:lnTo>
                    <a:pt x="5801" y="683"/>
                  </a:lnTo>
                  <a:cubicBezTo>
                    <a:pt x="5676" y="690"/>
                    <a:pt x="5544" y="692"/>
                    <a:pt x="5407" y="692"/>
                  </a:cubicBezTo>
                  <a:cubicBezTo>
                    <a:pt x="3309" y="692"/>
                    <a:pt x="1" y="1"/>
                    <a:pt x="1"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68" name="Google Shape;868;p40"/>
            <p:cNvSpPr/>
            <p:nvPr/>
          </p:nvSpPr>
          <p:spPr>
            <a:xfrm>
              <a:off x="1847377" y="3035935"/>
              <a:ext cx="224289" cy="210537"/>
            </a:xfrm>
            <a:custGeom>
              <a:avLst/>
              <a:gdLst/>
              <a:ahLst/>
              <a:cxnLst/>
              <a:rect l="l" t="t" r="r" b="b"/>
              <a:pathLst>
                <a:path w="14503" h="13616" extrusionOk="0">
                  <a:moveTo>
                    <a:pt x="478" y="1"/>
                  </a:moveTo>
                  <a:lnTo>
                    <a:pt x="1" y="69"/>
                  </a:lnTo>
                  <a:lnTo>
                    <a:pt x="1877" y="13616"/>
                  </a:lnTo>
                  <a:cubicBezTo>
                    <a:pt x="1877" y="13616"/>
                    <a:pt x="9009" y="13616"/>
                    <a:pt x="14503" y="10101"/>
                  </a:cubicBezTo>
                  <a:lnTo>
                    <a:pt x="478" y="1"/>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69" name="Google Shape;869;p40"/>
            <p:cNvSpPr/>
            <p:nvPr/>
          </p:nvSpPr>
          <p:spPr>
            <a:xfrm>
              <a:off x="1692232" y="2633354"/>
              <a:ext cx="136169" cy="264362"/>
            </a:xfrm>
            <a:custGeom>
              <a:avLst/>
              <a:gdLst/>
              <a:ahLst/>
              <a:cxnLst/>
              <a:rect l="l" t="t" r="r" b="b"/>
              <a:pathLst>
                <a:path w="8805" h="17097" extrusionOk="0">
                  <a:moveTo>
                    <a:pt x="3447" y="1"/>
                  </a:moveTo>
                  <a:cubicBezTo>
                    <a:pt x="2696" y="478"/>
                    <a:pt x="273" y="717"/>
                    <a:pt x="273" y="717"/>
                  </a:cubicBezTo>
                  <a:lnTo>
                    <a:pt x="0" y="2867"/>
                  </a:lnTo>
                  <a:cubicBezTo>
                    <a:pt x="710" y="2694"/>
                    <a:pt x="1314" y="2610"/>
                    <a:pt x="1826" y="2610"/>
                  </a:cubicBezTo>
                  <a:cubicBezTo>
                    <a:pt x="4046" y="2610"/>
                    <a:pt x="4552" y="4189"/>
                    <a:pt x="4607" y="6962"/>
                  </a:cubicBezTo>
                  <a:cubicBezTo>
                    <a:pt x="4641" y="10340"/>
                    <a:pt x="2253" y="11500"/>
                    <a:pt x="2253" y="11500"/>
                  </a:cubicBezTo>
                  <a:lnTo>
                    <a:pt x="8804" y="17096"/>
                  </a:lnTo>
                  <a:lnTo>
                    <a:pt x="6723" y="1024"/>
                  </a:lnTo>
                  <a:cubicBezTo>
                    <a:pt x="6628" y="1032"/>
                    <a:pt x="6534" y="1036"/>
                    <a:pt x="6440" y="1036"/>
                  </a:cubicBezTo>
                  <a:cubicBezTo>
                    <a:pt x="4847" y="1036"/>
                    <a:pt x="3447" y="1"/>
                    <a:pt x="3447"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870" name="Google Shape;870;p40"/>
            <p:cNvSpPr/>
            <p:nvPr/>
          </p:nvSpPr>
          <p:spPr>
            <a:xfrm>
              <a:off x="1366632" y="2868152"/>
              <a:ext cx="744083" cy="486079"/>
            </a:xfrm>
            <a:custGeom>
              <a:avLst/>
              <a:gdLst/>
              <a:ahLst/>
              <a:cxnLst/>
              <a:rect l="l" t="t" r="r" b="b"/>
              <a:pathLst>
                <a:path w="48114" h="31436" extrusionOk="0">
                  <a:moveTo>
                    <a:pt x="19417" y="0"/>
                  </a:moveTo>
                  <a:lnTo>
                    <a:pt x="16004" y="25729"/>
                  </a:lnTo>
                  <a:cubicBezTo>
                    <a:pt x="16004" y="25729"/>
                    <a:pt x="8804" y="25047"/>
                    <a:pt x="717" y="23648"/>
                  </a:cubicBezTo>
                  <a:lnTo>
                    <a:pt x="1" y="29312"/>
                  </a:lnTo>
                  <a:cubicBezTo>
                    <a:pt x="1" y="29312"/>
                    <a:pt x="12096" y="31435"/>
                    <a:pt x="22461" y="31435"/>
                  </a:cubicBezTo>
                  <a:cubicBezTo>
                    <a:pt x="23552" y="31435"/>
                    <a:pt x="24624" y="31412"/>
                    <a:pt x="25661" y="31360"/>
                  </a:cubicBezTo>
                  <a:cubicBezTo>
                    <a:pt x="36546" y="30814"/>
                    <a:pt x="48080" y="27708"/>
                    <a:pt x="48080" y="27708"/>
                  </a:cubicBezTo>
                  <a:lnTo>
                    <a:pt x="48114" y="22488"/>
                  </a:lnTo>
                  <a:lnTo>
                    <a:pt x="45623" y="20952"/>
                  </a:lnTo>
                  <a:cubicBezTo>
                    <a:pt x="45623" y="20952"/>
                    <a:pt x="42791" y="24262"/>
                    <a:pt x="32963" y="24467"/>
                  </a:cubicBezTo>
                  <a:lnTo>
                    <a:pt x="31087" y="10476"/>
                  </a:lnTo>
                  <a:lnTo>
                    <a:pt x="19417" y="0"/>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871" name="Google Shape;871;p40"/>
            <p:cNvSpPr/>
            <p:nvPr/>
          </p:nvSpPr>
          <p:spPr>
            <a:xfrm>
              <a:off x="1691706" y="2628081"/>
              <a:ext cx="107142" cy="235927"/>
            </a:xfrm>
            <a:custGeom>
              <a:avLst/>
              <a:gdLst/>
              <a:ahLst/>
              <a:cxnLst/>
              <a:rect l="l" t="t" r="r" b="b"/>
              <a:pathLst>
                <a:path w="6928" h="15258" extrusionOk="0">
                  <a:moveTo>
                    <a:pt x="3276" y="0"/>
                  </a:moveTo>
                  <a:cubicBezTo>
                    <a:pt x="3071" y="0"/>
                    <a:pt x="2901" y="137"/>
                    <a:pt x="2764" y="239"/>
                  </a:cubicBezTo>
                  <a:cubicBezTo>
                    <a:pt x="2218" y="581"/>
                    <a:pt x="1570" y="819"/>
                    <a:pt x="922" y="888"/>
                  </a:cubicBezTo>
                  <a:cubicBezTo>
                    <a:pt x="717" y="888"/>
                    <a:pt x="512" y="888"/>
                    <a:pt x="342" y="1024"/>
                  </a:cubicBezTo>
                  <a:cubicBezTo>
                    <a:pt x="0" y="1229"/>
                    <a:pt x="34" y="1741"/>
                    <a:pt x="103" y="2116"/>
                  </a:cubicBezTo>
                  <a:cubicBezTo>
                    <a:pt x="171" y="2389"/>
                    <a:pt x="205" y="2662"/>
                    <a:pt x="239" y="2969"/>
                  </a:cubicBezTo>
                  <a:cubicBezTo>
                    <a:pt x="273" y="3072"/>
                    <a:pt x="307" y="3208"/>
                    <a:pt x="376" y="3344"/>
                  </a:cubicBezTo>
                  <a:cubicBezTo>
                    <a:pt x="464" y="3466"/>
                    <a:pt x="585" y="3513"/>
                    <a:pt x="723" y="3513"/>
                  </a:cubicBezTo>
                  <a:cubicBezTo>
                    <a:pt x="1011" y="3513"/>
                    <a:pt x="1373" y="3312"/>
                    <a:pt x="1672" y="3174"/>
                  </a:cubicBezTo>
                  <a:cubicBezTo>
                    <a:pt x="1886" y="3082"/>
                    <a:pt x="2111" y="3040"/>
                    <a:pt x="2338" y="3040"/>
                  </a:cubicBezTo>
                  <a:cubicBezTo>
                    <a:pt x="3129" y="3040"/>
                    <a:pt x="3944" y="3550"/>
                    <a:pt x="4368" y="4266"/>
                  </a:cubicBezTo>
                  <a:cubicBezTo>
                    <a:pt x="4914" y="5187"/>
                    <a:pt x="4880" y="6313"/>
                    <a:pt x="4709" y="7371"/>
                  </a:cubicBezTo>
                  <a:cubicBezTo>
                    <a:pt x="4368" y="9077"/>
                    <a:pt x="3583" y="10681"/>
                    <a:pt x="2423" y="11978"/>
                  </a:cubicBezTo>
                  <a:cubicBezTo>
                    <a:pt x="3413" y="12933"/>
                    <a:pt x="4368" y="13923"/>
                    <a:pt x="5358" y="14878"/>
                  </a:cubicBezTo>
                  <a:cubicBezTo>
                    <a:pt x="5538" y="15058"/>
                    <a:pt x="5814" y="15257"/>
                    <a:pt x="6056" y="15257"/>
                  </a:cubicBezTo>
                  <a:cubicBezTo>
                    <a:pt x="6136" y="15257"/>
                    <a:pt x="6212" y="15236"/>
                    <a:pt x="6279" y="15185"/>
                  </a:cubicBezTo>
                  <a:cubicBezTo>
                    <a:pt x="5426" y="12660"/>
                    <a:pt x="6313" y="9896"/>
                    <a:pt x="6279" y="7235"/>
                  </a:cubicBezTo>
                  <a:cubicBezTo>
                    <a:pt x="6245" y="5290"/>
                    <a:pt x="5699" y="3276"/>
                    <a:pt x="6279" y="1434"/>
                  </a:cubicBezTo>
                  <a:cubicBezTo>
                    <a:pt x="6289" y="1405"/>
                    <a:pt x="6300" y="1375"/>
                    <a:pt x="6312" y="1346"/>
                  </a:cubicBezTo>
                  <a:lnTo>
                    <a:pt x="6312" y="1346"/>
                  </a:lnTo>
                  <a:cubicBezTo>
                    <a:pt x="6515" y="1375"/>
                    <a:pt x="6721" y="1393"/>
                    <a:pt x="6927" y="1399"/>
                  </a:cubicBezTo>
                  <a:lnTo>
                    <a:pt x="6688" y="1058"/>
                  </a:lnTo>
                  <a:cubicBezTo>
                    <a:pt x="6664" y="1050"/>
                    <a:pt x="6641" y="1046"/>
                    <a:pt x="6618" y="1046"/>
                  </a:cubicBezTo>
                  <a:cubicBezTo>
                    <a:pt x="6479" y="1046"/>
                    <a:pt x="6377" y="1192"/>
                    <a:pt x="6312" y="1346"/>
                  </a:cubicBezTo>
                  <a:lnTo>
                    <a:pt x="6312" y="1346"/>
                  </a:lnTo>
                  <a:cubicBezTo>
                    <a:pt x="5373" y="1210"/>
                    <a:pt x="4477" y="828"/>
                    <a:pt x="3720" y="239"/>
                  </a:cubicBezTo>
                  <a:cubicBezTo>
                    <a:pt x="3583" y="137"/>
                    <a:pt x="3447" y="35"/>
                    <a:pt x="3276"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872" name="Google Shape;872;p40"/>
            <p:cNvSpPr/>
            <p:nvPr/>
          </p:nvSpPr>
          <p:spPr>
            <a:xfrm>
              <a:off x="1411496" y="3332460"/>
              <a:ext cx="278107" cy="435300"/>
            </a:xfrm>
            <a:custGeom>
              <a:avLst/>
              <a:gdLst/>
              <a:ahLst/>
              <a:cxnLst/>
              <a:rect l="l" t="t" r="r" b="b"/>
              <a:pathLst>
                <a:path w="17983" h="28152" extrusionOk="0">
                  <a:moveTo>
                    <a:pt x="1228" y="1"/>
                  </a:moveTo>
                  <a:lnTo>
                    <a:pt x="1263" y="342"/>
                  </a:lnTo>
                  <a:cubicBezTo>
                    <a:pt x="1263" y="342"/>
                    <a:pt x="2184" y="12831"/>
                    <a:pt x="1536" y="16482"/>
                  </a:cubicBezTo>
                  <a:cubicBezTo>
                    <a:pt x="921" y="20133"/>
                    <a:pt x="0" y="20065"/>
                    <a:pt x="0" y="21635"/>
                  </a:cubicBezTo>
                  <a:cubicBezTo>
                    <a:pt x="0" y="23170"/>
                    <a:pt x="2355" y="24160"/>
                    <a:pt x="2355" y="24160"/>
                  </a:cubicBezTo>
                  <a:lnTo>
                    <a:pt x="2355" y="27231"/>
                  </a:lnTo>
                  <a:cubicBezTo>
                    <a:pt x="2355" y="27231"/>
                    <a:pt x="4307" y="28151"/>
                    <a:pt x="7405" y="28151"/>
                  </a:cubicBezTo>
                  <a:cubicBezTo>
                    <a:pt x="7734" y="28151"/>
                    <a:pt x="8075" y="28141"/>
                    <a:pt x="8428" y="28118"/>
                  </a:cubicBezTo>
                  <a:cubicBezTo>
                    <a:pt x="12114" y="27845"/>
                    <a:pt x="14741" y="26514"/>
                    <a:pt x="14741" y="26514"/>
                  </a:cubicBezTo>
                  <a:lnTo>
                    <a:pt x="14741" y="23273"/>
                  </a:lnTo>
                  <a:cubicBezTo>
                    <a:pt x="14741" y="23273"/>
                    <a:pt x="17983" y="23136"/>
                    <a:pt x="16857" y="21635"/>
                  </a:cubicBezTo>
                  <a:cubicBezTo>
                    <a:pt x="15765" y="20099"/>
                    <a:pt x="14605" y="18325"/>
                    <a:pt x="14741" y="17301"/>
                  </a:cubicBezTo>
                  <a:cubicBezTo>
                    <a:pt x="14878" y="16278"/>
                    <a:pt x="16857" y="1366"/>
                    <a:pt x="16857" y="1366"/>
                  </a:cubicBezTo>
                  <a:lnTo>
                    <a:pt x="1228" y="1"/>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873" name="Google Shape;873;p40"/>
            <p:cNvSpPr/>
            <p:nvPr/>
          </p:nvSpPr>
          <p:spPr>
            <a:xfrm>
              <a:off x="1786692" y="3316100"/>
              <a:ext cx="254368" cy="433553"/>
            </a:xfrm>
            <a:custGeom>
              <a:avLst/>
              <a:gdLst/>
              <a:ahLst/>
              <a:cxnLst/>
              <a:rect l="l" t="t" r="r" b="b"/>
              <a:pathLst>
                <a:path w="16448" h="28039" extrusionOk="0">
                  <a:moveTo>
                    <a:pt x="16448" y="1"/>
                  </a:moveTo>
                  <a:lnTo>
                    <a:pt x="16448" y="1"/>
                  </a:lnTo>
                  <a:cubicBezTo>
                    <a:pt x="16447" y="1"/>
                    <a:pt x="5767" y="2048"/>
                    <a:pt x="615" y="2458"/>
                  </a:cubicBezTo>
                  <a:cubicBezTo>
                    <a:pt x="615" y="2458"/>
                    <a:pt x="2457" y="12524"/>
                    <a:pt x="2253" y="16517"/>
                  </a:cubicBezTo>
                  <a:cubicBezTo>
                    <a:pt x="2253" y="16517"/>
                    <a:pt x="2355" y="18120"/>
                    <a:pt x="1707" y="19281"/>
                  </a:cubicBezTo>
                  <a:cubicBezTo>
                    <a:pt x="1092" y="20407"/>
                    <a:pt x="0" y="21464"/>
                    <a:pt x="444" y="23239"/>
                  </a:cubicBezTo>
                  <a:cubicBezTo>
                    <a:pt x="730" y="24362"/>
                    <a:pt x="1401" y="24561"/>
                    <a:pt x="1840" y="24561"/>
                  </a:cubicBezTo>
                  <a:cubicBezTo>
                    <a:pt x="2081" y="24561"/>
                    <a:pt x="2253" y="24501"/>
                    <a:pt x="2253" y="24501"/>
                  </a:cubicBezTo>
                  <a:lnTo>
                    <a:pt x="2253" y="27743"/>
                  </a:lnTo>
                  <a:cubicBezTo>
                    <a:pt x="2253" y="27743"/>
                    <a:pt x="4692" y="28039"/>
                    <a:pt x="7507" y="28039"/>
                  </a:cubicBezTo>
                  <a:cubicBezTo>
                    <a:pt x="10103" y="28039"/>
                    <a:pt x="13019" y="27787"/>
                    <a:pt x="14639" y="26822"/>
                  </a:cubicBezTo>
                  <a:lnTo>
                    <a:pt x="13889" y="22522"/>
                  </a:lnTo>
                  <a:lnTo>
                    <a:pt x="13889" y="22522"/>
                  </a:lnTo>
                  <a:cubicBezTo>
                    <a:pt x="13889" y="22522"/>
                    <a:pt x="13891" y="22522"/>
                    <a:pt x="13895" y="22522"/>
                  </a:cubicBezTo>
                  <a:cubicBezTo>
                    <a:pt x="14015" y="22522"/>
                    <a:pt x="15686" y="22491"/>
                    <a:pt x="15390" y="20714"/>
                  </a:cubicBezTo>
                  <a:cubicBezTo>
                    <a:pt x="15049" y="18871"/>
                    <a:pt x="14537" y="15971"/>
                    <a:pt x="14742" y="13855"/>
                  </a:cubicBezTo>
                  <a:cubicBezTo>
                    <a:pt x="14946" y="11739"/>
                    <a:pt x="16448" y="1"/>
                    <a:pt x="16448" y="1"/>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874" name="Google Shape;874;p40"/>
            <p:cNvSpPr/>
            <p:nvPr/>
          </p:nvSpPr>
          <p:spPr>
            <a:xfrm>
              <a:off x="2129706" y="3185257"/>
              <a:ext cx="174693" cy="65437"/>
            </a:xfrm>
            <a:custGeom>
              <a:avLst/>
              <a:gdLst/>
              <a:ahLst/>
              <a:cxnLst/>
              <a:rect l="l" t="t" r="r" b="b"/>
              <a:pathLst>
                <a:path w="11296" h="4232" extrusionOk="0">
                  <a:moveTo>
                    <a:pt x="9384" y="0"/>
                  </a:moveTo>
                  <a:lnTo>
                    <a:pt x="342" y="717"/>
                  </a:lnTo>
                  <a:lnTo>
                    <a:pt x="0" y="4232"/>
                  </a:lnTo>
                  <a:lnTo>
                    <a:pt x="11295" y="2935"/>
                  </a:lnTo>
                  <a:lnTo>
                    <a:pt x="9384" y="0"/>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75" name="Google Shape;875;p40"/>
            <p:cNvSpPr/>
            <p:nvPr/>
          </p:nvSpPr>
          <p:spPr>
            <a:xfrm>
              <a:off x="1441575" y="3756148"/>
              <a:ext cx="172574" cy="94460"/>
            </a:xfrm>
            <a:custGeom>
              <a:avLst/>
              <a:gdLst/>
              <a:ahLst/>
              <a:cxnLst/>
              <a:rect l="l" t="t" r="r" b="b"/>
              <a:pathLst>
                <a:path w="11159" h="6109" extrusionOk="0">
                  <a:moveTo>
                    <a:pt x="11158" y="1"/>
                  </a:moveTo>
                  <a:cubicBezTo>
                    <a:pt x="11158" y="1"/>
                    <a:pt x="7397" y="700"/>
                    <a:pt x="4860" y="700"/>
                  </a:cubicBezTo>
                  <a:cubicBezTo>
                    <a:pt x="4379" y="700"/>
                    <a:pt x="3942" y="675"/>
                    <a:pt x="3583" y="615"/>
                  </a:cubicBezTo>
                  <a:cubicBezTo>
                    <a:pt x="3528" y="601"/>
                    <a:pt x="3400" y="583"/>
                    <a:pt x="3225" y="583"/>
                  </a:cubicBezTo>
                  <a:cubicBezTo>
                    <a:pt x="2525" y="583"/>
                    <a:pt x="1078" y="867"/>
                    <a:pt x="614" y="2833"/>
                  </a:cubicBezTo>
                  <a:cubicBezTo>
                    <a:pt x="0" y="5324"/>
                    <a:pt x="580" y="6109"/>
                    <a:pt x="580" y="6109"/>
                  </a:cubicBezTo>
                  <a:lnTo>
                    <a:pt x="11158" y="6109"/>
                  </a:lnTo>
                  <a:lnTo>
                    <a:pt x="11158" y="1"/>
                  </a:ln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76" name="Google Shape;876;p40"/>
            <p:cNvSpPr/>
            <p:nvPr/>
          </p:nvSpPr>
          <p:spPr>
            <a:xfrm>
              <a:off x="1839985" y="3746654"/>
              <a:ext cx="180492" cy="104480"/>
            </a:xfrm>
            <a:custGeom>
              <a:avLst/>
              <a:gdLst/>
              <a:ahLst/>
              <a:cxnLst/>
              <a:rect l="l" t="t" r="r" b="b"/>
              <a:pathLst>
                <a:path w="11671" h="6757" extrusionOk="0">
                  <a:moveTo>
                    <a:pt x="6007" y="0"/>
                  </a:moveTo>
                  <a:lnTo>
                    <a:pt x="1" y="171"/>
                  </a:lnTo>
                  <a:lnTo>
                    <a:pt x="1" y="6757"/>
                  </a:lnTo>
                  <a:lnTo>
                    <a:pt x="11193" y="6757"/>
                  </a:lnTo>
                  <a:cubicBezTo>
                    <a:pt x="11193" y="6757"/>
                    <a:pt x="11671" y="3174"/>
                    <a:pt x="9487" y="1570"/>
                  </a:cubicBezTo>
                  <a:cubicBezTo>
                    <a:pt x="7269" y="0"/>
                    <a:pt x="6007" y="0"/>
                    <a:pt x="6007"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77" name="Google Shape;877;p40"/>
            <p:cNvSpPr/>
            <p:nvPr/>
          </p:nvSpPr>
          <p:spPr>
            <a:xfrm>
              <a:off x="1462669" y="2562134"/>
              <a:ext cx="159398" cy="167799"/>
            </a:xfrm>
            <a:custGeom>
              <a:avLst/>
              <a:gdLst/>
              <a:ahLst/>
              <a:cxnLst/>
              <a:rect l="l" t="t" r="r" b="b"/>
              <a:pathLst>
                <a:path w="10307" h="10852" extrusionOk="0">
                  <a:moveTo>
                    <a:pt x="1" y="0"/>
                  </a:moveTo>
                  <a:cubicBezTo>
                    <a:pt x="1" y="1"/>
                    <a:pt x="4471" y="8667"/>
                    <a:pt x="6791" y="10851"/>
                  </a:cubicBezTo>
                  <a:cubicBezTo>
                    <a:pt x="6791" y="10851"/>
                    <a:pt x="7961" y="6394"/>
                    <a:pt x="10057" y="6394"/>
                  </a:cubicBezTo>
                  <a:cubicBezTo>
                    <a:pt x="10138" y="6394"/>
                    <a:pt x="10222" y="6401"/>
                    <a:pt x="10306" y="6415"/>
                  </a:cubicBezTo>
                  <a:lnTo>
                    <a:pt x="9317" y="4641"/>
                  </a:lnTo>
                  <a:cubicBezTo>
                    <a:pt x="9317" y="4641"/>
                    <a:pt x="2765" y="2628"/>
                    <a:pt x="1"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878" name="Google Shape;878;p40"/>
            <p:cNvSpPr/>
            <p:nvPr/>
          </p:nvSpPr>
          <p:spPr>
            <a:xfrm>
              <a:off x="1655286" y="2811173"/>
              <a:ext cx="480235" cy="404700"/>
            </a:xfrm>
            <a:custGeom>
              <a:avLst/>
              <a:gdLst/>
              <a:ahLst/>
              <a:cxnLst/>
              <a:rect l="l" t="t" r="r" b="b"/>
              <a:pathLst>
                <a:path w="31053" h="26173" extrusionOk="0">
                  <a:moveTo>
                    <a:pt x="4642" y="0"/>
                  </a:moveTo>
                  <a:lnTo>
                    <a:pt x="1" y="2969"/>
                  </a:lnTo>
                  <a:cubicBezTo>
                    <a:pt x="1" y="2969"/>
                    <a:pt x="17335" y="20133"/>
                    <a:pt x="29449" y="26173"/>
                  </a:cubicBezTo>
                  <a:lnTo>
                    <a:pt x="29449" y="23374"/>
                  </a:lnTo>
                  <a:lnTo>
                    <a:pt x="31053" y="21122"/>
                  </a:lnTo>
                  <a:lnTo>
                    <a:pt x="29961" y="18188"/>
                  </a:lnTo>
                  <a:cubicBezTo>
                    <a:pt x="29961" y="18188"/>
                    <a:pt x="16926" y="11056"/>
                    <a:pt x="4642"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879" name="Google Shape;879;p40"/>
            <p:cNvSpPr/>
            <p:nvPr/>
          </p:nvSpPr>
          <p:spPr>
            <a:xfrm>
              <a:off x="2032214" y="3186308"/>
              <a:ext cx="207262" cy="250090"/>
            </a:xfrm>
            <a:custGeom>
              <a:avLst/>
              <a:gdLst/>
              <a:ahLst/>
              <a:cxnLst/>
              <a:rect l="l" t="t" r="r" b="b"/>
              <a:pathLst>
                <a:path w="13402" h="16174" extrusionOk="0">
                  <a:moveTo>
                    <a:pt x="5076" y="1"/>
                  </a:moveTo>
                  <a:lnTo>
                    <a:pt x="5042" y="7132"/>
                  </a:lnTo>
                  <a:lnTo>
                    <a:pt x="572" y="8395"/>
                  </a:lnTo>
                  <a:cubicBezTo>
                    <a:pt x="572" y="8395"/>
                    <a:pt x="0" y="16173"/>
                    <a:pt x="5992" y="16173"/>
                  </a:cubicBezTo>
                  <a:cubicBezTo>
                    <a:pt x="6213" y="16173"/>
                    <a:pt x="6442" y="16163"/>
                    <a:pt x="6680" y="16141"/>
                  </a:cubicBezTo>
                  <a:cubicBezTo>
                    <a:pt x="13402" y="15493"/>
                    <a:pt x="12549" y="11159"/>
                    <a:pt x="12549" y="11159"/>
                  </a:cubicBezTo>
                  <a:lnTo>
                    <a:pt x="11491" y="7951"/>
                  </a:lnTo>
                  <a:cubicBezTo>
                    <a:pt x="11491" y="7951"/>
                    <a:pt x="10780" y="8958"/>
                    <a:pt x="9828" y="8958"/>
                  </a:cubicBezTo>
                  <a:cubicBezTo>
                    <a:pt x="9758" y="8958"/>
                    <a:pt x="9687" y="8953"/>
                    <a:pt x="9614" y="8941"/>
                  </a:cubicBezTo>
                  <a:cubicBezTo>
                    <a:pt x="8522" y="8736"/>
                    <a:pt x="8215" y="6894"/>
                    <a:pt x="8113" y="3993"/>
                  </a:cubicBezTo>
                  <a:lnTo>
                    <a:pt x="6304" y="4164"/>
                  </a:lnTo>
                  <a:lnTo>
                    <a:pt x="6304" y="4164"/>
                  </a:lnTo>
                  <a:lnTo>
                    <a:pt x="6646" y="649"/>
                  </a:lnTo>
                  <a:lnTo>
                    <a:pt x="5076" y="1"/>
                  </a:ln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880" name="Google Shape;880;p40"/>
            <p:cNvSpPr/>
            <p:nvPr/>
          </p:nvSpPr>
          <p:spPr>
            <a:xfrm>
              <a:off x="1573492" y="2660382"/>
              <a:ext cx="195277" cy="202512"/>
            </a:xfrm>
            <a:custGeom>
              <a:avLst/>
              <a:gdLst/>
              <a:ahLst/>
              <a:cxnLst/>
              <a:rect l="l" t="t" r="r" b="b"/>
              <a:pathLst>
                <a:path w="12627" h="13097" extrusionOk="0">
                  <a:moveTo>
                    <a:pt x="2834" y="1"/>
                  </a:moveTo>
                  <a:cubicBezTo>
                    <a:pt x="2671" y="1"/>
                    <a:pt x="2489" y="30"/>
                    <a:pt x="2287" y="95"/>
                  </a:cubicBezTo>
                  <a:cubicBezTo>
                    <a:pt x="240" y="778"/>
                    <a:pt x="1" y="5214"/>
                    <a:pt x="1" y="5214"/>
                  </a:cubicBezTo>
                  <a:lnTo>
                    <a:pt x="4471" y="13096"/>
                  </a:lnTo>
                  <a:cubicBezTo>
                    <a:pt x="4471" y="13096"/>
                    <a:pt x="9726" y="10059"/>
                    <a:pt x="11023" y="8353"/>
                  </a:cubicBezTo>
                  <a:cubicBezTo>
                    <a:pt x="12353" y="6647"/>
                    <a:pt x="12626" y="3508"/>
                    <a:pt x="11193" y="1528"/>
                  </a:cubicBezTo>
                  <a:cubicBezTo>
                    <a:pt x="10829" y="1022"/>
                    <a:pt x="10185" y="835"/>
                    <a:pt x="9432" y="835"/>
                  </a:cubicBezTo>
                  <a:cubicBezTo>
                    <a:pt x="7291" y="835"/>
                    <a:pt x="4266" y="2347"/>
                    <a:pt x="4266" y="2347"/>
                  </a:cubicBezTo>
                  <a:cubicBezTo>
                    <a:pt x="4266" y="2347"/>
                    <a:pt x="4294" y="1"/>
                    <a:pt x="2834"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881" name="Google Shape;881;p40"/>
            <p:cNvSpPr/>
            <p:nvPr/>
          </p:nvSpPr>
          <p:spPr>
            <a:xfrm>
              <a:off x="2147197" y="3233794"/>
              <a:ext cx="152392" cy="150466"/>
            </a:xfrm>
            <a:custGeom>
              <a:avLst/>
              <a:gdLst/>
              <a:ahLst/>
              <a:cxnLst/>
              <a:rect l="l" t="t" r="r" b="b"/>
              <a:pathLst>
                <a:path w="9854" h="9731" extrusionOk="0">
                  <a:moveTo>
                    <a:pt x="9106" y="1"/>
                  </a:moveTo>
                  <a:lnTo>
                    <a:pt x="678" y="922"/>
                  </a:lnTo>
                  <a:cubicBezTo>
                    <a:pt x="678" y="922"/>
                    <a:pt x="0" y="5870"/>
                    <a:pt x="2157" y="5870"/>
                  </a:cubicBezTo>
                  <a:cubicBezTo>
                    <a:pt x="2164" y="5870"/>
                    <a:pt x="2172" y="5870"/>
                    <a:pt x="2179" y="5870"/>
                  </a:cubicBezTo>
                  <a:cubicBezTo>
                    <a:pt x="4213" y="5806"/>
                    <a:pt x="4087" y="4293"/>
                    <a:pt x="4060" y="4085"/>
                  </a:cubicBezTo>
                  <a:lnTo>
                    <a:pt x="4060" y="4085"/>
                  </a:lnTo>
                  <a:cubicBezTo>
                    <a:pt x="4118" y="4476"/>
                    <a:pt x="4910" y="9595"/>
                    <a:pt x="6649" y="9726"/>
                  </a:cubicBezTo>
                  <a:cubicBezTo>
                    <a:pt x="6691" y="9729"/>
                    <a:pt x="6732" y="9731"/>
                    <a:pt x="6773" y="9731"/>
                  </a:cubicBezTo>
                  <a:cubicBezTo>
                    <a:pt x="8490" y="9731"/>
                    <a:pt x="9854" y="6980"/>
                    <a:pt x="9721" y="4880"/>
                  </a:cubicBezTo>
                  <a:cubicBezTo>
                    <a:pt x="9584" y="2696"/>
                    <a:pt x="9106" y="1"/>
                    <a:pt x="9106"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882" name="Google Shape;882;p40"/>
            <p:cNvSpPr/>
            <p:nvPr/>
          </p:nvSpPr>
          <p:spPr>
            <a:xfrm>
              <a:off x="1366106" y="2868152"/>
              <a:ext cx="421653" cy="485955"/>
            </a:xfrm>
            <a:custGeom>
              <a:avLst/>
              <a:gdLst/>
              <a:ahLst/>
              <a:cxnLst/>
              <a:rect l="l" t="t" r="r" b="b"/>
              <a:pathLst>
                <a:path w="27265" h="31428" extrusionOk="0">
                  <a:moveTo>
                    <a:pt x="19451" y="0"/>
                  </a:moveTo>
                  <a:lnTo>
                    <a:pt x="16038" y="25729"/>
                  </a:lnTo>
                  <a:cubicBezTo>
                    <a:pt x="16038" y="25729"/>
                    <a:pt x="8838" y="25047"/>
                    <a:pt x="751" y="23648"/>
                  </a:cubicBezTo>
                  <a:lnTo>
                    <a:pt x="0" y="29312"/>
                  </a:lnTo>
                  <a:cubicBezTo>
                    <a:pt x="0" y="29312"/>
                    <a:pt x="11056" y="31257"/>
                    <a:pt x="21088" y="31428"/>
                  </a:cubicBezTo>
                  <a:cubicBezTo>
                    <a:pt x="21344" y="31411"/>
                    <a:pt x="21617" y="31402"/>
                    <a:pt x="21895" y="31402"/>
                  </a:cubicBezTo>
                  <a:cubicBezTo>
                    <a:pt x="22172" y="31402"/>
                    <a:pt x="22453" y="31411"/>
                    <a:pt x="22726" y="31428"/>
                  </a:cubicBezTo>
                  <a:cubicBezTo>
                    <a:pt x="23750" y="31428"/>
                    <a:pt x="24740" y="31394"/>
                    <a:pt x="25695" y="31360"/>
                  </a:cubicBezTo>
                  <a:cubicBezTo>
                    <a:pt x="25866" y="31360"/>
                    <a:pt x="26070" y="31325"/>
                    <a:pt x="26241" y="31325"/>
                  </a:cubicBezTo>
                  <a:cubicBezTo>
                    <a:pt x="26616" y="31223"/>
                    <a:pt x="26958" y="31087"/>
                    <a:pt x="27265" y="30882"/>
                  </a:cubicBezTo>
                  <a:cubicBezTo>
                    <a:pt x="25729" y="30404"/>
                    <a:pt x="24194" y="29892"/>
                    <a:pt x="22658" y="29415"/>
                  </a:cubicBezTo>
                  <a:cubicBezTo>
                    <a:pt x="23238" y="21396"/>
                    <a:pt x="24091" y="13411"/>
                    <a:pt x="25183" y="5460"/>
                  </a:cubicBezTo>
                  <a:cubicBezTo>
                    <a:pt x="24467" y="4709"/>
                    <a:pt x="23716" y="3925"/>
                    <a:pt x="22999" y="3174"/>
                  </a:cubicBezTo>
                  <a:lnTo>
                    <a:pt x="19451" y="0"/>
                  </a:ln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883" name="Google Shape;883;p40"/>
            <p:cNvSpPr/>
            <p:nvPr/>
          </p:nvSpPr>
          <p:spPr>
            <a:xfrm>
              <a:off x="1755561" y="2948356"/>
              <a:ext cx="2645" cy="6865"/>
            </a:xfrm>
            <a:custGeom>
              <a:avLst/>
              <a:gdLst/>
              <a:ahLst/>
              <a:cxnLst/>
              <a:rect l="l" t="t" r="r" b="b"/>
              <a:pathLst>
                <a:path w="171" h="444" extrusionOk="0">
                  <a:moveTo>
                    <a:pt x="34" y="0"/>
                  </a:moveTo>
                  <a:cubicBezTo>
                    <a:pt x="34" y="103"/>
                    <a:pt x="34" y="171"/>
                    <a:pt x="0" y="273"/>
                  </a:cubicBezTo>
                  <a:cubicBezTo>
                    <a:pt x="68" y="341"/>
                    <a:pt x="103" y="376"/>
                    <a:pt x="171" y="444"/>
                  </a:cubicBezTo>
                  <a:lnTo>
                    <a:pt x="137" y="68"/>
                  </a:lnTo>
                  <a:lnTo>
                    <a:pt x="34" y="0"/>
                  </a:lnTo>
                  <a:close/>
                </a:path>
              </a:pathLst>
            </a:custGeom>
            <a:solidFill>
              <a:srgbClr val="663485"/>
            </a:solidFill>
            <a:ln>
              <a:noFill/>
            </a:ln>
          </p:spPr>
          <p:txBody>
            <a:bodyPr spcFirstLastPara="1" wrap="square" lIns="165409" tIns="165409" rIns="165409" bIns="165409" anchor="ctr" anchorCtr="0">
              <a:noAutofit/>
            </a:bodyPr>
            <a:lstStyle/>
            <a:p>
              <a:endParaRPr sz="3539"/>
            </a:p>
          </p:txBody>
        </p:sp>
        <p:sp>
          <p:nvSpPr>
            <p:cNvPr id="884" name="Google Shape;884;p40"/>
            <p:cNvSpPr/>
            <p:nvPr/>
          </p:nvSpPr>
          <p:spPr>
            <a:xfrm>
              <a:off x="1788270" y="2650765"/>
              <a:ext cx="39065" cy="241138"/>
            </a:xfrm>
            <a:custGeom>
              <a:avLst/>
              <a:gdLst/>
              <a:ahLst/>
              <a:cxnLst/>
              <a:rect l="l" t="t" r="r" b="b"/>
              <a:pathLst>
                <a:path w="2526" h="15595" extrusionOk="0">
                  <a:moveTo>
                    <a:pt x="206" y="1"/>
                  </a:moveTo>
                  <a:lnTo>
                    <a:pt x="1" y="410"/>
                  </a:lnTo>
                  <a:cubicBezTo>
                    <a:pt x="206" y="5529"/>
                    <a:pt x="956" y="10647"/>
                    <a:pt x="2287" y="15595"/>
                  </a:cubicBezTo>
                  <a:cubicBezTo>
                    <a:pt x="2526" y="14674"/>
                    <a:pt x="2355" y="13684"/>
                    <a:pt x="2185" y="12763"/>
                  </a:cubicBezTo>
                  <a:cubicBezTo>
                    <a:pt x="1468" y="8907"/>
                    <a:pt x="956" y="4983"/>
                    <a:pt x="683" y="1059"/>
                  </a:cubicBezTo>
                  <a:cubicBezTo>
                    <a:pt x="649" y="649"/>
                    <a:pt x="581" y="171"/>
                    <a:pt x="206"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85" name="Google Shape;885;p40"/>
            <p:cNvSpPr/>
            <p:nvPr/>
          </p:nvSpPr>
          <p:spPr>
            <a:xfrm>
              <a:off x="1818875" y="2999537"/>
              <a:ext cx="252791" cy="286505"/>
            </a:xfrm>
            <a:custGeom>
              <a:avLst/>
              <a:gdLst/>
              <a:ahLst/>
              <a:cxnLst/>
              <a:rect l="l" t="t" r="r" b="b"/>
              <a:pathLst>
                <a:path w="16346" h="18529" extrusionOk="0">
                  <a:moveTo>
                    <a:pt x="1" y="0"/>
                  </a:moveTo>
                  <a:lnTo>
                    <a:pt x="1" y="0"/>
                  </a:lnTo>
                  <a:cubicBezTo>
                    <a:pt x="752" y="6176"/>
                    <a:pt x="1502" y="12353"/>
                    <a:pt x="2253" y="18529"/>
                  </a:cubicBezTo>
                  <a:cubicBezTo>
                    <a:pt x="7406" y="18051"/>
                    <a:pt x="12422" y="15901"/>
                    <a:pt x="16346" y="12523"/>
                  </a:cubicBezTo>
                  <a:lnTo>
                    <a:pt x="16346" y="12523"/>
                  </a:lnTo>
                  <a:cubicBezTo>
                    <a:pt x="12490" y="14502"/>
                    <a:pt x="8225" y="15594"/>
                    <a:pt x="3925" y="15731"/>
                  </a:cubicBezTo>
                  <a:cubicBezTo>
                    <a:pt x="3482" y="12319"/>
                    <a:pt x="3004" y="8872"/>
                    <a:pt x="2526" y="5426"/>
                  </a:cubicBezTo>
                  <a:cubicBezTo>
                    <a:pt x="2321" y="3685"/>
                    <a:pt x="1980" y="1775"/>
                    <a:pt x="547" y="717"/>
                  </a:cubicBezTo>
                  <a:lnTo>
                    <a:pt x="1"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86" name="Google Shape;886;p40"/>
            <p:cNvSpPr/>
            <p:nvPr/>
          </p:nvSpPr>
          <p:spPr>
            <a:xfrm>
              <a:off x="1411496" y="3332460"/>
              <a:ext cx="261219" cy="435300"/>
            </a:xfrm>
            <a:custGeom>
              <a:avLst/>
              <a:gdLst/>
              <a:ahLst/>
              <a:cxnLst/>
              <a:rect l="l" t="t" r="r" b="b"/>
              <a:pathLst>
                <a:path w="16891" h="28152" extrusionOk="0">
                  <a:moveTo>
                    <a:pt x="1228" y="1"/>
                  </a:moveTo>
                  <a:lnTo>
                    <a:pt x="1263" y="342"/>
                  </a:lnTo>
                  <a:cubicBezTo>
                    <a:pt x="1263" y="342"/>
                    <a:pt x="2184" y="12831"/>
                    <a:pt x="1536" y="16482"/>
                  </a:cubicBezTo>
                  <a:cubicBezTo>
                    <a:pt x="921" y="20133"/>
                    <a:pt x="0" y="20065"/>
                    <a:pt x="0" y="21635"/>
                  </a:cubicBezTo>
                  <a:cubicBezTo>
                    <a:pt x="0" y="23170"/>
                    <a:pt x="2389" y="24160"/>
                    <a:pt x="2389" y="24160"/>
                  </a:cubicBezTo>
                  <a:lnTo>
                    <a:pt x="2389" y="27231"/>
                  </a:lnTo>
                  <a:cubicBezTo>
                    <a:pt x="2389" y="27231"/>
                    <a:pt x="4313" y="28151"/>
                    <a:pt x="7406" y="28151"/>
                  </a:cubicBezTo>
                  <a:cubicBezTo>
                    <a:pt x="7734" y="28151"/>
                    <a:pt x="8075" y="28141"/>
                    <a:pt x="8428" y="28118"/>
                  </a:cubicBezTo>
                  <a:cubicBezTo>
                    <a:pt x="8701" y="28084"/>
                    <a:pt x="8974" y="28050"/>
                    <a:pt x="9213" y="28016"/>
                  </a:cubicBezTo>
                  <a:cubicBezTo>
                    <a:pt x="9316" y="27982"/>
                    <a:pt x="9418" y="27948"/>
                    <a:pt x="9486" y="27879"/>
                  </a:cubicBezTo>
                  <a:cubicBezTo>
                    <a:pt x="9725" y="27675"/>
                    <a:pt x="9827" y="27333"/>
                    <a:pt x="9930" y="27060"/>
                  </a:cubicBezTo>
                  <a:cubicBezTo>
                    <a:pt x="10408" y="25900"/>
                    <a:pt x="11499" y="25115"/>
                    <a:pt x="12557" y="24399"/>
                  </a:cubicBezTo>
                  <a:cubicBezTo>
                    <a:pt x="10066" y="24092"/>
                    <a:pt x="7098" y="24535"/>
                    <a:pt x="5391" y="22659"/>
                  </a:cubicBezTo>
                  <a:cubicBezTo>
                    <a:pt x="3822" y="20918"/>
                    <a:pt x="4402" y="18086"/>
                    <a:pt x="5630" y="16107"/>
                  </a:cubicBezTo>
                  <a:cubicBezTo>
                    <a:pt x="7917" y="12387"/>
                    <a:pt x="11909" y="10101"/>
                    <a:pt x="15935" y="8361"/>
                  </a:cubicBezTo>
                  <a:cubicBezTo>
                    <a:pt x="16413" y="4710"/>
                    <a:pt x="16891" y="1366"/>
                    <a:pt x="16891" y="1366"/>
                  </a:cubicBezTo>
                  <a:lnTo>
                    <a:pt x="1228"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87" name="Google Shape;887;p40"/>
            <p:cNvSpPr/>
            <p:nvPr/>
          </p:nvSpPr>
          <p:spPr>
            <a:xfrm>
              <a:off x="1796188" y="3316100"/>
              <a:ext cx="244873" cy="90780"/>
            </a:xfrm>
            <a:custGeom>
              <a:avLst/>
              <a:gdLst/>
              <a:ahLst/>
              <a:cxnLst/>
              <a:rect l="l" t="t" r="r" b="b"/>
              <a:pathLst>
                <a:path w="15834" h="5871" extrusionOk="0">
                  <a:moveTo>
                    <a:pt x="15834" y="1"/>
                  </a:moveTo>
                  <a:cubicBezTo>
                    <a:pt x="15833" y="1"/>
                    <a:pt x="5153" y="2048"/>
                    <a:pt x="1" y="2458"/>
                  </a:cubicBezTo>
                  <a:cubicBezTo>
                    <a:pt x="1" y="2458"/>
                    <a:pt x="240" y="3857"/>
                    <a:pt x="547" y="5870"/>
                  </a:cubicBezTo>
                  <a:cubicBezTo>
                    <a:pt x="5460" y="4300"/>
                    <a:pt x="10476" y="3106"/>
                    <a:pt x="15527" y="2321"/>
                  </a:cubicBezTo>
                  <a:cubicBezTo>
                    <a:pt x="15697" y="922"/>
                    <a:pt x="15834" y="1"/>
                    <a:pt x="1583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88" name="Google Shape;888;p40"/>
            <p:cNvSpPr/>
            <p:nvPr/>
          </p:nvSpPr>
          <p:spPr>
            <a:xfrm>
              <a:off x="1853717" y="3035935"/>
              <a:ext cx="193544" cy="204971"/>
            </a:xfrm>
            <a:custGeom>
              <a:avLst/>
              <a:gdLst/>
              <a:ahLst/>
              <a:cxnLst/>
              <a:rect l="l" t="t" r="r" b="b"/>
              <a:pathLst>
                <a:path w="12515" h="13256" extrusionOk="0">
                  <a:moveTo>
                    <a:pt x="12435" y="8645"/>
                  </a:moveTo>
                  <a:cubicBezTo>
                    <a:pt x="12427" y="8645"/>
                    <a:pt x="12421" y="8651"/>
                    <a:pt x="12421" y="8668"/>
                  </a:cubicBezTo>
                  <a:lnTo>
                    <a:pt x="12223" y="8704"/>
                  </a:lnTo>
                  <a:lnTo>
                    <a:pt x="12223" y="8704"/>
                  </a:lnTo>
                  <a:cubicBezTo>
                    <a:pt x="12243" y="8715"/>
                    <a:pt x="12264" y="8725"/>
                    <a:pt x="12284" y="8736"/>
                  </a:cubicBezTo>
                  <a:cubicBezTo>
                    <a:pt x="12324" y="8756"/>
                    <a:pt x="12363" y="8776"/>
                    <a:pt x="12403" y="8776"/>
                  </a:cubicBezTo>
                  <a:cubicBezTo>
                    <a:pt x="12431" y="8776"/>
                    <a:pt x="12460" y="8765"/>
                    <a:pt x="12489" y="8736"/>
                  </a:cubicBezTo>
                  <a:cubicBezTo>
                    <a:pt x="12515" y="8710"/>
                    <a:pt x="12462" y="8645"/>
                    <a:pt x="12435" y="8645"/>
                  </a:cubicBezTo>
                  <a:close/>
                  <a:moveTo>
                    <a:pt x="0" y="1"/>
                  </a:moveTo>
                  <a:cubicBezTo>
                    <a:pt x="34" y="4266"/>
                    <a:pt x="1331" y="8429"/>
                    <a:pt x="1672" y="12660"/>
                  </a:cubicBezTo>
                  <a:cubicBezTo>
                    <a:pt x="1672" y="12899"/>
                    <a:pt x="1740" y="13172"/>
                    <a:pt x="1945" y="13240"/>
                  </a:cubicBezTo>
                  <a:cubicBezTo>
                    <a:pt x="1979" y="13252"/>
                    <a:pt x="2013" y="13256"/>
                    <a:pt x="2047" y="13256"/>
                  </a:cubicBezTo>
                  <a:cubicBezTo>
                    <a:pt x="2116" y="13256"/>
                    <a:pt x="2184" y="13240"/>
                    <a:pt x="2252" y="13240"/>
                  </a:cubicBezTo>
                  <a:cubicBezTo>
                    <a:pt x="2373" y="13243"/>
                    <a:pt x="2491" y="13244"/>
                    <a:pt x="2607" y="13244"/>
                  </a:cubicBezTo>
                  <a:cubicBezTo>
                    <a:pt x="5758" y="13244"/>
                    <a:pt x="7045" y="12373"/>
                    <a:pt x="9316" y="11978"/>
                  </a:cubicBezTo>
                  <a:cubicBezTo>
                    <a:pt x="10271" y="11807"/>
                    <a:pt x="11227" y="11602"/>
                    <a:pt x="12011" y="11056"/>
                  </a:cubicBezTo>
                  <a:lnTo>
                    <a:pt x="12011" y="11056"/>
                  </a:lnTo>
                  <a:cubicBezTo>
                    <a:pt x="11056" y="11125"/>
                    <a:pt x="10135" y="11193"/>
                    <a:pt x="9179" y="11227"/>
                  </a:cubicBezTo>
                  <a:cubicBezTo>
                    <a:pt x="9138" y="11230"/>
                    <a:pt x="9095" y="11231"/>
                    <a:pt x="9050" y="11231"/>
                  </a:cubicBezTo>
                  <a:cubicBezTo>
                    <a:pt x="8551" y="11231"/>
                    <a:pt x="7922" y="11049"/>
                    <a:pt x="7985" y="10579"/>
                  </a:cubicBezTo>
                  <a:cubicBezTo>
                    <a:pt x="8019" y="10238"/>
                    <a:pt x="8360" y="10067"/>
                    <a:pt x="8667" y="9965"/>
                  </a:cubicBezTo>
                  <a:cubicBezTo>
                    <a:pt x="9691" y="9555"/>
                    <a:pt x="10681" y="9180"/>
                    <a:pt x="11670" y="8804"/>
                  </a:cubicBezTo>
                  <a:lnTo>
                    <a:pt x="12223" y="8704"/>
                  </a:lnTo>
                  <a:lnTo>
                    <a:pt x="12223" y="8704"/>
                  </a:lnTo>
                  <a:cubicBezTo>
                    <a:pt x="7783" y="6379"/>
                    <a:pt x="4382" y="2446"/>
                    <a:pt x="0"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889" name="Google Shape;889;p40"/>
            <p:cNvSpPr/>
            <p:nvPr/>
          </p:nvSpPr>
          <p:spPr>
            <a:xfrm>
              <a:off x="2040519" y="3185257"/>
              <a:ext cx="185766" cy="252982"/>
            </a:xfrm>
            <a:custGeom>
              <a:avLst/>
              <a:gdLst/>
              <a:ahLst/>
              <a:cxnLst/>
              <a:rect l="l" t="t" r="r" b="b"/>
              <a:pathLst>
                <a:path w="12012" h="16361" extrusionOk="0">
                  <a:moveTo>
                    <a:pt x="4744" y="0"/>
                  </a:moveTo>
                  <a:cubicBezTo>
                    <a:pt x="4641" y="2116"/>
                    <a:pt x="4505" y="4198"/>
                    <a:pt x="4402" y="6313"/>
                  </a:cubicBezTo>
                  <a:cubicBezTo>
                    <a:pt x="4402" y="6586"/>
                    <a:pt x="4368" y="6893"/>
                    <a:pt x="4164" y="7132"/>
                  </a:cubicBezTo>
                  <a:cubicBezTo>
                    <a:pt x="4027" y="7337"/>
                    <a:pt x="3754" y="7405"/>
                    <a:pt x="3515" y="7473"/>
                  </a:cubicBezTo>
                  <a:cubicBezTo>
                    <a:pt x="2389" y="7815"/>
                    <a:pt x="1229" y="8156"/>
                    <a:pt x="103" y="8531"/>
                  </a:cubicBezTo>
                  <a:cubicBezTo>
                    <a:pt x="35" y="9691"/>
                    <a:pt x="1" y="10886"/>
                    <a:pt x="205" y="12080"/>
                  </a:cubicBezTo>
                  <a:cubicBezTo>
                    <a:pt x="444" y="13240"/>
                    <a:pt x="1024" y="14366"/>
                    <a:pt x="1980" y="15083"/>
                  </a:cubicBezTo>
                  <a:cubicBezTo>
                    <a:pt x="2662" y="15561"/>
                    <a:pt x="3481" y="15799"/>
                    <a:pt x="4300" y="16004"/>
                  </a:cubicBezTo>
                  <a:cubicBezTo>
                    <a:pt x="5169" y="16206"/>
                    <a:pt x="5907" y="16360"/>
                    <a:pt x="6661" y="16360"/>
                  </a:cubicBezTo>
                  <a:cubicBezTo>
                    <a:pt x="7181" y="16360"/>
                    <a:pt x="7708" y="16287"/>
                    <a:pt x="8292" y="16107"/>
                  </a:cubicBezTo>
                  <a:cubicBezTo>
                    <a:pt x="9589" y="15697"/>
                    <a:pt x="11159" y="14742"/>
                    <a:pt x="11773" y="13513"/>
                  </a:cubicBezTo>
                  <a:cubicBezTo>
                    <a:pt x="11944" y="13206"/>
                    <a:pt x="12012" y="12762"/>
                    <a:pt x="11739" y="12592"/>
                  </a:cubicBezTo>
                  <a:cubicBezTo>
                    <a:pt x="11660" y="12534"/>
                    <a:pt x="11579" y="12510"/>
                    <a:pt x="11497" y="12510"/>
                  </a:cubicBezTo>
                  <a:cubicBezTo>
                    <a:pt x="11192" y="12510"/>
                    <a:pt x="10875" y="12847"/>
                    <a:pt x="10579" y="13035"/>
                  </a:cubicBezTo>
                  <a:cubicBezTo>
                    <a:pt x="10386" y="13166"/>
                    <a:pt x="10175" y="13224"/>
                    <a:pt x="9960" y="13224"/>
                  </a:cubicBezTo>
                  <a:cubicBezTo>
                    <a:pt x="9222" y="13224"/>
                    <a:pt x="8443" y="12539"/>
                    <a:pt x="8258" y="11773"/>
                  </a:cubicBezTo>
                  <a:cubicBezTo>
                    <a:pt x="8054" y="10749"/>
                    <a:pt x="8497" y="9726"/>
                    <a:pt x="8941" y="8770"/>
                  </a:cubicBezTo>
                  <a:lnTo>
                    <a:pt x="9111" y="8531"/>
                  </a:lnTo>
                  <a:lnTo>
                    <a:pt x="9111" y="8531"/>
                  </a:lnTo>
                  <a:cubicBezTo>
                    <a:pt x="8941" y="8668"/>
                    <a:pt x="8804" y="8804"/>
                    <a:pt x="8634" y="8941"/>
                  </a:cubicBezTo>
                  <a:cubicBezTo>
                    <a:pt x="7474" y="7576"/>
                    <a:pt x="6996" y="5631"/>
                    <a:pt x="7405" y="3890"/>
                  </a:cubicBezTo>
                  <a:cubicBezTo>
                    <a:pt x="6859" y="3890"/>
                    <a:pt x="6313" y="3925"/>
                    <a:pt x="5767" y="3925"/>
                  </a:cubicBezTo>
                  <a:cubicBezTo>
                    <a:pt x="5972" y="3208"/>
                    <a:pt x="6143" y="2457"/>
                    <a:pt x="6040" y="1707"/>
                  </a:cubicBezTo>
                  <a:cubicBezTo>
                    <a:pt x="5938" y="956"/>
                    <a:pt x="5460" y="205"/>
                    <a:pt x="4744"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890" name="Google Shape;890;p40"/>
            <p:cNvSpPr/>
            <p:nvPr/>
          </p:nvSpPr>
          <p:spPr>
            <a:xfrm>
              <a:off x="1395675" y="2727922"/>
              <a:ext cx="134035" cy="124489"/>
            </a:xfrm>
            <a:custGeom>
              <a:avLst/>
              <a:gdLst/>
              <a:ahLst/>
              <a:cxnLst/>
              <a:rect l="l" t="t" r="r" b="b"/>
              <a:pathLst>
                <a:path w="8667" h="8051" extrusionOk="0">
                  <a:moveTo>
                    <a:pt x="6651" y="0"/>
                  </a:moveTo>
                  <a:cubicBezTo>
                    <a:pt x="6561" y="0"/>
                    <a:pt x="6470" y="9"/>
                    <a:pt x="6380" y="27"/>
                  </a:cubicBezTo>
                  <a:cubicBezTo>
                    <a:pt x="5869" y="129"/>
                    <a:pt x="5493" y="573"/>
                    <a:pt x="5186" y="982"/>
                  </a:cubicBezTo>
                  <a:cubicBezTo>
                    <a:pt x="4674" y="1665"/>
                    <a:pt x="4265" y="2450"/>
                    <a:pt x="3958" y="3269"/>
                  </a:cubicBezTo>
                  <a:cubicBezTo>
                    <a:pt x="3821" y="3542"/>
                    <a:pt x="3719" y="3814"/>
                    <a:pt x="3514" y="4053"/>
                  </a:cubicBezTo>
                  <a:cubicBezTo>
                    <a:pt x="3343" y="4258"/>
                    <a:pt x="3070" y="4360"/>
                    <a:pt x="2797" y="4463"/>
                  </a:cubicBezTo>
                  <a:cubicBezTo>
                    <a:pt x="2217" y="4668"/>
                    <a:pt x="1603" y="4770"/>
                    <a:pt x="1057" y="5077"/>
                  </a:cubicBezTo>
                  <a:cubicBezTo>
                    <a:pt x="511" y="5384"/>
                    <a:pt x="33" y="5930"/>
                    <a:pt x="33" y="6544"/>
                  </a:cubicBezTo>
                  <a:cubicBezTo>
                    <a:pt x="1" y="7391"/>
                    <a:pt x="869" y="8050"/>
                    <a:pt x="1719" y="8050"/>
                  </a:cubicBezTo>
                  <a:cubicBezTo>
                    <a:pt x="1760" y="8050"/>
                    <a:pt x="1801" y="8049"/>
                    <a:pt x="1842" y="8046"/>
                  </a:cubicBezTo>
                  <a:cubicBezTo>
                    <a:pt x="2729" y="8012"/>
                    <a:pt x="3514" y="7466"/>
                    <a:pt x="4162" y="6817"/>
                  </a:cubicBezTo>
                  <a:cubicBezTo>
                    <a:pt x="5220" y="5794"/>
                    <a:pt x="6073" y="4531"/>
                    <a:pt x="6619" y="3132"/>
                  </a:cubicBezTo>
                  <a:cubicBezTo>
                    <a:pt x="6790" y="2688"/>
                    <a:pt x="6960" y="2177"/>
                    <a:pt x="7336" y="1835"/>
                  </a:cubicBezTo>
                  <a:cubicBezTo>
                    <a:pt x="7519" y="1668"/>
                    <a:pt x="7776" y="1575"/>
                    <a:pt x="8019" y="1575"/>
                  </a:cubicBezTo>
                  <a:cubicBezTo>
                    <a:pt x="8273" y="1575"/>
                    <a:pt x="8510" y="1677"/>
                    <a:pt x="8632" y="1904"/>
                  </a:cubicBezTo>
                  <a:lnTo>
                    <a:pt x="8667" y="1767"/>
                  </a:lnTo>
                  <a:cubicBezTo>
                    <a:pt x="8428" y="1289"/>
                    <a:pt x="8189" y="846"/>
                    <a:pt x="7814" y="470"/>
                  </a:cubicBezTo>
                  <a:cubicBezTo>
                    <a:pt x="7504" y="189"/>
                    <a:pt x="7078" y="0"/>
                    <a:pt x="6651"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91" name="Google Shape;891;p40"/>
            <p:cNvSpPr/>
            <p:nvPr/>
          </p:nvSpPr>
          <p:spPr>
            <a:xfrm>
              <a:off x="1344996" y="2221278"/>
              <a:ext cx="117689" cy="64912"/>
            </a:xfrm>
            <a:custGeom>
              <a:avLst/>
              <a:gdLst/>
              <a:ahLst/>
              <a:cxnLst/>
              <a:rect l="l" t="t" r="r" b="b"/>
              <a:pathLst>
                <a:path w="7610" h="4198" extrusionOk="0">
                  <a:moveTo>
                    <a:pt x="3788" y="1"/>
                  </a:moveTo>
                  <a:cubicBezTo>
                    <a:pt x="1707" y="1"/>
                    <a:pt x="1" y="956"/>
                    <a:pt x="1" y="2116"/>
                  </a:cubicBezTo>
                  <a:cubicBezTo>
                    <a:pt x="1" y="3276"/>
                    <a:pt x="1707" y="4198"/>
                    <a:pt x="3788" y="4198"/>
                  </a:cubicBezTo>
                  <a:cubicBezTo>
                    <a:pt x="5904" y="4198"/>
                    <a:pt x="7610" y="3276"/>
                    <a:pt x="7610" y="2116"/>
                  </a:cubicBezTo>
                  <a:cubicBezTo>
                    <a:pt x="7610" y="956"/>
                    <a:pt x="5904" y="1"/>
                    <a:pt x="3788" y="1"/>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892" name="Google Shape;892;p40"/>
            <p:cNvSpPr/>
            <p:nvPr/>
          </p:nvSpPr>
          <p:spPr>
            <a:xfrm>
              <a:off x="2001470" y="2221278"/>
              <a:ext cx="117689" cy="64912"/>
            </a:xfrm>
            <a:custGeom>
              <a:avLst/>
              <a:gdLst/>
              <a:ahLst/>
              <a:cxnLst/>
              <a:rect l="l" t="t" r="r" b="b"/>
              <a:pathLst>
                <a:path w="7610" h="4198" extrusionOk="0">
                  <a:moveTo>
                    <a:pt x="3822" y="1"/>
                  </a:moveTo>
                  <a:cubicBezTo>
                    <a:pt x="1707" y="1"/>
                    <a:pt x="1" y="956"/>
                    <a:pt x="1" y="2116"/>
                  </a:cubicBezTo>
                  <a:cubicBezTo>
                    <a:pt x="1" y="3276"/>
                    <a:pt x="1707" y="4198"/>
                    <a:pt x="3822" y="4198"/>
                  </a:cubicBezTo>
                  <a:cubicBezTo>
                    <a:pt x="5904" y="4198"/>
                    <a:pt x="7610" y="3276"/>
                    <a:pt x="7610" y="2116"/>
                  </a:cubicBezTo>
                  <a:cubicBezTo>
                    <a:pt x="7610" y="956"/>
                    <a:pt x="5904" y="1"/>
                    <a:pt x="3822" y="1"/>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893" name="Google Shape;893;p40"/>
            <p:cNvSpPr/>
            <p:nvPr/>
          </p:nvSpPr>
          <p:spPr>
            <a:xfrm>
              <a:off x="1981412" y="2766842"/>
              <a:ext cx="116652" cy="306096"/>
            </a:xfrm>
            <a:custGeom>
              <a:avLst/>
              <a:gdLst/>
              <a:ahLst/>
              <a:cxnLst/>
              <a:rect l="l" t="t" r="r" b="b"/>
              <a:pathLst>
                <a:path w="7543" h="19796" extrusionOk="0">
                  <a:moveTo>
                    <a:pt x="752" y="1"/>
                  </a:moveTo>
                  <a:cubicBezTo>
                    <a:pt x="1" y="888"/>
                    <a:pt x="308" y="2185"/>
                    <a:pt x="649" y="3277"/>
                  </a:cubicBezTo>
                  <a:cubicBezTo>
                    <a:pt x="2151" y="8054"/>
                    <a:pt x="3686" y="12831"/>
                    <a:pt x="5188" y="17608"/>
                  </a:cubicBezTo>
                  <a:cubicBezTo>
                    <a:pt x="5461" y="18461"/>
                    <a:pt x="5836" y="19451"/>
                    <a:pt x="6689" y="19724"/>
                  </a:cubicBezTo>
                  <a:cubicBezTo>
                    <a:pt x="6794" y="19766"/>
                    <a:pt x="6900" y="19795"/>
                    <a:pt x="6997" y="19795"/>
                  </a:cubicBezTo>
                  <a:cubicBezTo>
                    <a:pt x="7057" y="19795"/>
                    <a:pt x="7115" y="19784"/>
                    <a:pt x="7167" y="19758"/>
                  </a:cubicBezTo>
                  <a:cubicBezTo>
                    <a:pt x="7542" y="19587"/>
                    <a:pt x="7474" y="19042"/>
                    <a:pt x="7337" y="18632"/>
                  </a:cubicBezTo>
                  <a:cubicBezTo>
                    <a:pt x="5324" y="12695"/>
                    <a:pt x="3243" y="6791"/>
                    <a:pt x="1093" y="888"/>
                  </a:cubicBezTo>
                  <a:lnTo>
                    <a:pt x="1161" y="615"/>
                  </a:lnTo>
                  <a:cubicBezTo>
                    <a:pt x="1025" y="410"/>
                    <a:pt x="888" y="206"/>
                    <a:pt x="75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94" name="Google Shape;894;p40"/>
            <p:cNvSpPr/>
            <p:nvPr/>
          </p:nvSpPr>
          <p:spPr>
            <a:xfrm>
              <a:off x="2041571" y="2581121"/>
              <a:ext cx="204246" cy="489651"/>
            </a:xfrm>
            <a:custGeom>
              <a:avLst/>
              <a:gdLst/>
              <a:ahLst/>
              <a:cxnLst/>
              <a:rect l="l" t="t" r="r" b="b"/>
              <a:pathLst>
                <a:path w="13207" h="31667" extrusionOk="0">
                  <a:moveTo>
                    <a:pt x="308" y="0"/>
                  </a:moveTo>
                  <a:cubicBezTo>
                    <a:pt x="1" y="819"/>
                    <a:pt x="103" y="1707"/>
                    <a:pt x="274" y="2560"/>
                  </a:cubicBezTo>
                  <a:cubicBezTo>
                    <a:pt x="990" y="6347"/>
                    <a:pt x="3106" y="9691"/>
                    <a:pt x="4812" y="13172"/>
                  </a:cubicBezTo>
                  <a:cubicBezTo>
                    <a:pt x="7064" y="17744"/>
                    <a:pt x="8600" y="22590"/>
                    <a:pt x="10272" y="27367"/>
                  </a:cubicBezTo>
                  <a:cubicBezTo>
                    <a:pt x="10852" y="28971"/>
                    <a:pt x="11466" y="30643"/>
                    <a:pt x="12831" y="31667"/>
                  </a:cubicBezTo>
                  <a:cubicBezTo>
                    <a:pt x="13206" y="30370"/>
                    <a:pt x="13002" y="28971"/>
                    <a:pt x="12797" y="27640"/>
                  </a:cubicBezTo>
                  <a:cubicBezTo>
                    <a:pt x="11159" y="18529"/>
                    <a:pt x="7713" y="9760"/>
                    <a:pt x="2662" y="2014"/>
                  </a:cubicBezTo>
                  <a:lnTo>
                    <a:pt x="2662" y="2014"/>
                  </a:lnTo>
                  <a:lnTo>
                    <a:pt x="3481" y="3037"/>
                  </a:lnTo>
                  <a:cubicBezTo>
                    <a:pt x="2662" y="1809"/>
                    <a:pt x="1571" y="785"/>
                    <a:pt x="308"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95" name="Google Shape;895;p40"/>
            <p:cNvSpPr/>
            <p:nvPr/>
          </p:nvSpPr>
          <p:spPr>
            <a:xfrm>
              <a:off x="1221508" y="1872521"/>
              <a:ext cx="30621" cy="276485"/>
            </a:xfrm>
            <a:custGeom>
              <a:avLst/>
              <a:gdLst/>
              <a:ahLst/>
              <a:cxnLst/>
              <a:rect l="l" t="t" r="r" b="b"/>
              <a:pathLst>
                <a:path w="1980" h="17881" extrusionOk="0">
                  <a:moveTo>
                    <a:pt x="410" y="0"/>
                  </a:moveTo>
                  <a:cubicBezTo>
                    <a:pt x="1" y="5289"/>
                    <a:pt x="410" y="9793"/>
                    <a:pt x="922" y="12933"/>
                  </a:cubicBezTo>
                  <a:cubicBezTo>
                    <a:pt x="1400" y="16072"/>
                    <a:pt x="1980" y="17881"/>
                    <a:pt x="1980" y="17881"/>
                  </a:cubicBezTo>
                  <a:cubicBezTo>
                    <a:pt x="1878" y="13479"/>
                    <a:pt x="1468" y="9043"/>
                    <a:pt x="1093" y="5665"/>
                  </a:cubicBezTo>
                  <a:cubicBezTo>
                    <a:pt x="922" y="3993"/>
                    <a:pt x="751" y="2559"/>
                    <a:pt x="615" y="1570"/>
                  </a:cubicBezTo>
                  <a:cubicBezTo>
                    <a:pt x="479" y="580"/>
                    <a:pt x="410" y="0"/>
                    <a:pt x="410"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96" name="Google Shape;896;p40"/>
            <p:cNvSpPr/>
            <p:nvPr/>
          </p:nvSpPr>
          <p:spPr>
            <a:xfrm>
              <a:off x="1409377" y="1859332"/>
              <a:ext cx="16903" cy="197874"/>
            </a:xfrm>
            <a:custGeom>
              <a:avLst/>
              <a:gdLst/>
              <a:ahLst/>
              <a:cxnLst/>
              <a:rect l="l" t="t" r="r" b="b"/>
              <a:pathLst>
                <a:path w="1093" h="12797" extrusionOk="0">
                  <a:moveTo>
                    <a:pt x="69" y="0"/>
                  </a:moveTo>
                  <a:lnTo>
                    <a:pt x="69" y="0"/>
                  </a:lnTo>
                  <a:cubicBezTo>
                    <a:pt x="274" y="1877"/>
                    <a:pt x="69" y="3583"/>
                    <a:pt x="35" y="5153"/>
                  </a:cubicBezTo>
                  <a:cubicBezTo>
                    <a:pt x="1" y="6688"/>
                    <a:pt x="35" y="8053"/>
                    <a:pt x="137" y="9179"/>
                  </a:cubicBezTo>
                  <a:cubicBezTo>
                    <a:pt x="308" y="11465"/>
                    <a:pt x="615" y="12796"/>
                    <a:pt x="615" y="12796"/>
                  </a:cubicBezTo>
                  <a:cubicBezTo>
                    <a:pt x="1092" y="9657"/>
                    <a:pt x="1092" y="6449"/>
                    <a:pt x="922" y="4027"/>
                  </a:cubicBezTo>
                  <a:cubicBezTo>
                    <a:pt x="854" y="2798"/>
                    <a:pt x="683" y="1774"/>
                    <a:pt x="478" y="1058"/>
                  </a:cubicBezTo>
                  <a:cubicBezTo>
                    <a:pt x="376" y="717"/>
                    <a:pt x="274" y="444"/>
                    <a:pt x="205" y="273"/>
                  </a:cubicBezTo>
                  <a:cubicBezTo>
                    <a:pt x="137" y="68"/>
                    <a:pt x="69" y="0"/>
                    <a:pt x="69"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97" name="Google Shape;897;p40"/>
            <p:cNvSpPr/>
            <p:nvPr/>
          </p:nvSpPr>
          <p:spPr>
            <a:xfrm>
              <a:off x="1637872" y="1776484"/>
              <a:ext cx="23244" cy="251173"/>
            </a:xfrm>
            <a:custGeom>
              <a:avLst/>
              <a:gdLst/>
              <a:ahLst/>
              <a:cxnLst/>
              <a:rect l="l" t="t" r="r" b="b"/>
              <a:pathLst>
                <a:path w="1503" h="16244" extrusionOk="0">
                  <a:moveTo>
                    <a:pt x="1332" y="1"/>
                  </a:moveTo>
                  <a:cubicBezTo>
                    <a:pt x="1024" y="2389"/>
                    <a:pt x="615" y="4539"/>
                    <a:pt x="376" y="6484"/>
                  </a:cubicBezTo>
                  <a:cubicBezTo>
                    <a:pt x="103" y="8463"/>
                    <a:pt x="1" y="10204"/>
                    <a:pt x="35" y="11671"/>
                  </a:cubicBezTo>
                  <a:cubicBezTo>
                    <a:pt x="35" y="13138"/>
                    <a:pt x="206" y="14298"/>
                    <a:pt x="376" y="15049"/>
                  </a:cubicBezTo>
                  <a:cubicBezTo>
                    <a:pt x="444" y="15459"/>
                    <a:pt x="547" y="15731"/>
                    <a:pt x="581" y="15936"/>
                  </a:cubicBezTo>
                  <a:cubicBezTo>
                    <a:pt x="649" y="16141"/>
                    <a:pt x="683" y="16243"/>
                    <a:pt x="683" y="16243"/>
                  </a:cubicBezTo>
                  <a:cubicBezTo>
                    <a:pt x="683" y="15254"/>
                    <a:pt x="683" y="14264"/>
                    <a:pt x="752" y="13275"/>
                  </a:cubicBezTo>
                  <a:cubicBezTo>
                    <a:pt x="820" y="12285"/>
                    <a:pt x="888" y="11330"/>
                    <a:pt x="990" y="10374"/>
                  </a:cubicBezTo>
                  <a:cubicBezTo>
                    <a:pt x="1161" y="8497"/>
                    <a:pt x="1332" y="6723"/>
                    <a:pt x="1400" y="5187"/>
                  </a:cubicBezTo>
                  <a:cubicBezTo>
                    <a:pt x="1502" y="3652"/>
                    <a:pt x="1502" y="2321"/>
                    <a:pt x="1434" y="1434"/>
                  </a:cubicBezTo>
                  <a:cubicBezTo>
                    <a:pt x="1434" y="956"/>
                    <a:pt x="1400" y="615"/>
                    <a:pt x="1366" y="376"/>
                  </a:cubicBezTo>
                  <a:cubicBezTo>
                    <a:pt x="1332" y="103"/>
                    <a:pt x="1332" y="1"/>
                    <a:pt x="133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98" name="Google Shape;898;p40"/>
            <p:cNvSpPr/>
            <p:nvPr/>
          </p:nvSpPr>
          <p:spPr>
            <a:xfrm>
              <a:off x="1753968" y="1806558"/>
              <a:ext cx="54375" cy="207909"/>
            </a:xfrm>
            <a:custGeom>
              <a:avLst/>
              <a:gdLst/>
              <a:ahLst/>
              <a:cxnLst/>
              <a:rect l="l" t="t" r="r" b="b"/>
              <a:pathLst>
                <a:path w="3516" h="13446" extrusionOk="0">
                  <a:moveTo>
                    <a:pt x="1" y="1"/>
                  </a:moveTo>
                  <a:lnTo>
                    <a:pt x="1" y="1"/>
                  </a:lnTo>
                  <a:cubicBezTo>
                    <a:pt x="752" y="3345"/>
                    <a:pt x="1673" y="6621"/>
                    <a:pt x="2321" y="9180"/>
                  </a:cubicBezTo>
                  <a:cubicBezTo>
                    <a:pt x="2662" y="10442"/>
                    <a:pt x="2970" y="11500"/>
                    <a:pt x="3140" y="12251"/>
                  </a:cubicBezTo>
                  <a:cubicBezTo>
                    <a:pt x="3345" y="13002"/>
                    <a:pt x="3481" y="13445"/>
                    <a:pt x="3481" y="13445"/>
                  </a:cubicBezTo>
                  <a:cubicBezTo>
                    <a:pt x="3516" y="9316"/>
                    <a:pt x="2628" y="5870"/>
                    <a:pt x="1741" y="3550"/>
                  </a:cubicBezTo>
                  <a:cubicBezTo>
                    <a:pt x="1298" y="2389"/>
                    <a:pt x="854" y="1502"/>
                    <a:pt x="513" y="888"/>
                  </a:cubicBezTo>
                  <a:cubicBezTo>
                    <a:pt x="206" y="308"/>
                    <a:pt x="1" y="1"/>
                    <a:pt x="1"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899" name="Google Shape;899;p40"/>
            <p:cNvSpPr/>
            <p:nvPr/>
          </p:nvSpPr>
          <p:spPr>
            <a:xfrm>
              <a:off x="1826267" y="1748528"/>
              <a:ext cx="207417" cy="243782"/>
            </a:xfrm>
            <a:custGeom>
              <a:avLst/>
              <a:gdLst/>
              <a:ahLst/>
              <a:cxnLst/>
              <a:rect l="l" t="t" r="r" b="b"/>
              <a:pathLst>
                <a:path w="13412" h="15766" extrusionOk="0">
                  <a:moveTo>
                    <a:pt x="1" y="0"/>
                  </a:moveTo>
                  <a:lnTo>
                    <a:pt x="1" y="0"/>
                  </a:lnTo>
                  <a:cubicBezTo>
                    <a:pt x="2935" y="5323"/>
                    <a:pt x="6382" y="9350"/>
                    <a:pt x="8975" y="11909"/>
                  </a:cubicBezTo>
                  <a:cubicBezTo>
                    <a:pt x="10306" y="13206"/>
                    <a:pt x="11398" y="14161"/>
                    <a:pt x="12183" y="14810"/>
                  </a:cubicBezTo>
                  <a:cubicBezTo>
                    <a:pt x="12967" y="15458"/>
                    <a:pt x="13411" y="15765"/>
                    <a:pt x="13411" y="15765"/>
                  </a:cubicBezTo>
                  <a:cubicBezTo>
                    <a:pt x="10101" y="11909"/>
                    <a:pt x="6723" y="8019"/>
                    <a:pt x="4198" y="5050"/>
                  </a:cubicBezTo>
                  <a:cubicBezTo>
                    <a:pt x="2935" y="3549"/>
                    <a:pt x="1912" y="2286"/>
                    <a:pt x="1161" y="1399"/>
                  </a:cubicBezTo>
                  <a:cubicBezTo>
                    <a:pt x="444" y="512"/>
                    <a:pt x="1" y="0"/>
                    <a:pt x="1"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00" name="Google Shape;900;p40"/>
            <p:cNvSpPr/>
            <p:nvPr/>
          </p:nvSpPr>
          <p:spPr>
            <a:xfrm>
              <a:off x="2016239" y="1622941"/>
              <a:ext cx="78655" cy="212130"/>
            </a:xfrm>
            <a:custGeom>
              <a:avLst/>
              <a:gdLst/>
              <a:ahLst/>
              <a:cxnLst/>
              <a:rect l="l" t="t" r="r" b="b"/>
              <a:pathLst>
                <a:path w="5086" h="13719" extrusionOk="0">
                  <a:moveTo>
                    <a:pt x="1" y="1"/>
                  </a:moveTo>
                  <a:cubicBezTo>
                    <a:pt x="649" y="2048"/>
                    <a:pt x="1298" y="3925"/>
                    <a:pt x="1878" y="5597"/>
                  </a:cubicBezTo>
                  <a:cubicBezTo>
                    <a:pt x="2458" y="7269"/>
                    <a:pt x="2936" y="8736"/>
                    <a:pt x="3413" y="9965"/>
                  </a:cubicBezTo>
                  <a:cubicBezTo>
                    <a:pt x="4335" y="12353"/>
                    <a:pt x="5085" y="13718"/>
                    <a:pt x="5085" y="13718"/>
                  </a:cubicBezTo>
                  <a:cubicBezTo>
                    <a:pt x="4778" y="11944"/>
                    <a:pt x="4369" y="10170"/>
                    <a:pt x="3891" y="8532"/>
                  </a:cubicBezTo>
                  <a:cubicBezTo>
                    <a:pt x="3447" y="6860"/>
                    <a:pt x="2833" y="5358"/>
                    <a:pt x="2253" y="4096"/>
                  </a:cubicBezTo>
                  <a:cubicBezTo>
                    <a:pt x="1673" y="2833"/>
                    <a:pt x="1093" y="1809"/>
                    <a:pt x="683" y="1093"/>
                  </a:cubicBezTo>
                  <a:cubicBezTo>
                    <a:pt x="274" y="411"/>
                    <a:pt x="1" y="1"/>
                    <a:pt x="1"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01" name="Google Shape;901;p40"/>
            <p:cNvSpPr/>
            <p:nvPr/>
          </p:nvSpPr>
          <p:spPr>
            <a:xfrm>
              <a:off x="1882204" y="1630858"/>
              <a:ext cx="153057" cy="354060"/>
            </a:xfrm>
            <a:custGeom>
              <a:avLst/>
              <a:gdLst/>
              <a:ahLst/>
              <a:cxnLst/>
              <a:rect l="l" t="t" r="r" b="b"/>
              <a:pathLst>
                <a:path w="9897" h="22898" extrusionOk="0">
                  <a:moveTo>
                    <a:pt x="1" y="1"/>
                  </a:moveTo>
                  <a:lnTo>
                    <a:pt x="1" y="1"/>
                  </a:lnTo>
                  <a:cubicBezTo>
                    <a:pt x="4607" y="13855"/>
                    <a:pt x="9896" y="22897"/>
                    <a:pt x="9896" y="22897"/>
                  </a:cubicBezTo>
                  <a:cubicBezTo>
                    <a:pt x="5972" y="11296"/>
                    <a:pt x="1" y="2"/>
                    <a:pt x="1"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02" name="Google Shape;902;p40"/>
            <p:cNvSpPr/>
            <p:nvPr/>
          </p:nvSpPr>
          <p:spPr>
            <a:xfrm>
              <a:off x="1651064" y="1768567"/>
              <a:ext cx="103987" cy="245900"/>
            </a:xfrm>
            <a:custGeom>
              <a:avLst/>
              <a:gdLst/>
              <a:ahLst/>
              <a:cxnLst/>
              <a:rect l="l" t="t" r="r" b="b"/>
              <a:pathLst>
                <a:path w="6724" h="15903" extrusionOk="0">
                  <a:moveTo>
                    <a:pt x="6723" y="1"/>
                  </a:moveTo>
                  <a:cubicBezTo>
                    <a:pt x="5768" y="2355"/>
                    <a:pt x="4983" y="4608"/>
                    <a:pt x="4266" y="6553"/>
                  </a:cubicBezTo>
                  <a:cubicBezTo>
                    <a:pt x="3516" y="8498"/>
                    <a:pt x="2833" y="10204"/>
                    <a:pt x="2219" y="11569"/>
                  </a:cubicBezTo>
                  <a:cubicBezTo>
                    <a:pt x="1605" y="12968"/>
                    <a:pt x="1025" y="14025"/>
                    <a:pt x="649" y="14776"/>
                  </a:cubicBezTo>
                  <a:cubicBezTo>
                    <a:pt x="444" y="15152"/>
                    <a:pt x="274" y="15425"/>
                    <a:pt x="171" y="15595"/>
                  </a:cubicBezTo>
                  <a:cubicBezTo>
                    <a:pt x="69" y="15800"/>
                    <a:pt x="1" y="15902"/>
                    <a:pt x="1" y="15902"/>
                  </a:cubicBezTo>
                  <a:cubicBezTo>
                    <a:pt x="752" y="15152"/>
                    <a:pt x="1468" y="14333"/>
                    <a:pt x="2082" y="13445"/>
                  </a:cubicBezTo>
                  <a:cubicBezTo>
                    <a:pt x="2662" y="12558"/>
                    <a:pt x="3208" y="11637"/>
                    <a:pt x="3652" y="10716"/>
                  </a:cubicBezTo>
                  <a:cubicBezTo>
                    <a:pt x="4539" y="8839"/>
                    <a:pt x="5153" y="6996"/>
                    <a:pt x="5597" y="5426"/>
                  </a:cubicBezTo>
                  <a:cubicBezTo>
                    <a:pt x="6041" y="3823"/>
                    <a:pt x="6280" y="2458"/>
                    <a:pt x="6484" y="1502"/>
                  </a:cubicBezTo>
                  <a:cubicBezTo>
                    <a:pt x="6655" y="547"/>
                    <a:pt x="6723" y="1"/>
                    <a:pt x="6723" y="1"/>
                  </a:cubicBezTo>
                  <a:close/>
                </a:path>
              </a:pathLst>
            </a:custGeom>
            <a:solidFill>
              <a:srgbClr val="FFE796"/>
            </a:solidFill>
            <a:ln>
              <a:noFill/>
            </a:ln>
          </p:spPr>
          <p:txBody>
            <a:bodyPr spcFirstLastPara="1" wrap="square" lIns="165409" tIns="165409" rIns="165409" bIns="165409" anchor="ctr" anchorCtr="0">
              <a:noAutofit/>
            </a:bodyPr>
            <a:lstStyle/>
            <a:p>
              <a:endParaRPr sz="3539"/>
            </a:p>
          </p:txBody>
        </p:sp>
        <p:sp>
          <p:nvSpPr>
            <p:cNvPr id="903" name="Google Shape;903;p40"/>
            <p:cNvSpPr/>
            <p:nvPr/>
          </p:nvSpPr>
          <p:spPr>
            <a:xfrm>
              <a:off x="1450545" y="1811831"/>
              <a:ext cx="174677" cy="232185"/>
            </a:xfrm>
            <a:custGeom>
              <a:avLst/>
              <a:gdLst/>
              <a:ahLst/>
              <a:cxnLst/>
              <a:rect l="l" t="t" r="r" b="b"/>
              <a:pathLst>
                <a:path w="11295" h="15016" extrusionOk="0">
                  <a:moveTo>
                    <a:pt x="11295" y="1"/>
                  </a:moveTo>
                  <a:lnTo>
                    <a:pt x="11295" y="1"/>
                  </a:lnTo>
                  <a:cubicBezTo>
                    <a:pt x="8531" y="4846"/>
                    <a:pt x="5699" y="8498"/>
                    <a:pt x="3549" y="11057"/>
                  </a:cubicBezTo>
                  <a:cubicBezTo>
                    <a:pt x="2457" y="12319"/>
                    <a:pt x="1570" y="13275"/>
                    <a:pt x="956" y="13957"/>
                  </a:cubicBezTo>
                  <a:cubicBezTo>
                    <a:pt x="341" y="14640"/>
                    <a:pt x="0" y="15015"/>
                    <a:pt x="0" y="15015"/>
                  </a:cubicBezTo>
                  <a:cubicBezTo>
                    <a:pt x="956" y="14367"/>
                    <a:pt x="1911" y="13650"/>
                    <a:pt x="2798" y="12900"/>
                  </a:cubicBezTo>
                  <a:cubicBezTo>
                    <a:pt x="3651" y="12149"/>
                    <a:pt x="4504" y="11330"/>
                    <a:pt x="5255" y="10511"/>
                  </a:cubicBezTo>
                  <a:cubicBezTo>
                    <a:pt x="6756" y="8839"/>
                    <a:pt x="7951" y="7099"/>
                    <a:pt x="8838" y="5529"/>
                  </a:cubicBezTo>
                  <a:cubicBezTo>
                    <a:pt x="9759" y="3959"/>
                    <a:pt x="10374" y="2560"/>
                    <a:pt x="10749" y="1571"/>
                  </a:cubicBezTo>
                  <a:cubicBezTo>
                    <a:pt x="10954" y="1093"/>
                    <a:pt x="11056" y="683"/>
                    <a:pt x="11158" y="410"/>
                  </a:cubicBezTo>
                  <a:cubicBezTo>
                    <a:pt x="11261" y="172"/>
                    <a:pt x="11295" y="1"/>
                    <a:pt x="11295" y="1"/>
                  </a:cubicBezTo>
                  <a:close/>
                </a:path>
              </a:pathLst>
            </a:custGeom>
            <a:solidFill>
              <a:srgbClr val="FFE796"/>
            </a:solidFill>
            <a:ln>
              <a:noFill/>
            </a:ln>
          </p:spPr>
          <p:txBody>
            <a:bodyPr spcFirstLastPara="1" wrap="square" lIns="165409" tIns="165409" rIns="165409" bIns="165409" anchor="ctr" anchorCtr="0">
              <a:noAutofit/>
            </a:bodyPr>
            <a:lstStyle/>
            <a:p>
              <a:endParaRPr sz="3539"/>
            </a:p>
          </p:txBody>
        </p:sp>
        <p:sp>
          <p:nvSpPr>
            <p:cNvPr id="904" name="Google Shape;904;p40"/>
            <p:cNvSpPr/>
            <p:nvPr/>
          </p:nvSpPr>
          <p:spPr>
            <a:xfrm>
              <a:off x="2076398" y="1912090"/>
              <a:ext cx="28517" cy="231118"/>
            </a:xfrm>
            <a:custGeom>
              <a:avLst/>
              <a:gdLst/>
              <a:ahLst/>
              <a:cxnLst/>
              <a:rect l="l" t="t" r="r" b="b"/>
              <a:pathLst>
                <a:path w="1844" h="14947" extrusionOk="0">
                  <a:moveTo>
                    <a:pt x="206" y="0"/>
                  </a:moveTo>
                  <a:lnTo>
                    <a:pt x="206" y="0"/>
                  </a:lnTo>
                  <a:cubicBezTo>
                    <a:pt x="1" y="4436"/>
                    <a:pt x="376" y="8190"/>
                    <a:pt x="820" y="10817"/>
                  </a:cubicBezTo>
                  <a:cubicBezTo>
                    <a:pt x="1229" y="13445"/>
                    <a:pt x="1707" y="14946"/>
                    <a:pt x="1707" y="14946"/>
                  </a:cubicBezTo>
                  <a:cubicBezTo>
                    <a:pt x="1844" y="11261"/>
                    <a:pt x="1468" y="7507"/>
                    <a:pt x="1059" y="4709"/>
                  </a:cubicBezTo>
                  <a:cubicBezTo>
                    <a:pt x="649" y="1877"/>
                    <a:pt x="206" y="1"/>
                    <a:pt x="206" y="0"/>
                  </a:cubicBezTo>
                  <a:close/>
                </a:path>
              </a:pathLst>
            </a:custGeom>
            <a:solidFill>
              <a:srgbClr val="FFE796"/>
            </a:solidFill>
            <a:ln>
              <a:noFill/>
            </a:ln>
          </p:spPr>
          <p:txBody>
            <a:bodyPr spcFirstLastPara="1" wrap="square" lIns="165409" tIns="165409" rIns="165409" bIns="165409" anchor="ctr" anchorCtr="0">
              <a:noAutofit/>
            </a:bodyPr>
            <a:lstStyle/>
            <a:p>
              <a:endParaRPr sz="3539"/>
            </a:p>
          </p:txBody>
        </p:sp>
        <p:sp>
          <p:nvSpPr>
            <p:cNvPr id="905" name="Google Shape;905;p40"/>
            <p:cNvSpPr/>
            <p:nvPr/>
          </p:nvSpPr>
          <p:spPr>
            <a:xfrm>
              <a:off x="1938141" y="3193174"/>
              <a:ext cx="175218" cy="146167"/>
            </a:xfrm>
            <a:custGeom>
              <a:avLst/>
              <a:gdLst/>
              <a:ahLst/>
              <a:cxnLst/>
              <a:rect l="l" t="t" r="r" b="b"/>
              <a:pathLst>
                <a:path w="11330" h="9453" extrusionOk="0">
                  <a:moveTo>
                    <a:pt x="8736" y="0"/>
                  </a:moveTo>
                  <a:cubicBezTo>
                    <a:pt x="8259" y="171"/>
                    <a:pt x="7815" y="376"/>
                    <a:pt x="7337" y="580"/>
                  </a:cubicBezTo>
                  <a:cubicBezTo>
                    <a:pt x="6586" y="1024"/>
                    <a:pt x="5802" y="1365"/>
                    <a:pt x="5017" y="1638"/>
                  </a:cubicBezTo>
                  <a:cubicBezTo>
                    <a:pt x="5324" y="1672"/>
                    <a:pt x="5631" y="1809"/>
                    <a:pt x="5870" y="2014"/>
                  </a:cubicBezTo>
                  <a:cubicBezTo>
                    <a:pt x="6314" y="2423"/>
                    <a:pt x="6518" y="3003"/>
                    <a:pt x="6723" y="3583"/>
                  </a:cubicBezTo>
                  <a:cubicBezTo>
                    <a:pt x="6859" y="4061"/>
                    <a:pt x="6996" y="4539"/>
                    <a:pt x="6894" y="4982"/>
                  </a:cubicBezTo>
                  <a:cubicBezTo>
                    <a:pt x="6757" y="5665"/>
                    <a:pt x="6177" y="6142"/>
                    <a:pt x="5631" y="6518"/>
                  </a:cubicBezTo>
                  <a:cubicBezTo>
                    <a:pt x="3891" y="7712"/>
                    <a:pt x="1980" y="8702"/>
                    <a:pt x="1" y="9452"/>
                  </a:cubicBezTo>
                  <a:cubicBezTo>
                    <a:pt x="3413" y="8770"/>
                    <a:pt x="6791" y="7951"/>
                    <a:pt x="10135" y="7030"/>
                  </a:cubicBezTo>
                  <a:cubicBezTo>
                    <a:pt x="10340" y="6961"/>
                    <a:pt x="10579" y="6893"/>
                    <a:pt x="10715" y="6723"/>
                  </a:cubicBezTo>
                  <a:cubicBezTo>
                    <a:pt x="10818" y="6586"/>
                    <a:pt x="10886" y="6381"/>
                    <a:pt x="10920" y="6211"/>
                  </a:cubicBezTo>
                  <a:cubicBezTo>
                    <a:pt x="11193" y="4812"/>
                    <a:pt x="11330" y="3344"/>
                    <a:pt x="11295" y="1911"/>
                  </a:cubicBezTo>
                  <a:cubicBezTo>
                    <a:pt x="11295" y="1741"/>
                    <a:pt x="11261" y="1604"/>
                    <a:pt x="11193" y="1468"/>
                  </a:cubicBezTo>
                  <a:cubicBezTo>
                    <a:pt x="11125" y="1263"/>
                    <a:pt x="10920" y="1160"/>
                    <a:pt x="10749" y="1058"/>
                  </a:cubicBezTo>
                  <a:cubicBezTo>
                    <a:pt x="10340" y="819"/>
                    <a:pt x="9896" y="580"/>
                    <a:pt x="9487" y="307"/>
                  </a:cubicBezTo>
                  <a:cubicBezTo>
                    <a:pt x="9248" y="171"/>
                    <a:pt x="9009" y="34"/>
                    <a:pt x="873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06" name="Google Shape;906;p40"/>
            <p:cNvSpPr/>
            <p:nvPr/>
          </p:nvSpPr>
          <p:spPr>
            <a:xfrm>
              <a:off x="2222047" y="3094554"/>
              <a:ext cx="83929" cy="140848"/>
            </a:xfrm>
            <a:custGeom>
              <a:avLst/>
              <a:gdLst/>
              <a:ahLst/>
              <a:cxnLst/>
              <a:rect l="l" t="t" r="r" b="b"/>
              <a:pathLst>
                <a:path w="5427" h="9109" extrusionOk="0">
                  <a:moveTo>
                    <a:pt x="1744" y="1"/>
                  </a:moveTo>
                  <a:cubicBezTo>
                    <a:pt x="1324" y="1"/>
                    <a:pt x="904" y="78"/>
                    <a:pt x="513" y="236"/>
                  </a:cubicBezTo>
                  <a:lnTo>
                    <a:pt x="479" y="236"/>
                  </a:lnTo>
                  <a:cubicBezTo>
                    <a:pt x="445" y="270"/>
                    <a:pt x="410" y="270"/>
                    <a:pt x="376" y="270"/>
                  </a:cubicBezTo>
                  <a:cubicBezTo>
                    <a:pt x="274" y="338"/>
                    <a:pt x="172" y="373"/>
                    <a:pt x="103" y="407"/>
                  </a:cubicBezTo>
                  <a:lnTo>
                    <a:pt x="1" y="850"/>
                  </a:lnTo>
                  <a:cubicBezTo>
                    <a:pt x="158" y="682"/>
                    <a:pt x="361" y="611"/>
                    <a:pt x="578" y="611"/>
                  </a:cubicBezTo>
                  <a:cubicBezTo>
                    <a:pt x="976" y="611"/>
                    <a:pt x="1420" y="848"/>
                    <a:pt x="1707" y="1157"/>
                  </a:cubicBezTo>
                  <a:cubicBezTo>
                    <a:pt x="2867" y="2352"/>
                    <a:pt x="2867" y="4502"/>
                    <a:pt x="1707" y="5730"/>
                  </a:cubicBezTo>
                  <a:cubicBezTo>
                    <a:pt x="1639" y="5798"/>
                    <a:pt x="1571" y="5901"/>
                    <a:pt x="1536" y="6003"/>
                  </a:cubicBezTo>
                  <a:cubicBezTo>
                    <a:pt x="1502" y="6174"/>
                    <a:pt x="1605" y="6310"/>
                    <a:pt x="1707" y="6447"/>
                  </a:cubicBezTo>
                  <a:cubicBezTo>
                    <a:pt x="2253" y="7231"/>
                    <a:pt x="2321" y="8187"/>
                    <a:pt x="2390" y="9108"/>
                  </a:cubicBezTo>
                  <a:cubicBezTo>
                    <a:pt x="3379" y="8869"/>
                    <a:pt x="4403" y="8699"/>
                    <a:pt x="5426" y="8630"/>
                  </a:cubicBezTo>
                  <a:cubicBezTo>
                    <a:pt x="4744" y="7675"/>
                    <a:pt x="4027" y="6720"/>
                    <a:pt x="3311" y="5764"/>
                  </a:cubicBezTo>
                  <a:cubicBezTo>
                    <a:pt x="4232" y="4706"/>
                    <a:pt x="5153" y="3375"/>
                    <a:pt x="4744" y="2045"/>
                  </a:cubicBezTo>
                  <a:cubicBezTo>
                    <a:pt x="4642" y="1703"/>
                    <a:pt x="4471" y="1362"/>
                    <a:pt x="4232" y="1089"/>
                  </a:cubicBezTo>
                  <a:cubicBezTo>
                    <a:pt x="3620" y="382"/>
                    <a:pt x="2682" y="1"/>
                    <a:pt x="174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07" name="Google Shape;907;p40"/>
            <p:cNvSpPr/>
            <p:nvPr/>
          </p:nvSpPr>
          <p:spPr>
            <a:xfrm>
              <a:off x="1518622" y="2845994"/>
              <a:ext cx="145124" cy="414194"/>
            </a:xfrm>
            <a:custGeom>
              <a:avLst/>
              <a:gdLst/>
              <a:ahLst/>
              <a:cxnLst/>
              <a:rect l="l" t="t" r="r" b="b"/>
              <a:pathLst>
                <a:path w="9384" h="26787" extrusionOk="0">
                  <a:moveTo>
                    <a:pt x="5072" y="3111"/>
                  </a:moveTo>
                  <a:cubicBezTo>
                    <a:pt x="5052" y="3137"/>
                    <a:pt x="5043" y="3170"/>
                    <a:pt x="5050" y="3208"/>
                  </a:cubicBezTo>
                  <a:lnTo>
                    <a:pt x="5072" y="3111"/>
                  </a:lnTo>
                  <a:close/>
                  <a:moveTo>
                    <a:pt x="9384" y="0"/>
                  </a:moveTo>
                  <a:lnTo>
                    <a:pt x="9384" y="0"/>
                  </a:lnTo>
                  <a:cubicBezTo>
                    <a:pt x="7985" y="853"/>
                    <a:pt x="6586" y="1741"/>
                    <a:pt x="5187" y="2594"/>
                  </a:cubicBezTo>
                  <a:lnTo>
                    <a:pt x="5072" y="3111"/>
                  </a:lnTo>
                  <a:lnTo>
                    <a:pt x="5072" y="3111"/>
                  </a:lnTo>
                  <a:cubicBezTo>
                    <a:pt x="5109" y="3061"/>
                    <a:pt x="5183" y="3033"/>
                    <a:pt x="5257" y="3033"/>
                  </a:cubicBezTo>
                  <a:cubicBezTo>
                    <a:pt x="5323" y="3033"/>
                    <a:pt x="5388" y="3055"/>
                    <a:pt x="5426" y="3105"/>
                  </a:cubicBezTo>
                  <a:cubicBezTo>
                    <a:pt x="5562" y="3242"/>
                    <a:pt x="5528" y="3447"/>
                    <a:pt x="5494" y="3617"/>
                  </a:cubicBezTo>
                  <a:cubicBezTo>
                    <a:pt x="4538" y="10067"/>
                    <a:pt x="3583" y="16516"/>
                    <a:pt x="2627" y="22931"/>
                  </a:cubicBezTo>
                  <a:cubicBezTo>
                    <a:pt x="2593" y="23170"/>
                    <a:pt x="2559" y="23409"/>
                    <a:pt x="2423" y="23579"/>
                  </a:cubicBezTo>
                  <a:cubicBezTo>
                    <a:pt x="1979" y="24262"/>
                    <a:pt x="717" y="23989"/>
                    <a:pt x="273" y="24671"/>
                  </a:cubicBezTo>
                  <a:cubicBezTo>
                    <a:pt x="0" y="25149"/>
                    <a:pt x="273" y="25763"/>
                    <a:pt x="717" y="26070"/>
                  </a:cubicBezTo>
                  <a:cubicBezTo>
                    <a:pt x="1126" y="26377"/>
                    <a:pt x="1706" y="26412"/>
                    <a:pt x="2218" y="26480"/>
                  </a:cubicBezTo>
                  <a:cubicBezTo>
                    <a:pt x="3481" y="26582"/>
                    <a:pt x="4709" y="26685"/>
                    <a:pt x="5937" y="26787"/>
                  </a:cubicBezTo>
                  <a:cubicBezTo>
                    <a:pt x="7063" y="17847"/>
                    <a:pt x="8224" y="8941"/>
                    <a:pt x="9384"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08" name="Google Shape;908;p40"/>
            <p:cNvSpPr/>
            <p:nvPr/>
          </p:nvSpPr>
          <p:spPr>
            <a:xfrm>
              <a:off x="1645265" y="2638101"/>
              <a:ext cx="55427" cy="51722"/>
            </a:xfrm>
            <a:custGeom>
              <a:avLst/>
              <a:gdLst/>
              <a:ahLst/>
              <a:cxnLst/>
              <a:rect l="l" t="t" r="r" b="b"/>
              <a:pathLst>
                <a:path w="3584" h="3345" extrusionOk="0">
                  <a:moveTo>
                    <a:pt x="3583" y="1"/>
                  </a:moveTo>
                  <a:lnTo>
                    <a:pt x="3208" y="240"/>
                  </a:lnTo>
                  <a:lnTo>
                    <a:pt x="3204" y="335"/>
                  </a:lnTo>
                  <a:lnTo>
                    <a:pt x="3204" y="335"/>
                  </a:lnTo>
                  <a:cubicBezTo>
                    <a:pt x="3372" y="268"/>
                    <a:pt x="3510" y="163"/>
                    <a:pt x="3583" y="1"/>
                  </a:cubicBezTo>
                  <a:close/>
                  <a:moveTo>
                    <a:pt x="3204" y="335"/>
                  </a:moveTo>
                  <a:lnTo>
                    <a:pt x="3204" y="335"/>
                  </a:lnTo>
                  <a:cubicBezTo>
                    <a:pt x="2983" y="422"/>
                    <a:pt x="2709" y="444"/>
                    <a:pt x="2457" y="444"/>
                  </a:cubicBezTo>
                  <a:cubicBezTo>
                    <a:pt x="1775" y="444"/>
                    <a:pt x="1092" y="444"/>
                    <a:pt x="410" y="410"/>
                  </a:cubicBezTo>
                  <a:lnTo>
                    <a:pt x="1" y="3345"/>
                  </a:lnTo>
                  <a:cubicBezTo>
                    <a:pt x="616" y="2859"/>
                    <a:pt x="1386" y="2557"/>
                    <a:pt x="2192" y="2557"/>
                  </a:cubicBezTo>
                  <a:cubicBezTo>
                    <a:pt x="2235" y="2557"/>
                    <a:pt x="2278" y="2558"/>
                    <a:pt x="2321" y="2560"/>
                  </a:cubicBezTo>
                  <a:cubicBezTo>
                    <a:pt x="2389" y="2560"/>
                    <a:pt x="2468" y="2565"/>
                    <a:pt x="2550" y="2565"/>
                  </a:cubicBezTo>
                  <a:cubicBezTo>
                    <a:pt x="2672" y="2565"/>
                    <a:pt x="2799" y="2553"/>
                    <a:pt x="2901" y="2492"/>
                  </a:cubicBezTo>
                  <a:cubicBezTo>
                    <a:pt x="3106" y="2321"/>
                    <a:pt x="3140" y="2048"/>
                    <a:pt x="3140" y="1775"/>
                  </a:cubicBezTo>
                  <a:lnTo>
                    <a:pt x="3204" y="335"/>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09" name="Google Shape;909;p40"/>
            <p:cNvSpPr/>
            <p:nvPr/>
          </p:nvSpPr>
          <p:spPr>
            <a:xfrm>
              <a:off x="1563470" y="3786934"/>
              <a:ext cx="51730" cy="63149"/>
            </a:xfrm>
            <a:custGeom>
              <a:avLst/>
              <a:gdLst/>
              <a:ahLst/>
              <a:cxnLst/>
              <a:rect l="l" t="t" r="r" b="b"/>
              <a:pathLst>
                <a:path w="3345" h="4084" extrusionOk="0">
                  <a:moveTo>
                    <a:pt x="2577" y="1"/>
                  </a:moveTo>
                  <a:cubicBezTo>
                    <a:pt x="1797" y="1"/>
                    <a:pt x="1071" y="477"/>
                    <a:pt x="615" y="1115"/>
                  </a:cubicBezTo>
                  <a:cubicBezTo>
                    <a:pt x="137" y="1831"/>
                    <a:pt x="0" y="2753"/>
                    <a:pt x="69" y="3606"/>
                  </a:cubicBezTo>
                  <a:cubicBezTo>
                    <a:pt x="69" y="3742"/>
                    <a:pt x="103" y="3913"/>
                    <a:pt x="205" y="4015"/>
                  </a:cubicBezTo>
                  <a:cubicBezTo>
                    <a:pt x="308" y="4049"/>
                    <a:pt x="410" y="4049"/>
                    <a:pt x="512" y="4049"/>
                  </a:cubicBezTo>
                  <a:cubicBezTo>
                    <a:pt x="1434" y="4084"/>
                    <a:pt x="2389" y="4084"/>
                    <a:pt x="3310" y="4084"/>
                  </a:cubicBezTo>
                  <a:lnTo>
                    <a:pt x="3345" y="3538"/>
                  </a:lnTo>
                  <a:lnTo>
                    <a:pt x="3345" y="3538"/>
                  </a:lnTo>
                  <a:cubicBezTo>
                    <a:pt x="3276" y="3708"/>
                    <a:pt x="3208" y="3845"/>
                    <a:pt x="3140" y="4015"/>
                  </a:cubicBezTo>
                  <a:lnTo>
                    <a:pt x="3140" y="398"/>
                  </a:lnTo>
                  <a:cubicBezTo>
                    <a:pt x="3140" y="296"/>
                    <a:pt x="3140" y="194"/>
                    <a:pt x="3072" y="91"/>
                  </a:cubicBezTo>
                  <a:cubicBezTo>
                    <a:pt x="3003" y="57"/>
                    <a:pt x="2935" y="23"/>
                    <a:pt x="2867" y="23"/>
                  </a:cubicBezTo>
                  <a:cubicBezTo>
                    <a:pt x="2770" y="8"/>
                    <a:pt x="2673" y="1"/>
                    <a:pt x="2577"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10" name="Google Shape;910;p40"/>
            <p:cNvSpPr/>
            <p:nvPr/>
          </p:nvSpPr>
          <p:spPr>
            <a:xfrm>
              <a:off x="1954503" y="3775801"/>
              <a:ext cx="60174" cy="75859"/>
            </a:xfrm>
            <a:custGeom>
              <a:avLst/>
              <a:gdLst/>
              <a:ahLst/>
              <a:cxnLst/>
              <a:rect l="l" t="t" r="r" b="b"/>
              <a:pathLst>
                <a:path w="3891" h="4906" extrusionOk="0">
                  <a:moveTo>
                    <a:pt x="1388" y="1"/>
                  </a:moveTo>
                  <a:cubicBezTo>
                    <a:pt x="1218" y="1"/>
                    <a:pt x="1049" y="40"/>
                    <a:pt x="888" y="129"/>
                  </a:cubicBezTo>
                  <a:cubicBezTo>
                    <a:pt x="547" y="333"/>
                    <a:pt x="376" y="743"/>
                    <a:pt x="239" y="1152"/>
                  </a:cubicBezTo>
                  <a:cubicBezTo>
                    <a:pt x="69" y="1835"/>
                    <a:pt x="1" y="2551"/>
                    <a:pt x="103" y="3234"/>
                  </a:cubicBezTo>
                  <a:cubicBezTo>
                    <a:pt x="137" y="3575"/>
                    <a:pt x="205" y="3882"/>
                    <a:pt x="376" y="4155"/>
                  </a:cubicBezTo>
                  <a:cubicBezTo>
                    <a:pt x="820" y="4804"/>
                    <a:pt x="1741" y="4872"/>
                    <a:pt x="2526" y="4906"/>
                  </a:cubicBezTo>
                  <a:lnTo>
                    <a:pt x="3583" y="4906"/>
                  </a:lnTo>
                  <a:lnTo>
                    <a:pt x="3712" y="4778"/>
                  </a:lnTo>
                  <a:lnTo>
                    <a:pt x="3712" y="4778"/>
                  </a:lnTo>
                  <a:cubicBezTo>
                    <a:pt x="3704" y="4821"/>
                    <a:pt x="3753" y="4877"/>
                    <a:pt x="3799" y="4877"/>
                  </a:cubicBezTo>
                  <a:cubicBezTo>
                    <a:pt x="3807" y="4877"/>
                    <a:pt x="3815" y="4876"/>
                    <a:pt x="3822" y="4872"/>
                  </a:cubicBezTo>
                  <a:cubicBezTo>
                    <a:pt x="3891" y="4838"/>
                    <a:pt x="3891" y="4735"/>
                    <a:pt x="3891" y="4633"/>
                  </a:cubicBezTo>
                  <a:cubicBezTo>
                    <a:pt x="3788" y="3302"/>
                    <a:pt x="3583" y="1937"/>
                    <a:pt x="2833" y="879"/>
                  </a:cubicBezTo>
                  <a:cubicBezTo>
                    <a:pt x="2494" y="410"/>
                    <a:pt x="1936" y="1"/>
                    <a:pt x="1388"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11" name="Google Shape;911;p40"/>
            <p:cNvSpPr/>
            <p:nvPr/>
          </p:nvSpPr>
          <p:spPr>
            <a:xfrm>
              <a:off x="1823638" y="2636555"/>
              <a:ext cx="126133" cy="290185"/>
            </a:xfrm>
            <a:custGeom>
              <a:avLst/>
              <a:gdLst/>
              <a:ahLst/>
              <a:cxnLst/>
              <a:rect l="l" t="t" r="r" b="b"/>
              <a:pathLst>
                <a:path w="8156" h="18767" extrusionOk="0">
                  <a:moveTo>
                    <a:pt x="137" y="101"/>
                  </a:moveTo>
                  <a:cubicBezTo>
                    <a:pt x="74" y="289"/>
                    <a:pt x="40" y="448"/>
                    <a:pt x="8" y="632"/>
                  </a:cubicBezTo>
                  <a:lnTo>
                    <a:pt x="8" y="632"/>
                  </a:lnTo>
                  <a:cubicBezTo>
                    <a:pt x="30" y="523"/>
                    <a:pt x="75" y="428"/>
                    <a:pt x="137" y="347"/>
                  </a:cubicBezTo>
                  <a:lnTo>
                    <a:pt x="137" y="347"/>
                  </a:lnTo>
                  <a:lnTo>
                    <a:pt x="137" y="101"/>
                  </a:lnTo>
                  <a:close/>
                  <a:moveTo>
                    <a:pt x="8" y="632"/>
                  </a:moveTo>
                  <a:lnTo>
                    <a:pt x="8" y="632"/>
                  </a:lnTo>
                  <a:cubicBezTo>
                    <a:pt x="5" y="648"/>
                    <a:pt x="2" y="664"/>
                    <a:pt x="0" y="681"/>
                  </a:cubicBezTo>
                  <a:cubicBezTo>
                    <a:pt x="3" y="664"/>
                    <a:pt x="6" y="648"/>
                    <a:pt x="8" y="632"/>
                  </a:cubicBezTo>
                  <a:close/>
                  <a:moveTo>
                    <a:pt x="946" y="0"/>
                  </a:moveTo>
                  <a:cubicBezTo>
                    <a:pt x="623" y="0"/>
                    <a:pt x="311" y="117"/>
                    <a:pt x="137" y="347"/>
                  </a:cubicBezTo>
                  <a:lnTo>
                    <a:pt x="137" y="347"/>
                  </a:lnTo>
                  <a:lnTo>
                    <a:pt x="137" y="442"/>
                  </a:lnTo>
                  <a:cubicBezTo>
                    <a:pt x="2184" y="3854"/>
                    <a:pt x="3617" y="7642"/>
                    <a:pt x="4368" y="11566"/>
                  </a:cubicBezTo>
                  <a:cubicBezTo>
                    <a:pt x="4811" y="13750"/>
                    <a:pt x="5016" y="16002"/>
                    <a:pt x="5357" y="18220"/>
                  </a:cubicBezTo>
                  <a:cubicBezTo>
                    <a:pt x="5392" y="18391"/>
                    <a:pt x="5426" y="18595"/>
                    <a:pt x="5562" y="18698"/>
                  </a:cubicBezTo>
                  <a:cubicBezTo>
                    <a:pt x="5647" y="18749"/>
                    <a:pt x="5733" y="18766"/>
                    <a:pt x="5818" y="18766"/>
                  </a:cubicBezTo>
                  <a:cubicBezTo>
                    <a:pt x="5903" y="18766"/>
                    <a:pt x="5989" y="18749"/>
                    <a:pt x="6074" y="18732"/>
                  </a:cubicBezTo>
                  <a:cubicBezTo>
                    <a:pt x="6586" y="18630"/>
                    <a:pt x="7132" y="18493"/>
                    <a:pt x="7644" y="18391"/>
                  </a:cubicBezTo>
                  <a:cubicBezTo>
                    <a:pt x="7780" y="18357"/>
                    <a:pt x="7951" y="18323"/>
                    <a:pt x="8053" y="18220"/>
                  </a:cubicBezTo>
                  <a:cubicBezTo>
                    <a:pt x="8155" y="18084"/>
                    <a:pt x="8155" y="17879"/>
                    <a:pt x="8155" y="17708"/>
                  </a:cubicBezTo>
                  <a:cubicBezTo>
                    <a:pt x="8019" y="16139"/>
                    <a:pt x="7064" y="14774"/>
                    <a:pt x="6483" y="13306"/>
                  </a:cubicBezTo>
                  <a:cubicBezTo>
                    <a:pt x="5494" y="10850"/>
                    <a:pt x="5494" y="8086"/>
                    <a:pt x="4436" y="5663"/>
                  </a:cubicBezTo>
                  <a:cubicBezTo>
                    <a:pt x="3958" y="4503"/>
                    <a:pt x="3242" y="3445"/>
                    <a:pt x="2798" y="2285"/>
                  </a:cubicBezTo>
                  <a:cubicBezTo>
                    <a:pt x="2525" y="1568"/>
                    <a:pt x="2355" y="783"/>
                    <a:pt x="1774" y="306"/>
                  </a:cubicBezTo>
                  <a:cubicBezTo>
                    <a:pt x="1557" y="101"/>
                    <a:pt x="1247" y="0"/>
                    <a:pt x="946"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912" name="Google Shape;912;p40"/>
            <p:cNvSpPr/>
            <p:nvPr/>
          </p:nvSpPr>
          <p:spPr>
            <a:xfrm>
              <a:off x="1635243" y="2852318"/>
              <a:ext cx="488802" cy="374208"/>
            </a:xfrm>
            <a:custGeom>
              <a:avLst/>
              <a:gdLst/>
              <a:ahLst/>
              <a:cxnLst/>
              <a:rect l="l" t="t" r="r" b="b"/>
              <a:pathLst>
                <a:path w="31607" h="24201" extrusionOk="0">
                  <a:moveTo>
                    <a:pt x="1604" y="1"/>
                  </a:moveTo>
                  <a:cubicBezTo>
                    <a:pt x="1303" y="277"/>
                    <a:pt x="872" y="442"/>
                    <a:pt x="448" y="442"/>
                  </a:cubicBezTo>
                  <a:cubicBezTo>
                    <a:pt x="296" y="442"/>
                    <a:pt x="144" y="421"/>
                    <a:pt x="0" y="376"/>
                  </a:cubicBezTo>
                  <a:lnTo>
                    <a:pt x="0" y="376"/>
                  </a:lnTo>
                  <a:lnTo>
                    <a:pt x="68" y="717"/>
                  </a:lnTo>
                  <a:cubicBezTo>
                    <a:pt x="8531" y="10306"/>
                    <a:pt x="18870" y="18291"/>
                    <a:pt x="30301" y="24058"/>
                  </a:cubicBezTo>
                  <a:cubicBezTo>
                    <a:pt x="30484" y="24149"/>
                    <a:pt x="30722" y="24200"/>
                    <a:pt x="30942" y="24200"/>
                  </a:cubicBezTo>
                  <a:cubicBezTo>
                    <a:pt x="31297" y="24200"/>
                    <a:pt x="31606" y="24066"/>
                    <a:pt x="31564" y="23750"/>
                  </a:cubicBezTo>
                  <a:cubicBezTo>
                    <a:pt x="20440" y="17404"/>
                    <a:pt x="10305" y="9350"/>
                    <a:pt x="160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13" name="Google Shape;913;p40"/>
            <p:cNvSpPr/>
            <p:nvPr/>
          </p:nvSpPr>
          <p:spPr>
            <a:xfrm>
              <a:off x="1340774" y="1380459"/>
              <a:ext cx="699760" cy="280180"/>
            </a:xfrm>
            <a:custGeom>
              <a:avLst/>
              <a:gdLst/>
              <a:ahLst/>
              <a:cxnLst/>
              <a:rect l="l" t="t" r="r" b="b"/>
              <a:pathLst>
                <a:path w="45248" h="18120" extrusionOk="0">
                  <a:moveTo>
                    <a:pt x="29722" y="1"/>
                  </a:moveTo>
                  <a:lnTo>
                    <a:pt x="29722" y="1"/>
                  </a:lnTo>
                  <a:cubicBezTo>
                    <a:pt x="27879" y="888"/>
                    <a:pt x="26685" y="3003"/>
                    <a:pt x="26889" y="5051"/>
                  </a:cubicBezTo>
                  <a:cubicBezTo>
                    <a:pt x="25593" y="4095"/>
                    <a:pt x="24091" y="3413"/>
                    <a:pt x="22522" y="3003"/>
                  </a:cubicBezTo>
                  <a:lnTo>
                    <a:pt x="22522" y="3003"/>
                  </a:lnTo>
                  <a:cubicBezTo>
                    <a:pt x="23204" y="3413"/>
                    <a:pt x="23716" y="4129"/>
                    <a:pt x="23887" y="4914"/>
                  </a:cubicBezTo>
                  <a:cubicBezTo>
                    <a:pt x="23441" y="4766"/>
                    <a:pt x="22981" y="4683"/>
                    <a:pt x="22525" y="4683"/>
                  </a:cubicBezTo>
                  <a:cubicBezTo>
                    <a:pt x="22249" y="4683"/>
                    <a:pt x="21973" y="4713"/>
                    <a:pt x="21703" y="4778"/>
                  </a:cubicBezTo>
                  <a:lnTo>
                    <a:pt x="22965" y="4812"/>
                  </a:lnTo>
                  <a:cubicBezTo>
                    <a:pt x="18256" y="5119"/>
                    <a:pt x="13445" y="5460"/>
                    <a:pt x="9111" y="7269"/>
                  </a:cubicBezTo>
                  <a:cubicBezTo>
                    <a:pt x="4744" y="9077"/>
                    <a:pt x="854" y="12694"/>
                    <a:pt x="1" y="17335"/>
                  </a:cubicBezTo>
                  <a:cubicBezTo>
                    <a:pt x="4095" y="12558"/>
                    <a:pt x="10203" y="9555"/>
                    <a:pt x="16516" y="9248"/>
                  </a:cubicBezTo>
                  <a:lnTo>
                    <a:pt x="16516" y="9248"/>
                  </a:lnTo>
                  <a:cubicBezTo>
                    <a:pt x="13445" y="10954"/>
                    <a:pt x="11602" y="14639"/>
                    <a:pt x="12114" y="18120"/>
                  </a:cubicBezTo>
                  <a:cubicBezTo>
                    <a:pt x="13479" y="15834"/>
                    <a:pt x="15015" y="13616"/>
                    <a:pt x="17028" y="11841"/>
                  </a:cubicBezTo>
                  <a:cubicBezTo>
                    <a:pt x="19041" y="10101"/>
                    <a:pt x="21600" y="8838"/>
                    <a:pt x="24262" y="8770"/>
                  </a:cubicBezTo>
                  <a:cubicBezTo>
                    <a:pt x="24296" y="11295"/>
                    <a:pt x="24706" y="13786"/>
                    <a:pt x="25490" y="16175"/>
                  </a:cubicBezTo>
                  <a:cubicBezTo>
                    <a:pt x="26548" y="14196"/>
                    <a:pt x="27128" y="11944"/>
                    <a:pt x="27094" y="9692"/>
                  </a:cubicBezTo>
                  <a:lnTo>
                    <a:pt x="27094" y="9692"/>
                  </a:lnTo>
                  <a:cubicBezTo>
                    <a:pt x="29926" y="11193"/>
                    <a:pt x="32417" y="13377"/>
                    <a:pt x="34226" y="16038"/>
                  </a:cubicBezTo>
                  <a:cubicBezTo>
                    <a:pt x="34635" y="13274"/>
                    <a:pt x="32622" y="10818"/>
                    <a:pt x="30745" y="8736"/>
                  </a:cubicBezTo>
                  <a:lnTo>
                    <a:pt x="30745" y="8736"/>
                  </a:lnTo>
                  <a:cubicBezTo>
                    <a:pt x="34942" y="8838"/>
                    <a:pt x="38833" y="10818"/>
                    <a:pt x="42586" y="12728"/>
                  </a:cubicBezTo>
                  <a:cubicBezTo>
                    <a:pt x="40778" y="9760"/>
                    <a:pt x="37570" y="7712"/>
                    <a:pt x="34124" y="7235"/>
                  </a:cubicBezTo>
                  <a:cubicBezTo>
                    <a:pt x="34856" y="7068"/>
                    <a:pt x="35591" y="6994"/>
                    <a:pt x="36326" y="6994"/>
                  </a:cubicBezTo>
                  <a:cubicBezTo>
                    <a:pt x="39358" y="6994"/>
                    <a:pt x="42391" y="8257"/>
                    <a:pt x="45248" y="9521"/>
                  </a:cubicBezTo>
                  <a:cubicBezTo>
                    <a:pt x="43814" y="7849"/>
                    <a:pt x="42347" y="6177"/>
                    <a:pt x="40539" y="4948"/>
                  </a:cubicBezTo>
                  <a:cubicBezTo>
                    <a:pt x="38997" y="3930"/>
                    <a:pt x="37157" y="3210"/>
                    <a:pt x="35295" y="3210"/>
                  </a:cubicBezTo>
                  <a:cubicBezTo>
                    <a:pt x="34973" y="3210"/>
                    <a:pt x="34650" y="3231"/>
                    <a:pt x="34328" y="3276"/>
                  </a:cubicBezTo>
                  <a:cubicBezTo>
                    <a:pt x="32179" y="3583"/>
                    <a:pt x="30097" y="5153"/>
                    <a:pt x="29619" y="7303"/>
                  </a:cubicBezTo>
                  <a:cubicBezTo>
                    <a:pt x="28834" y="4948"/>
                    <a:pt x="28869" y="2321"/>
                    <a:pt x="2972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14" name="Google Shape;914;p40"/>
            <p:cNvSpPr/>
            <p:nvPr/>
          </p:nvSpPr>
          <p:spPr>
            <a:xfrm>
              <a:off x="1610438" y="2455025"/>
              <a:ext cx="238532" cy="71870"/>
            </a:xfrm>
            <a:custGeom>
              <a:avLst/>
              <a:gdLst/>
              <a:ahLst/>
              <a:cxnLst/>
              <a:rect l="l" t="t" r="r" b="b"/>
              <a:pathLst>
                <a:path w="15424" h="4648" extrusionOk="0">
                  <a:moveTo>
                    <a:pt x="15424" y="0"/>
                  </a:moveTo>
                  <a:lnTo>
                    <a:pt x="13581" y="34"/>
                  </a:lnTo>
                  <a:cubicBezTo>
                    <a:pt x="13317" y="182"/>
                    <a:pt x="13035" y="285"/>
                    <a:pt x="12745" y="355"/>
                  </a:cubicBezTo>
                  <a:lnTo>
                    <a:pt x="12745" y="355"/>
                  </a:lnTo>
                  <a:cubicBezTo>
                    <a:pt x="13628" y="202"/>
                    <a:pt x="14526" y="106"/>
                    <a:pt x="15424" y="0"/>
                  </a:cubicBezTo>
                  <a:close/>
                  <a:moveTo>
                    <a:pt x="12745" y="355"/>
                  </a:moveTo>
                  <a:cubicBezTo>
                    <a:pt x="12586" y="383"/>
                    <a:pt x="12428" y="412"/>
                    <a:pt x="12270" y="444"/>
                  </a:cubicBezTo>
                  <a:lnTo>
                    <a:pt x="12270" y="444"/>
                  </a:lnTo>
                  <a:cubicBezTo>
                    <a:pt x="12430" y="422"/>
                    <a:pt x="12589" y="393"/>
                    <a:pt x="12745" y="355"/>
                  </a:cubicBezTo>
                  <a:close/>
                  <a:moveTo>
                    <a:pt x="12270" y="444"/>
                  </a:moveTo>
                  <a:cubicBezTo>
                    <a:pt x="11767" y="512"/>
                    <a:pt x="11249" y="512"/>
                    <a:pt x="10749" y="512"/>
                  </a:cubicBezTo>
                  <a:lnTo>
                    <a:pt x="0" y="444"/>
                  </a:lnTo>
                  <a:lnTo>
                    <a:pt x="0" y="444"/>
                  </a:lnTo>
                  <a:cubicBezTo>
                    <a:pt x="1638" y="1911"/>
                    <a:pt x="3379" y="3242"/>
                    <a:pt x="5221" y="4436"/>
                  </a:cubicBezTo>
                  <a:cubicBezTo>
                    <a:pt x="5399" y="4555"/>
                    <a:pt x="5577" y="4647"/>
                    <a:pt x="5755" y="4647"/>
                  </a:cubicBezTo>
                  <a:cubicBezTo>
                    <a:pt x="5782" y="4647"/>
                    <a:pt x="5809" y="4645"/>
                    <a:pt x="5835" y="4641"/>
                  </a:cubicBezTo>
                  <a:cubicBezTo>
                    <a:pt x="6074" y="4573"/>
                    <a:pt x="6211" y="4334"/>
                    <a:pt x="6313" y="4129"/>
                  </a:cubicBezTo>
                  <a:cubicBezTo>
                    <a:pt x="7166" y="2593"/>
                    <a:pt x="8668" y="1570"/>
                    <a:pt x="10306" y="990"/>
                  </a:cubicBezTo>
                  <a:cubicBezTo>
                    <a:pt x="10947" y="749"/>
                    <a:pt x="11604" y="577"/>
                    <a:pt x="12270" y="444"/>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15" name="Google Shape;915;p40"/>
            <p:cNvSpPr/>
            <p:nvPr/>
          </p:nvSpPr>
          <p:spPr>
            <a:xfrm>
              <a:off x="1162942" y="1751682"/>
              <a:ext cx="246976" cy="417379"/>
            </a:xfrm>
            <a:custGeom>
              <a:avLst/>
              <a:gdLst/>
              <a:ahLst/>
              <a:cxnLst/>
              <a:rect l="l" t="t" r="r" b="b"/>
              <a:pathLst>
                <a:path w="15970" h="26993" extrusionOk="0">
                  <a:moveTo>
                    <a:pt x="15970" y="5836"/>
                  </a:moveTo>
                  <a:lnTo>
                    <a:pt x="15424" y="6826"/>
                  </a:lnTo>
                  <a:cubicBezTo>
                    <a:pt x="15405" y="6939"/>
                    <a:pt x="15385" y="7052"/>
                    <a:pt x="15366" y="7165"/>
                  </a:cubicBezTo>
                  <a:lnTo>
                    <a:pt x="15366" y="7165"/>
                  </a:lnTo>
                  <a:cubicBezTo>
                    <a:pt x="15570" y="6723"/>
                    <a:pt x="15771" y="6280"/>
                    <a:pt x="15970" y="5836"/>
                  </a:cubicBezTo>
                  <a:close/>
                  <a:moveTo>
                    <a:pt x="5665" y="1"/>
                  </a:moveTo>
                  <a:cubicBezTo>
                    <a:pt x="3958" y="2799"/>
                    <a:pt x="2764" y="5972"/>
                    <a:pt x="2184" y="9214"/>
                  </a:cubicBezTo>
                  <a:cubicBezTo>
                    <a:pt x="1945" y="6280"/>
                    <a:pt x="1877" y="3345"/>
                    <a:pt x="1979" y="410"/>
                  </a:cubicBezTo>
                  <a:lnTo>
                    <a:pt x="1979" y="410"/>
                  </a:lnTo>
                  <a:cubicBezTo>
                    <a:pt x="648" y="4437"/>
                    <a:pt x="0" y="8736"/>
                    <a:pt x="171" y="13002"/>
                  </a:cubicBezTo>
                  <a:cubicBezTo>
                    <a:pt x="1194" y="12149"/>
                    <a:pt x="2491" y="11569"/>
                    <a:pt x="3822" y="11364"/>
                  </a:cubicBezTo>
                  <a:cubicBezTo>
                    <a:pt x="3856" y="10306"/>
                    <a:pt x="3890" y="9248"/>
                    <a:pt x="3890" y="8190"/>
                  </a:cubicBezTo>
                  <a:cubicBezTo>
                    <a:pt x="4061" y="14503"/>
                    <a:pt x="4743" y="20782"/>
                    <a:pt x="5903" y="26992"/>
                  </a:cubicBezTo>
                  <a:cubicBezTo>
                    <a:pt x="11684" y="22253"/>
                    <a:pt x="14088" y="14568"/>
                    <a:pt x="15366" y="7165"/>
                  </a:cubicBezTo>
                  <a:lnTo>
                    <a:pt x="15366" y="7165"/>
                  </a:lnTo>
                  <a:cubicBezTo>
                    <a:pt x="13019" y="12258"/>
                    <a:pt x="10356" y="17204"/>
                    <a:pt x="7405" y="21976"/>
                  </a:cubicBezTo>
                  <a:cubicBezTo>
                    <a:pt x="6074" y="14742"/>
                    <a:pt x="5869" y="7337"/>
                    <a:pt x="5665"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16" name="Google Shape;916;p40"/>
            <p:cNvSpPr/>
            <p:nvPr/>
          </p:nvSpPr>
          <p:spPr>
            <a:xfrm>
              <a:off x="1421517" y="1774907"/>
              <a:ext cx="235903" cy="285453"/>
            </a:xfrm>
            <a:custGeom>
              <a:avLst/>
              <a:gdLst/>
              <a:ahLst/>
              <a:cxnLst/>
              <a:rect l="l" t="t" r="r" b="b"/>
              <a:pathLst>
                <a:path w="15254" h="18461" extrusionOk="0">
                  <a:moveTo>
                    <a:pt x="14776" y="0"/>
                  </a:moveTo>
                  <a:cubicBezTo>
                    <a:pt x="14432" y="650"/>
                    <a:pt x="14090" y="1300"/>
                    <a:pt x="13745" y="1947"/>
                  </a:cubicBezTo>
                  <a:lnTo>
                    <a:pt x="13745" y="1947"/>
                  </a:lnTo>
                  <a:cubicBezTo>
                    <a:pt x="14250" y="1301"/>
                    <a:pt x="14753" y="652"/>
                    <a:pt x="15253" y="0"/>
                  </a:cubicBezTo>
                  <a:close/>
                  <a:moveTo>
                    <a:pt x="13745" y="1947"/>
                  </a:moveTo>
                  <a:lnTo>
                    <a:pt x="13745" y="1947"/>
                  </a:lnTo>
                  <a:cubicBezTo>
                    <a:pt x="9328" y="7606"/>
                    <a:pt x="4747" y="13102"/>
                    <a:pt x="0" y="18461"/>
                  </a:cubicBezTo>
                  <a:cubicBezTo>
                    <a:pt x="3481" y="16516"/>
                    <a:pt x="6347" y="13581"/>
                    <a:pt x="8702" y="10340"/>
                  </a:cubicBezTo>
                  <a:cubicBezTo>
                    <a:pt x="10625" y="7691"/>
                    <a:pt x="12207" y="4838"/>
                    <a:pt x="13745" y="1947"/>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17" name="Google Shape;917;p40"/>
            <p:cNvSpPr/>
            <p:nvPr/>
          </p:nvSpPr>
          <p:spPr>
            <a:xfrm>
              <a:off x="1633125" y="1603428"/>
              <a:ext cx="84454" cy="425281"/>
            </a:xfrm>
            <a:custGeom>
              <a:avLst/>
              <a:gdLst/>
              <a:ahLst/>
              <a:cxnLst/>
              <a:rect l="l" t="t" r="r" b="b"/>
              <a:pathLst>
                <a:path w="5461" h="27504" extrusionOk="0">
                  <a:moveTo>
                    <a:pt x="4846" y="0"/>
                  </a:moveTo>
                  <a:lnTo>
                    <a:pt x="4505" y="717"/>
                  </a:lnTo>
                  <a:cubicBezTo>
                    <a:pt x="5324" y="6074"/>
                    <a:pt x="3993" y="11466"/>
                    <a:pt x="2696" y="16721"/>
                  </a:cubicBezTo>
                  <a:cubicBezTo>
                    <a:pt x="1809" y="20338"/>
                    <a:pt x="888" y="23921"/>
                    <a:pt x="1" y="27504"/>
                  </a:cubicBezTo>
                  <a:cubicBezTo>
                    <a:pt x="2458" y="23648"/>
                    <a:pt x="3242" y="18973"/>
                    <a:pt x="3959" y="14434"/>
                  </a:cubicBezTo>
                  <a:cubicBezTo>
                    <a:pt x="4710" y="9657"/>
                    <a:pt x="5460" y="4778"/>
                    <a:pt x="484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18" name="Google Shape;918;p40"/>
            <p:cNvSpPr/>
            <p:nvPr/>
          </p:nvSpPr>
          <p:spPr>
            <a:xfrm>
              <a:off x="1734451" y="1652490"/>
              <a:ext cx="90780" cy="373048"/>
            </a:xfrm>
            <a:custGeom>
              <a:avLst/>
              <a:gdLst/>
              <a:ahLst/>
              <a:cxnLst/>
              <a:rect l="l" t="t" r="r" b="b"/>
              <a:pathLst>
                <a:path w="5870" h="24126" extrusionOk="0">
                  <a:moveTo>
                    <a:pt x="929" y="12513"/>
                  </a:moveTo>
                  <a:cubicBezTo>
                    <a:pt x="788" y="12823"/>
                    <a:pt x="680" y="13151"/>
                    <a:pt x="615" y="13479"/>
                  </a:cubicBezTo>
                  <a:lnTo>
                    <a:pt x="751" y="14298"/>
                  </a:lnTo>
                  <a:cubicBezTo>
                    <a:pt x="824" y="13705"/>
                    <a:pt x="883" y="13110"/>
                    <a:pt x="929" y="12513"/>
                  </a:cubicBezTo>
                  <a:close/>
                  <a:moveTo>
                    <a:pt x="0" y="1"/>
                  </a:moveTo>
                  <a:lnTo>
                    <a:pt x="0" y="1"/>
                  </a:lnTo>
                  <a:cubicBezTo>
                    <a:pt x="926" y="4091"/>
                    <a:pt x="1251" y="8338"/>
                    <a:pt x="929" y="12513"/>
                  </a:cubicBezTo>
                  <a:lnTo>
                    <a:pt x="929" y="12513"/>
                  </a:lnTo>
                  <a:cubicBezTo>
                    <a:pt x="1008" y="12339"/>
                    <a:pt x="1097" y="12171"/>
                    <a:pt x="1195" y="12012"/>
                  </a:cubicBezTo>
                  <a:cubicBezTo>
                    <a:pt x="2628" y="13821"/>
                    <a:pt x="3242" y="16175"/>
                    <a:pt x="3822" y="18427"/>
                  </a:cubicBezTo>
                  <a:cubicBezTo>
                    <a:pt x="4300" y="20304"/>
                    <a:pt x="4778" y="22215"/>
                    <a:pt x="5289" y="24126"/>
                  </a:cubicBezTo>
                  <a:cubicBezTo>
                    <a:pt x="5869" y="15834"/>
                    <a:pt x="2901" y="7781"/>
                    <a:pt x="0"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919" name="Google Shape;919;p40"/>
            <p:cNvSpPr/>
            <p:nvPr/>
          </p:nvSpPr>
          <p:spPr>
            <a:xfrm>
              <a:off x="1838933" y="1907266"/>
              <a:ext cx="247517" cy="45460"/>
            </a:xfrm>
            <a:custGeom>
              <a:avLst/>
              <a:gdLst/>
              <a:ahLst/>
              <a:cxnLst/>
              <a:rect l="l" t="t" r="r" b="b"/>
              <a:pathLst>
                <a:path w="16005" h="2940" extrusionOk="0">
                  <a:moveTo>
                    <a:pt x="10956" y="1"/>
                  </a:moveTo>
                  <a:cubicBezTo>
                    <a:pt x="8152" y="1"/>
                    <a:pt x="4352" y="409"/>
                    <a:pt x="1" y="1950"/>
                  </a:cubicBezTo>
                  <a:lnTo>
                    <a:pt x="1" y="2940"/>
                  </a:lnTo>
                  <a:cubicBezTo>
                    <a:pt x="1" y="2940"/>
                    <a:pt x="6444" y="482"/>
                    <a:pt x="14387" y="482"/>
                  </a:cubicBezTo>
                  <a:cubicBezTo>
                    <a:pt x="14920" y="482"/>
                    <a:pt x="15460" y="494"/>
                    <a:pt x="16004" y="517"/>
                  </a:cubicBezTo>
                  <a:cubicBezTo>
                    <a:pt x="16004" y="517"/>
                    <a:pt x="14111" y="1"/>
                    <a:pt x="10956"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20" name="Google Shape;920;p40"/>
            <p:cNvSpPr/>
            <p:nvPr/>
          </p:nvSpPr>
          <p:spPr>
            <a:xfrm>
              <a:off x="1386164" y="1907266"/>
              <a:ext cx="246976" cy="45460"/>
            </a:xfrm>
            <a:custGeom>
              <a:avLst/>
              <a:gdLst/>
              <a:ahLst/>
              <a:cxnLst/>
              <a:rect l="l" t="t" r="r" b="b"/>
              <a:pathLst>
                <a:path w="15970" h="2940" extrusionOk="0">
                  <a:moveTo>
                    <a:pt x="5043" y="1"/>
                  </a:moveTo>
                  <a:cubicBezTo>
                    <a:pt x="1894" y="1"/>
                    <a:pt x="0" y="517"/>
                    <a:pt x="0" y="517"/>
                  </a:cubicBezTo>
                  <a:cubicBezTo>
                    <a:pt x="545" y="494"/>
                    <a:pt x="1084" y="482"/>
                    <a:pt x="1617" y="482"/>
                  </a:cubicBezTo>
                  <a:cubicBezTo>
                    <a:pt x="9557" y="482"/>
                    <a:pt x="15970" y="2940"/>
                    <a:pt x="15970" y="2940"/>
                  </a:cubicBezTo>
                  <a:lnTo>
                    <a:pt x="15970" y="1950"/>
                  </a:lnTo>
                  <a:cubicBezTo>
                    <a:pt x="11634" y="409"/>
                    <a:pt x="7843" y="1"/>
                    <a:pt x="5043"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21" name="Google Shape;921;p40"/>
            <p:cNvSpPr/>
            <p:nvPr/>
          </p:nvSpPr>
          <p:spPr>
            <a:xfrm>
              <a:off x="1848428" y="1976646"/>
              <a:ext cx="279715" cy="202961"/>
            </a:xfrm>
            <a:custGeom>
              <a:avLst/>
              <a:gdLst/>
              <a:ahLst/>
              <a:cxnLst/>
              <a:rect l="l" t="t" r="r" b="b"/>
              <a:pathLst>
                <a:path w="18087" h="13126" extrusionOk="0">
                  <a:moveTo>
                    <a:pt x="6088" y="1"/>
                  </a:moveTo>
                  <a:cubicBezTo>
                    <a:pt x="2583" y="1"/>
                    <a:pt x="35" y="1456"/>
                    <a:pt x="1" y="1558"/>
                  </a:cubicBezTo>
                  <a:lnTo>
                    <a:pt x="3447" y="1763"/>
                  </a:lnTo>
                  <a:cubicBezTo>
                    <a:pt x="888" y="2548"/>
                    <a:pt x="35" y="3503"/>
                    <a:pt x="35" y="3503"/>
                  </a:cubicBezTo>
                  <a:cubicBezTo>
                    <a:pt x="2262" y="3019"/>
                    <a:pt x="4154" y="2816"/>
                    <a:pt x="5760" y="2816"/>
                  </a:cubicBezTo>
                  <a:cubicBezTo>
                    <a:pt x="14118" y="2816"/>
                    <a:pt x="14742" y="8314"/>
                    <a:pt x="14742" y="8314"/>
                  </a:cubicBezTo>
                  <a:lnTo>
                    <a:pt x="12899" y="13126"/>
                  </a:lnTo>
                  <a:lnTo>
                    <a:pt x="18086" y="7427"/>
                  </a:lnTo>
                  <a:cubicBezTo>
                    <a:pt x="14185" y="1499"/>
                    <a:pt x="9644" y="1"/>
                    <a:pt x="6088" y="1"/>
                  </a:cubicBezTo>
                  <a:close/>
                  <a:moveTo>
                    <a:pt x="12899" y="13126"/>
                  </a:moveTo>
                  <a:lnTo>
                    <a:pt x="12899" y="13126"/>
                  </a:lnTo>
                  <a:lnTo>
                    <a:pt x="12899" y="13126"/>
                  </a:ln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22" name="Google Shape;922;p40"/>
            <p:cNvSpPr/>
            <p:nvPr/>
          </p:nvSpPr>
          <p:spPr>
            <a:xfrm>
              <a:off x="1344996" y="1976646"/>
              <a:ext cx="279174" cy="202961"/>
            </a:xfrm>
            <a:custGeom>
              <a:avLst/>
              <a:gdLst/>
              <a:ahLst/>
              <a:cxnLst/>
              <a:rect l="l" t="t" r="r" b="b"/>
              <a:pathLst>
                <a:path w="18052" h="13126" extrusionOk="0">
                  <a:moveTo>
                    <a:pt x="11981" y="1"/>
                  </a:moveTo>
                  <a:cubicBezTo>
                    <a:pt x="8425" y="1"/>
                    <a:pt x="3884" y="1499"/>
                    <a:pt x="1" y="7427"/>
                  </a:cubicBezTo>
                  <a:lnTo>
                    <a:pt x="5187" y="13126"/>
                  </a:lnTo>
                  <a:lnTo>
                    <a:pt x="5187" y="13126"/>
                  </a:lnTo>
                  <a:lnTo>
                    <a:pt x="3345" y="8314"/>
                  </a:lnTo>
                  <a:cubicBezTo>
                    <a:pt x="3345" y="8314"/>
                    <a:pt x="3969" y="2816"/>
                    <a:pt x="12327" y="2816"/>
                  </a:cubicBezTo>
                  <a:cubicBezTo>
                    <a:pt x="13933" y="2816"/>
                    <a:pt x="15824" y="3019"/>
                    <a:pt x="18052" y="3503"/>
                  </a:cubicBezTo>
                  <a:cubicBezTo>
                    <a:pt x="18052" y="3503"/>
                    <a:pt x="17164" y="2548"/>
                    <a:pt x="14639" y="1763"/>
                  </a:cubicBezTo>
                  <a:lnTo>
                    <a:pt x="18052" y="1558"/>
                  </a:lnTo>
                  <a:cubicBezTo>
                    <a:pt x="18035" y="1456"/>
                    <a:pt x="15487" y="1"/>
                    <a:pt x="11981"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23" name="Google Shape;923;p40"/>
            <p:cNvSpPr/>
            <p:nvPr/>
          </p:nvSpPr>
          <p:spPr>
            <a:xfrm>
              <a:off x="1446323" y="2019199"/>
              <a:ext cx="170981" cy="194704"/>
            </a:xfrm>
            <a:custGeom>
              <a:avLst/>
              <a:gdLst/>
              <a:ahLst/>
              <a:cxnLst/>
              <a:rect l="l" t="t" r="r" b="b"/>
              <a:pathLst>
                <a:path w="11056" h="12592" extrusionOk="0">
                  <a:moveTo>
                    <a:pt x="5528" y="0"/>
                  </a:moveTo>
                  <a:cubicBezTo>
                    <a:pt x="2457" y="0"/>
                    <a:pt x="0" y="2833"/>
                    <a:pt x="0" y="6313"/>
                  </a:cubicBezTo>
                  <a:cubicBezTo>
                    <a:pt x="0" y="9794"/>
                    <a:pt x="2457" y="12592"/>
                    <a:pt x="5528" y="12592"/>
                  </a:cubicBezTo>
                  <a:cubicBezTo>
                    <a:pt x="8599" y="12592"/>
                    <a:pt x="11056" y="9794"/>
                    <a:pt x="11056" y="6313"/>
                  </a:cubicBezTo>
                  <a:cubicBezTo>
                    <a:pt x="11056" y="2833"/>
                    <a:pt x="8599" y="0"/>
                    <a:pt x="5528"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24" name="Google Shape;924;p40"/>
            <p:cNvSpPr/>
            <p:nvPr/>
          </p:nvSpPr>
          <p:spPr>
            <a:xfrm>
              <a:off x="1446323" y="2019199"/>
              <a:ext cx="169929" cy="93935"/>
            </a:xfrm>
            <a:custGeom>
              <a:avLst/>
              <a:gdLst/>
              <a:ahLst/>
              <a:cxnLst/>
              <a:rect l="l" t="t" r="r" b="b"/>
              <a:pathLst>
                <a:path w="10988" h="6075" extrusionOk="0">
                  <a:moveTo>
                    <a:pt x="5528" y="0"/>
                  </a:moveTo>
                  <a:cubicBezTo>
                    <a:pt x="2525" y="0"/>
                    <a:pt x="103" y="2696"/>
                    <a:pt x="0" y="6074"/>
                  </a:cubicBezTo>
                  <a:cubicBezTo>
                    <a:pt x="1843" y="5460"/>
                    <a:pt x="3788" y="5119"/>
                    <a:pt x="5733" y="4914"/>
                  </a:cubicBezTo>
                  <a:cubicBezTo>
                    <a:pt x="6104" y="4871"/>
                    <a:pt x="6475" y="4852"/>
                    <a:pt x="6843" y="4852"/>
                  </a:cubicBezTo>
                  <a:cubicBezTo>
                    <a:pt x="8236" y="4852"/>
                    <a:pt x="9612" y="5122"/>
                    <a:pt x="10988" y="5392"/>
                  </a:cubicBezTo>
                  <a:cubicBezTo>
                    <a:pt x="10612" y="2355"/>
                    <a:pt x="8292" y="0"/>
                    <a:pt x="5528"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25" name="Google Shape;925;p40"/>
            <p:cNvSpPr/>
            <p:nvPr/>
          </p:nvSpPr>
          <p:spPr>
            <a:xfrm>
              <a:off x="1446849" y="2108062"/>
              <a:ext cx="170455" cy="105841"/>
            </a:xfrm>
            <a:custGeom>
              <a:avLst/>
              <a:gdLst/>
              <a:ahLst/>
              <a:cxnLst/>
              <a:rect l="l" t="t" r="r" b="b"/>
              <a:pathLst>
                <a:path w="11022" h="6845" extrusionOk="0">
                  <a:moveTo>
                    <a:pt x="6773" y="0"/>
                  </a:moveTo>
                  <a:cubicBezTo>
                    <a:pt x="6552" y="0"/>
                    <a:pt x="6331" y="7"/>
                    <a:pt x="6108" y="20"/>
                  </a:cubicBezTo>
                  <a:cubicBezTo>
                    <a:pt x="4061" y="157"/>
                    <a:pt x="1945" y="566"/>
                    <a:pt x="0" y="1283"/>
                  </a:cubicBezTo>
                  <a:cubicBezTo>
                    <a:pt x="307" y="4422"/>
                    <a:pt x="2662" y="6845"/>
                    <a:pt x="5494" y="6845"/>
                  </a:cubicBezTo>
                  <a:cubicBezTo>
                    <a:pt x="8565" y="6845"/>
                    <a:pt x="11022" y="4047"/>
                    <a:pt x="11022" y="566"/>
                  </a:cubicBezTo>
                  <a:cubicBezTo>
                    <a:pt x="9602" y="270"/>
                    <a:pt x="8208" y="0"/>
                    <a:pt x="6773"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926" name="Google Shape;926;p40"/>
            <p:cNvSpPr/>
            <p:nvPr/>
          </p:nvSpPr>
          <p:spPr>
            <a:xfrm>
              <a:off x="1578239" y="2275985"/>
              <a:ext cx="305573" cy="131029"/>
            </a:xfrm>
            <a:custGeom>
              <a:avLst/>
              <a:gdLst/>
              <a:ahLst/>
              <a:cxnLst/>
              <a:rect l="l" t="t" r="r" b="b"/>
              <a:pathLst>
                <a:path w="19759" h="8474" extrusionOk="0">
                  <a:moveTo>
                    <a:pt x="3453" y="0"/>
                  </a:moveTo>
                  <a:cubicBezTo>
                    <a:pt x="1340" y="0"/>
                    <a:pt x="1" y="423"/>
                    <a:pt x="1" y="2298"/>
                  </a:cubicBezTo>
                  <a:cubicBezTo>
                    <a:pt x="1" y="5710"/>
                    <a:pt x="4437" y="8474"/>
                    <a:pt x="9897" y="8474"/>
                  </a:cubicBezTo>
                  <a:cubicBezTo>
                    <a:pt x="15356" y="8474"/>
                    <a:pt x="19758" y="5710"/>
                    <a:pt x="19758" y="2298"/>
                  </a:cubicBezTo>
                  <a:cubicBezTo>
                    <a:pt x="19758" y="423"/>
                    <a:pt x="18429" y="0"/>
                    <a:pt x="16326" y="0"/>
                  </a:cubicBezTo>
                  <a:cubicBezTo>
                    <a:pt x="14602" y="0"/>
                    <a:pt x="12356" y="284"/>
                    <a:pt x="9897" y="284"/>
                  </a:cubicBezTo>
                  <a:cubicBezTo>
                    <a:pt x="7437" y="284"/>
                    <a:pt x="5185" y="0"/>
                    <a:pt x="3453" y="0"/>
                  </a:cubicBezTo>
                  <a:close/>
                </a:path>
              </a:pathLst>
            </a:custGeom>
            <a:solidFill>
              <a:schemeClr val="dk1"/>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27" name="Google Shape;927;p40"/>
            <p:cNvSpPr/>
            <p:nvPr/>
          </p:nvSpPr>
          <p:spPr>
            <a:xfrm>
              <a:off x="1495919" y="2089368"/>
              <a:ext cx="70211" cy="70200"/>
            </a:xfrm>
            <a:custGeom>
              <a:avLst/>
              <a:gdLst/>
              <a:ahLst/>
              <a:cxnLst/>
              <a:rect l="l" t="t" r="r" b="b"/>
              <a:pathLst>
                <a:path w="4540" h="4540" extrusionOk="0">
                  <a:moveTo>
                    <a:pt x="2253" y="1"/>
                  </a:moveTo>
                  <a:cubicBezTo>
                    <a:pt x="1024" y="1"/>
                    <a:pt x="1" y="1024"/>
                    <a:pt x="1" y="2287"/>
                  </a:cubicBezTo>
                  <a:cubicBezTo>
                    <a:pt x="1" y="3550"/>
                    <a:pt x="1024" y="4539"/>
                    <a:pt x="2253" y="4539"/>
                  </a:cubicBezTo>
                  <a:cubicBezTo>
                    <a:pt x="3515" y="4539"/>
                    <a:pt x="4539" y="3550"/>
                    <a:pt x="4539" y="2287"/>
                  </a:cubicBezTo>
                  <a:cubicBezTo>
                    <a:pt x="4539" y="1024"/>
                    <a:pt x="3515" y="1"/>
                    <a:pt x="2253"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28" name="Google Shape;928;p40"/>
            <p:cNvSpPr/>
            <p:nvPr/>
          </p:nvSpPr>
          <p:spPr>
            <a:xfrm>
              <a:off x="1571914" y="2143193"/>
              <a:ext cx="44864" cy="44331"/>
            </a:xfrm>
            <a:custGeom>
              <a:avLst/>
              <a:gdLst/>
              <a:ahLst/>
              <a:cxnLst/>
              <a:rect l="l" t="t" r="r" b="b"/>
              <a:pathLst>
                <a:path w="2901" h="2867" extrusionOk="0">
                  <a:moveTo>
                    <a:pt x="1434" y="0"/>
                  </a:moveTo>
                  <a:cubicBezTo>
                    <a:pt x="649" y="0"/>
                    <a:pt x="0" y="615"/>
                    <a:pt x="0" y="1433"/>
                  </a:cubicBezTo>
                  <a:cubicBezTo>
                    <a:pt x="0" y="2218"/>
                    <a:pt x="649" y="2867"/>
                    <a:pt x="1434" y="2867"/>
                  </a:cubicBezTo>
                  <a:cubicBezTo>
                    <a:pt x="2253" y="2867"/>
                    <a:pt x="2901" y="2218"/>
                    <a:pt x="2901" y="1433"/>
                  </a:cubicBezTo>
                  <a:cubicBezTo>
                    <a:pt x="2901" y="615"/>
                    <a:pt x="2253" y="0"/>
                    <a:pt x="1434" y="0"/>
                  </a:cubicBezTo>
                  <a:close/>
                </a:path>
              </a:pathLst>
            </a:custGeom>
            <a:solidFill>
              <a:srgbClr val="FFFFFF"/>
            </a:solidFill>
            <a:ln>
              <a:noFill/>
            </a:ln>
          </p:spPr>
          <p:txBody>
            <a:bodyPr spcFirstLastPara="1" wrap="square" lIns="165409" tIns="165409" rIns="165409" bIns="165409" anchor="ctr" anchorCtr="0">
              <a:noAutofit/>
            </a:bodyPr>
            <a:lstStyle/>
            <a:p>
              <a:endParaRPr sz="3539"/>
            </a:p>
          </p:txBody>
        </p:sp>
        <p:sp>
          <p:nvSpPr>
            <p:cNvPr id="929" name="Google Shape;929;p40"/>
            <p:cNvSpPr/>
            <p:nvPr/>
          </p:nvSpPr>
          <p:spPr>
            <a:xfrm>
              <a:off x="1411496" y="2102031"/>
              <a:ext cx="78640" cy="44872"/>
            </a:xfrm>
            <a:custGeom>
              <a:avLst/>
              <a:gdLst/>
              <a:ahLst/>
              <a:cxnLst/>
              <a:rect l="l" t="t" r="r" b="b"/>
              <a:pathLst>
                <a:path w="5085" h="2902" extrusionOk="0">
                  <a:moveTo>
                    <a:pt x="2559" y="1"/>
                  </a:moveTo>
                  <a:cubicBezTo>
                    <a:pt x="1126" y="1"/>
                    <a:pt x="0" y="649"/>
                    <a:pt x="0" y="1468"/>
                  </a:cubicBezTo>
                  <a:cubicBezTo>
                    <a:pt x="0" y="2253"/>
                    <a:pt x="1126" y="2901"/>
                    <a:pt x="2559" y="2901"/>
                  </a:cubicBezTo>
                  <a:cubicBezTo>
                    <a:pt x="3958" y="2901"/>
                    <a:pt x="5084" y="2253"/>
                    <a:pt x="5084" y="1468"/>
                  </a:cubicBezTo>
                  <a:cubicBezTo>
                    <a:pt x="5084" y="649"/>
                    <a:pt x="3958" y="35"/>
                    <a:pt x="2559"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930" name="Google Shape;930;p40"/>
            <p:cNvSpPr/>
            <p:nvPr/>
          </p:nvSpPr>
          <p:spPr>
            <a:xfrm>
              <a:off x="1860043" y="2019199"/>
              <a:ext cx="171522" cy="194704"/>
            </a:xfrm>
            <a:custGeom>
              <a:avLst/>
              <a:gdLst/>
              <a:ahLst/>
              <a:cxnLst/>
              <a:rect l="l" t="t" r="r" b="b"/>
              <a:pathLst>
                <a:path w="11091" h="12592" extrusionOk="0">
                  <a:moveTo>
                    <a:pt x="5528" y="0"/>
                  </a:moveTo>
                  <a:cubicBezTo>
                    <a:pt x="2492" y="0"/>
                    <a:pt x="1" y="2833"/>
                    <a:pt x="1" y="6313"/>
                  </a:cubicBezTo>
                  <a:cubicBezTo>
                    <a:pt x="1" y="9794"/>
                    <a:pt x="2492" y="12592"/>
                    <a:pt x="5528" y="12592"/>
                  </a:cubicBezTo>
                  <a:cubicBezTo>
                    <a:pt x="8600" y="12592"/>
                    <a:pt x="11091" y="9794"/>
                    <a:pt x="11091" y="6313"/>
                  </a:cubicBezTo>
                  <a:cubicBezTo>
                    <a:pt x="11091" y="2833"/>
                    <a:pt x="8600" y="0"/>
                    <a:pt x="5528"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31" name="Google Shape;931;p40"/>
            <p:cNvSpPr/>
            <p:nvPr/>
          </p:nvSpPr>
          <p:spPr>
            <a:xfrm>
              <a:off x="1860043" y="2019199"/>
              <a:ext cx="170471" cy="93935"/>
            </a:xfrm>
            <a:custGeom>
              <a:avLst/>
              <a:gdLst/>
              <a:ahLst/>
              <a:cxnLst/>
              <a:rect l="l" t="t" r="r" b="b"/>
              <a:pathLst>
                <a:path w="11023" h="6075" extrusionOk="0">
                  <a:moveTo>
                    <a:pt x="5528" y="0"/>
                  </a:moveTo>
                  <a:cubicBezTo>
                    <a:pt x="2560" y="0"/>
                    <a:pt x="103" y="2696"/>
                    <a:pt x="1" y="6074"/>
                  </a:cubicBezTo>
                  <a:cubicBezTo>
                    <a:pt x="1843" y="5460"/>
                    <a:pt x="3788" y="5119"/>
                    <a:pt x="5733" y="4914"/>
                  </a:cubicBezTo>
                  <a:cubicBezTo>
                    <a:pt x="6112" y="4871"/>
                    <a:pt x="6488" y="4852"/>
                    <a:pt x="6861" y="4852"/>
                  </a:cubicBezTo>
                  <a:cubicBezTo>
                    <a:pt x="8271" y="4852"/>
                    <a:pt x="9646" y="5122"/>
                    <a:pt x="11022" y="5392"/>
                  </a:cubicBezTo>
                  <a:cubicBezTo>
                    <a:pt x="10613" y="2355"/>
                    <a:pt x="8327" y="0"/>
                    <a:pt x="5528"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32" name="Google Shape;932;p40"/>
            <p:cNvSpPr/>
            <p:nvPr/>
          </p:nvSpPr>
          <p:spPr>
            <a:xfrm>
              <a:off x="1860568" y="2108062"/>
              <a:ext cx="170997" cy="105841"/>
            </a:xfrm>
            <a:custGeom>
              <a:avLst/>
              <a:gdLst/>
              <a:ahLst/>
              <a:cxnLst/>
              <a:rect l="l" t="t" r="r" b="b"/>
              <a:pathLst>
                <a:path w="11057" h="6845" extrusionOk="0">
                  <a:moveTo>
                    <a:pt x="6797" y="0"/>
                  </a:moveTo>
                  <a:cubicBezTo>
                    <a:pt x="6579" y="0"/>
                    <a:pt x="6361" y="7"/>
                    <a:pt x="6143" y="20"/>
                  </a:cubicBezTo>
                  <a:cubicBezTo>
                    <a:pt x="4061" y="157"/>
                    <a:pt x="1980" y="566"/>
                    <a:pt x="1" y="1283"/>
                  </a:cubicBezTo>
                  <a:cubicBezTo>
                    <a:pt x="342" y="4422"/>
                    <a:pt x="2662" y="6845"/>
                    <a:pt x="5494" y="6845"/>
                  </a:cubicBezTo>
                  <a:cubicBezTo>
                    <a:pt x="8566" y="6845"/>
                    <a:pt x="11057" y="4047"/>
                    <a:pt x="11057" y="566"/>
                  </a:cubicBezTo>
                  <a:cubicBezTo>
                    <a:pt x="9637" y="270"/>
                    <a:pt x="8217" y="0"/>
                    <a:pt x="6797"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933" name="Google Shape;933;p40"/>
            <p:cNvSpPr/>
            <p:nvPr/>
          </p:nvSpPr>
          <p:spPr>
            <a:xfrm>
              <a:off x="1864265" y="2125457"/>
              <a:ext cx="166249" cy="88446"/>
            </a:xfrm>
            <a:custGeom>
              <a:avLst/>
              <a:gdLst/>
              <a:ahLst/>
              <a:cxnLst/>
              <a:rect l="l" t="t" r="r" b="b"/>
              <a:pathLst>
                <a:path w="10750" h="5720" extrusionOk="0">
                  <a:moveTo>
                    <a:pt x="7112" y="1"/>
                  </a:moveTo>
                  <a:cubicBezTo>
                    <a:pt x="6480" y="1"/>
                    <a:pt x="5849" y="31"/>
                    <a:pt x="5221" y="89"/>
                  </a:cubicBezTo>
                  <a:cubicBezTo>
                    <a:pt x="3447" y="260"/>
                    <a:pt x="1673" y="670"/>
                    <a:pt x="1" y="1386"/>
                  </a:cubicBezTo>
                  <a:cubicBezTo>
                    <a:pt x="717" y="3911"/>
                    <a:pt x="2799" y="5720"/>
                    <a:pt x="5255" y="5720"/>
                  </a:cubicBezTo>
                  <a:cubicBezTo>
                    <a:pt x="8054" y="5720"/>
                    <a:pt x="10340" y="3399"/>
                    <a:pt x="10749" y="362"/>
                  </a:cubicBezTo>
                  <a:cubicBezTo>
                    <a:pt x="9557" y="115"/>
                    <a:pt x="8334" y="1"/>
                    <a:pt x="7112"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934" name="Google Shape;934;p40"/>
            <p:cNvSpPr/>
            <p:nvPr/>
          </p:nvSpPr>
          <p:spPr>
            <a:xfrm>
              <a:off x="1909654" y="2089368"/>
              <a:ext cx="70721" cy="70200"/>
            </a:xfrm>
            <a:custGeom>
              <a:avLst/>
              <a:gdLst/>
              <a:ahLst/>
              <a:cxnLst/>
              <a:rect l="l" t="t" r="r" b="b"/>
              <a:pathLst>
                <a:path w="4573" h="4540" extrusionOk="0">
                  <a:moveTo>
                    <a:pt x="2286" y="1"/>
                  </a:moveTo>
                  <a:cubicBezTo>
                    <a:pt x="1024" y="1"/>
                    <a:pt x="0" y="1024"/>
                    <a:pt x="0" y="2287"/>
                  </a:cubicBezTo>
                  <a:cubicBezTo>
                    <a:pt x="0" y="3550"/>
                    <a:pt x="1024" y="4539"/>
                    <a:pt x="2286" y="4539"/>
                  </a:cubicBezTo>
                  <a:cubicBezTo>
                    <a:pt x="3549" y="4539"/>
                    <a:pt x="4573" y="3550"/>
                    <a:pt x="4573" y="2287"/>
                  </a:cubicBezTo>
                  <a:cubicBezTo>
                    <a:pt x="4573" y="1024"/>
                    <a:pt x="3549" y="1"/>
                    <a:pt x="2286"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935" name="Google Shape;935;p40"/>
            <p:cNvSpPr/>
            <p:nvPr/>
          </p:nvSpPr>
          <p:spPr>
            <a:xfrm>
              <a:off x="1986160" y="2143193"/>
              <a:ext cx="44354" cy="44331"/>
            </a:xfrm>
            <a:custGeom>
              <a:avLst/>
              <a:gdLst/>
              <a:ahLst/>
              <a:cxnLst/>
              <a:rect l="l" t="t" r="r" b="b"/>
              <a:pathLst>
                <a:path w="2868" h="2867" extrusionOk="0">
                  <a:moveTo>
                    <a:pt x="1434" y="0"/>
                  </a:moveTo>
                  <a:cubicBezTo>
                    <a:pt x="649" y="0"/>
                    <a:pt x="1" y="615"/>
                    <a:pt x="1" y="1433"/>
                  </a:cubicBezTo>
                  <a:cubicBezTo>
                    <a:pt x="1" y="2218"/>
                    <a:pt x="649" y="2867"/>
                    <a:pt x="1434" y="2867"/>
                  </a:cubicBezTo>
                  <a:cubicBezTo>
                    <a:pt x="2219" y="2867"/>
                    <a:pt x="2867" y="2218"/>
                    <a:pt x="2867" y="1433"/>
                  </a:cubicBezTo>
                  <a:cubicBezTo>
                    <a:pt x="2867" y="615"/>
                    <a:pt x="2219" y="0"/>
                    <a:pt x="1434"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936" name="Google Shape;936;p40"/>
            <p:cNvSpPr/>
            <p:nvPr/>
          </p:nvSpPr>
          <p:spPr>
            <a:xfrm>
              <a:off x="1848428" y="2102557"/>
              <a:ext cx="55952" cy="44346"/>
            </a:xfrm>
            <a:custGeom>
              <a:avLst/>
              <a:gdLst/>
              <a:ahLst/>
              <a:cxnLst/>
              <a:rect l="l" t="t" r="r" b="b"/>
              <a:pathLst>
                <a:path w="3618" h="2868" extrusionOk="0">
                  <a:moveTo>
                    <a:pt x="1059" y="1"/>
                  </a:moveTo>
                  <a:cubicBezTo>
                    <a:pt x="683" y="1"/>
                    <a:pt x="308" y="35"/>
                    <a:pt x="1" y="137"/>
                  </a:cubicBezTo>
                  <a:cubicBezTo>
                    <a:pt x="1" y="513"/>
                    <a:pt x="35" y="922"/>
                    <a:pt x="35" y="1297"/>
                  </a:cubicBezTo>
                  <a:cubicBezTo>
                    <a:pt x="171" y="1775"/>
                    <a:pt x="274" y="2287"/>
                    <a:pt x="410" y="2765"/>
                  </a:cubicBezTo>
                  <a:cubicBezTo>
                    <a:pt x="444" y="2765"/>
                    <a:pt x="444" y="2799"/>
                    <a:pt x="444" y="2799"/>
                  </a:cubicBezTo>
                  <a:cubicBezTo>
                    <a:pt x="649" y="2833"/>
                    <a:pt x="854" y="2867"/>
                    <a:pt x="1059" y="2867"/>
                  </a:cubicBezTo>
                  <a:cubicBezTo>
                    <a:pt x="2458" y="2867"/>
                    <a:pt x="3618" y="2219"/>
                    <a:pt x="3618" y="1434"/>
                  </a:cubicBezTo>
                  <a:cubicBezTo>
                    <a:pt x="3618" y="615"/>
                    <a:pt x="2458" y="1"/>
                    <a:pt x="1059"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937" name="Google Shape;937;p40"/>
            <p:cNvSpPr/>
            <p:nvPr/>
          </p:nvSpPr>
          <p:spPr>
            <a:xfrm>
              <a:off x="1150276" y="1177637"/>
              <a:ext cx="1212688" cy="997749"/>
            </a:xfrm>
            <a:custGeom>
              <a:avLst/>
              <a:gdLst/>
              <a:ahLst/>
              <a:cxnLst/>
              <a:rect l="l" t="t" r="r" b="b"/>
              <a:pathLst>
                <a:path w="78415" h="64527" extrusionOk="0">
                  <a:moveTo>
                    <a:pt x="48660" y="1263"/>
                  </a:moveTo>
                  <a:cubicBezTo>
                    <a:pt x="49001" y="2866"/>
                    <a:pt x="49683" y="7712"/>
                    <a:pt x="46066" y="10715"/>
                  </a:cubicBezTo>
                  <a:lnTo>
                    <a:pt x="45520" y="11192"/>
                  </a:lnTo>
                  <a:lnTo>
                    <a:pt x="45520" y="11192"/>
                  </a:lnTo>
                  <a:lnTo>
                    <a:pt x="46237" y="11124"/>
                  </a:lnTo>
                  <a:cubicBezTo>
                    <a:pt x="46261" y="11124"/>
                    <a:pt x="46718" y="11087"/>
                    <a:pt x="47488" y="11087"/>
                  </a:cubicBezTo>
                  <a:cubicBezTo>
                    <a:pt x="50974" y="11087"/>
                    <a:pt x="60888" y="11843"/>
                    <a:pt x="66199" y="20201"/>
                  </a:cubicBezTo>
                  <a:cubicBezTo>
                    <a:pt x="69816" y="25865"/>
                    <a:pt x="72511" y="28186"/>
                    <a:pt x="74252" y="29107"/>
                  </a:cubicBezTo>
                  <a:cubicBezTo>
                    <a:pt x="72443" y="28936"/>
                    <a:pt x="69986" y="28425"/>
                    <a:pt x="68144" y="27128"/>
                  </a:cubicBezTo>
                  <a:lnTo>
                    <a:pt x="67905" y="27469"/>
                  </a:lnTo>
                  <a:cubicBezTo>
                    <a:pt x="67973" y="27537"/>
                    <a:pt x="77425" y="34669"/>
                    <a:pt x="77937" y="43473"/>
                  </a:cubicBezTo>
                  <a:cubicBezTo>
                    <a:pt x="76006" y="40787"/>
                    <a:pt x="75622" y="40530"/>
                    <a:pt x="75441" y="40530"/>
                  </a:cubicBezTo>
                  <a:cubicBezTo>
                    <a:pt x="75418" y="40530"/>
                    <a:pt x="75398" y="40534"/>
                    <a:pt x="75378" y="40538"/>
                  </a:cubicBezTo>
                  <a:cubicBezTo>
                    <a:pt x="75275" y="40572"/>
                    <a:pt x="75173" y="40675"/>
                    <a:pt x="75173" y="40811"/>
                  </a:cubicBezTo>
                  <a:cubicBezTo>
                    <a:pt x="75173" y="40914"/>
                    <a:pt x="75207" y="41187"/>
                    <a:pt x="75241" y="41698"/>
                  </a:cubicBezTo>
                  <a:cubicBezTo>
                    <a:pt x="75446" y="43916"/>
                    <a:pt x="75924" y="49615"/>
                    <a:pt x="75344" y="52072"/>
                  </a:cubicBezTo>
                  <a:cubicBezTo>
                    <a:pt x="74589" y="51153"/>
                    <a:pt x="72416" y="48784"/>
                    <a:pt x="70369" y="48784"/>
                  </a:cubicBezTo>
                  <a:cubicBezTo>
                    <a:pt x="70287" y="48784"/>
                    <a:pt x="70205" y="48788"/>
                    <a:pt x="70123" y="48796"/>
                  </a:cubicBezTo>
                  <a:cubicBezTo>
                    <a:pt x="69167" y="48898"/>
                    <a:pt x="68383" y="49581"/>
                    <a:pt x="67837" y="50809"/>
                  </a:cubicBezTo>
                  <a:lnTo>
                    <a:pt x="67803" y="50878"/>
                  </a:lnTo>
                  <a:lnTo>
                    <a:pt x="67803" y="50946"/>
                  </a:lnTo>
                  <a:cubicBezTo>
                    <a:pt x="67803" y="51014"/>
                    <a:pt x="68963" y="55518"/>
                    <a:pt x="67768" y="61080"/>
                  </a:cubicBezTo>
                  <a:cubicBezTo>
                    <a:pt x="61481" y="49643"/>
                    <a:pt x="60869" y="48854"/>
                    <a:pt x="60650" y="48854"/>
                  </a:cubicBezTo>
                  <a:cubicBezTo>
                    <a:pt x="60633" y="48854"/>
                    <a:pt x="60618" y="48859"/>
                    <a:pt x="60603" y="48864"/>
                  </a:cubicBezTo>
                  <a:lnTo>
                    <a:pt x="60398" y="48933"/>
                  </a:lnTo>
                  <a:lnTo>
                    <a:pt x="60398" y="49103"/>
                  </a:lnTo>
                  <a:cubicBezTo>
                    <a:pt x="60398" y="49547"/>
                    <a:pt x="61490" y="58487"/>
                    <a:pt x="61899" y="61695"/>
                  </a:cubicBezTo>
                  <a:cubicBezTo>
                    <a:pt x="61046" y="60534"/>
                    <a:pt x="59033" y="58146"/>
                    <a:pt x="54358" y="52959"/>
                  </a:cubicBezTo>
                  <a:cubicBezTo>
                    <a:pt x="50263" y="48421"/>
                    <a:pt x="46066" y="43951"/>
                    <a:pt x="46032" y="43916"/>
                  </a:cubicBezTo>
                  <a:lnTo>
                    <a:pt x="45554" y="43370"/>
                  </a:lnTo>
                  <a:lnTo>
                    <a:pt x="45657" y="44087"/>
                  </a:lnTo>
                  <a:cubicBezTo>
                    <a:pt x="45657" y="44155"/>
                    <a:pt x="46612" y="51185"/>
                    <a:pt x="42961" y="54768"/>
                  </a:cubicBezTo>
                  <a:cubicBezTo>
                    <a:pt x="42586" y="52754"/>
                    <a:pt x="40879" y="44121"/>
                    <a:pt x="39105" y="42620"/>
                  </a:cubicBezTo>
                  <a:lnTo>
                    <a:pt x="38832" y="42415"/>
                  </a:lnTo>
                  <a:lnTo>
                    <a:pt x="38730" y="42722"/>
                  </a:lnTo>
                  <a:cubicBezTo>
                    <a:pt x="38730" y="42825"/>
                    <a:pt x="35863" y="52072"/>
                    <a:pt x="31530" y="54972"/>
                  </a:cubicBezTo>
                  <a:lnTo>
                    <a:pt x="32451" y="38661"/>
                  </a:lnTo>
                  <a:lnTo>
                    <a:pt x="31973" y="39651"/>
                  </a:lnTo>
                  <a:cubicBezTo>
                    <a:pt x="31905" y="39788"/>
                    <a:pt x="24705" y="53983"/>
                    <a:pt x="16550" y="57770"/>
                  </a:cubicBezTo>
                  <a:cubicBezTo>
                    <a:pt x="16891" y="43985"/>
                    <a:pt x="16618" y="43882"/>
                    <a:pt x="16413" y="43814"/>
                  </a:cubicBezTo>
                  <a:lnTo>
                    <a:pt x="16209" y="43780"/>
                  </a:lnTo>
                  <a:lnTo>
                    <a:pt x="16140" y="43916"/>
                  </a:lnTo>
                  <a:cubicBezTo>
                    <a:pt x="16038" y="44053"/>
                    <a:pt x="15970" y="44360"/>
                    <a:pt x="15799" y="45281"/>
                  </a:cubicBezTo>
                  <a:cubicBezTo>
                    <a:pt x="15083" y="48728"/>
                    <a:pt x="12933" y="59033"/>
                    <a:pt x="7064" y="63708"/>
                  </a:cubicBezTo>
                  <a:lnTo>
                    <a:pt x="4777" y="48011"/>
                  </a:lnTo>
                  <a:lnTo>
                    <a:pt x="1194" y="50195"/>
                  </a:lnTo>
                  <a:cubicBezTo>
                    <a:pt x="1160" y="47022"/>
                    <a:pt x="1365" y="25592"/>
                    <a:pt x="13172" y="19211"/>
                  </a:cubicBezTo>
                  <a:cubicBezTo>
                    <a:pt x="23034" y="13885"/>
                    <a:pt x="30980" y="13245"/>
                    <a:pt x="34114" y="13245"/>
                  </a:cubicBezTo>
                  <a:cubicBezTo>
                    <a:pt x="35035" y="13245"/>
                    <a:pt x="35541" y="13300"/>
                    <a:pt x="35556" y="13308"/>
                  </a:cubicBezTo>
                  <a:lnTo>
                    <a:pt x="35932" y="13342"/>
                  </a:lnTo>
                  <a:lnTo>
                    <a:pt x="35932" y="13342"/>
                  </a:lnTo>
                  <a:lnTo>
                    <a:pt x="35795" y="13001"/>
                  </a:lnTo>
                  <a:cubicBezTo>
                    <a:pt x="35795" y="12933"/>
                    <a:pt x="35454" y="12011"/>
                    <a:pt x="34533" y="11670"/>
                  </a:cubicBezTo>
                  <a:cubicBezTo>
                    <a:pt x="34273" y="11561"/>
                    <a:pt x="33992" y="11506"/>
                    <a:pt x="33693" y="11506"/>
                  </a:cubicBezTo>
                  <a:cubicBezTo>
                    <a:pt x="33246" y="11506"/>
                    <a:pt x="32758" y="11629"/>
                    <a:pt x="32246" y="11875"/>
                  </a:cubicBezTo>
                  <a:cubicBezTo>
                    <a:pt x="31403" y="12292"/>
                    <a:pt x="30510" y="12496"/>
                    <a:pt x="29598" y="12496"/>
                  </a:cubicBezTo>
                  <a:cubicBezTo>
                    <a:pt x="27447" y="12496"/>
                    <a:pt x="25182" y="11359"/>
                    <a:pt x="23170" y="9179"/>
                  </a:cubicBezTo>
                  <a:cubicBezTo>
                    <a:pt x="24023" y="9145"/>
                    <a:pt x="25865" y="8906"/>
                    <a:pt x="28663" y="7507"/>
                  </a:cubicBezTo>
                  <a:cubicBezTo>
                    <a:pt x="29880" y="6894"/>
                    <a:pt x="30995" y="6579"/>
                    <a:pt x="32038" y="6579"/>
                  </a:cubicBezTo>
                  <a:cubicBezTo>
                    <a:pt x="34708" y="6579"/>
                    <a:pt x="36906" y="8642"/>
                    <a:pt x="39139" y="13035"/>
                  </a:cubicBezTo>
                  <a:lnTo>
                    <a:pt x="39173" y="13035"/>
                  </a:lnTo>
                  <a:cubicBezTo>
                    <a:pt x="39276" y="13342"/>
                    <a:pt x="39378" y="13513"/>
                    <a:pt x="39378" y="13513"/>
                  </a:cubicBezTo>
                  <a:lnTo>
                    <a:pt x="39788" y="13342"/>
                  </a:lnTo>
                  <a:cubicBezTo>
                    <a:pt x="39788" y="13308"/>
                    <a:pt x="39549" y="12864"/>
                    <a:pt x="39378" y="12148"/>
                  </a:cubicBezTo>
                  <a:cubicBezTo>
                    <a:pt x="39003" y="10544"/>
                    <a:pt x="38866" y="7644"/>
                    <a:pt x="42347" y="6074"/>
                  </a:cubicBezTo>
                  <a:cubicBezTo>
                    <a:pt x="46339" y="4265"/>
                    <a:pt x="48045" y="2184"/>
                    <a:pt x="48660" y="1263"/>
                  </a:cubicBezTo>
                  <a:close/>
                  <a:moveTo>
                    <a:pt x="48796" y="0"/>
                  </a:moveTo>
                  <a:lnTo>
                    <a:pt x="48523" y="546"/>
                  </a:lnTo>
                  <a:cubicBezTo>
                    <a:pt x="48523" y="580"/>
                    <a:pt x="47260" y="3378"/>
                    <a:pt x="42176" y="5664"/>
                  </a:cubicBezTo>
                  <a:cubicBezTo>
                    <a:pt x="38900" y="7098"/>
                    <a:pt x="38559" y="9657"/>
                    <a:pt x="38798" y="11431"/>
                  </a:cubicBezTo>
                  <a:cubicBezTo>
                    <a:pt x="36732" y="7845"/>
                    <a:pt x="34566" y="6127"/>
                    <a:pt x="32026" y="6127"/>
                  </a:cubicBezTo>
                  <a:cubicBezTo>
                    <a:pt x="30916" y="6127"/>
                    <a:pt x="29735" y="6454"/>
                    <a:pt x="28459" y="7098"/>
                  </a:cubicBezTo>
                  <a:cubicBezTo>
                    <a:pt x="25567" y="8544"/>
                    <a:pt x="23749" y="8720"/>
                    <a:pt x="23021" y="8720"/>
                  </a:cubicBezTo>
                  <a:cubicBezTo>
                    <a:pt x="22787" y="8720"/>
                    <a:pt x="22666" y="8701"/>
                    <a:pt x="22658" y="8701"/>
                  </a:cubicBezTo>
                  <a:lnTo>
                    <a:pt x="22009" y="8565"/>
                  </a:lnTo>
                  <a:lnTo>
                    <a:pt x="22453" y="9077"/>
                  </a:lnTo>
                  <a:cubicBezTo>
                    <a:pt x="24665" y="11605"/>
                    <a:pt x="27189" y="12956"/>
                    <a:pt x="29606" y="12956"/>
                  </a:cubicBezTo>
                  <a:cubicBezTo>
                    <a:pt x="30581" y="12956"/>
                    <a:pt x="31539" y="12736"/>
                    <a:pt x="32451" y="12284"/>
                  </a:cubicBezTo>
                  <a:cubicBezTo>
                    <a:pt x="32920" y="12071"/>
                    <a:pt x="33336" y="11964"/>
                    <a:pt x="33715" y="11964"/>
                  </a:cubicBezTo>
                  <a:cubicBezTo>
                    <a:pt x="33943" y="11964"/>
                    <a:pt x="34157" y="12003"/>
                    <a:pt x="34362" y="12080"/>
                  </a:cubicBezTo>
                  <a:cubicBezTo>
                    <a:pt x="34771" y="12250"/>
                    <a:pt x="35044" y="12557"/>
                    <a:pt x="35215" y="12796"/>
                  </a:cubicBezTo>
                  <a:cubicBezTo>
                    <a:pt x="34980" y="12784"/>
                    <a:pt x="34648" y="12773"/>
                    <a:pt x="34226" y="12773"/>
                  </a:cubicBezTo>
                  <a:cubicBezTo>
                    <a:pt x="31093" y="12773"/>
                    <a:pt x="23010" y="13389"/>
                    <a:pt x="12967" y="18802"/>
                  </a:cubicBezTo>
                  <a:cubicBezTo>
                    <a:pt x="0" y="25831"/>
                    <a:pt x="751" y="50332"/>
                    <a:pt x="751" y="50605"/>
                  </a:cubicBezTo>
                  <a:lnTo>
                    <a:pt x="785" y="50980"/>
                  </a:lnTo>
                  <a:lnTo>
                    <a:pt x="4436" y="48762"/>
                  </a:lnTo>
                  <a:lnTo>
                    <a:pt x="6722" y="64527"/>
                  </a:lnTo>
                  <a:lnTo>
                    <a:pt x="7030" y="64322"/>
                  </a:lnTo>
                  <a:cubicBezTo>
                    <a:pt x="13274" y="59647"/>
                    <a:pt x="15492" y="48933"/>
                    <a:pt x="16243" y="45384"/>
                  </a:cubicBezTo>
                  <a:lnTo>
                    <a:pt x="16243" y="45384"/>
                  </a:lnTo>
                  <a:cubicBezTo>
                    <a:pt x="16277" y="47943"/>
                    <a:pt x="16174" y="53915"/>
                    <a:pt x="16072" y="58112"/>
                  </a:cubicBezTo>
                  <a:lnTo>
                    <a:pt x="16072" y="58453"/>
                  </a:lnTo>
                  <a:lnTo>
                    <a:pt x="16413" y="58316"/>
                  </a:lnTo>
                  <a:cubicBezTo>
                    <a:pt x="23716" y="55211"/>
                    <a:pt x="30097" y="44121"/>
                    <a:pt x="31871" y="40777"/>
                  </a:cubicBezTo>
                  <a:lnTo>
                    <a:pt x="31871" y="40777"/>
                  </a:lnTo>
                  <a:lnTo>
                    <a:pt x="31018" y="55825"/>
                  </a:lnTo>
                  <a:lnTo>
                    <a:pt x="31393" y="55621"/>
                  </a:lnTo>
                  <a:cubicBezTo>
                    <a:pt x="35625" y="53164"/>
                    <a:pt x="38457" y="45077"/>
                    <a:pt x="39071" y="43234"/>
                  </a:cubicBezTo>
                  <a:cubicBezTo>
                    <a:pt x="40811" y="45452"/>
                    <a:pt x="42552" y="55177"/>
                    <a:pt x="42586" y="55279"/>
                  </a:cubicBezTo>
                  <a:lnTo>
                    <a:pt x="42654" y="55655"/>
                  </a:lnTo>
                  <a:lnTo>
                    <a:pt x="42961" y="55382"/>
                  </a:lnTo>
                  <a:cubicBezTo>
                    <a:pt x="46442" y="52345"/>
                    <a:pt x="46339" y="46680"/>
                    <a:pt x="46169" y="44701"/>
                  </a:cubicBezTo>
                  <a:lnTo>
                    <a:pt x="46169" y="44701"/>
                  </a:lnTo>
                  <a:cubicBezTo>
                    <a:pt x="52515" y="51526"/>
                    <a:pt x="61558" y="61490"/>
                    <a:pt x="62036" y="62718"/>
                  </a:cubicBezTo>
                  <a:cubicBezTo>
                    <a:pt x="62036" y="62752"/>
                    <a:pt x="62036" y="62787"/>
                    <a:pt x="62036" y="62821"/>
                  </a:cubicBezTo>
                  <a:lnTo>
                    <a:pt x="62138" y="63742"/>
                  </a:lnTo>
                  <a:lnTo>
                    <a:pt x="62479" y="62889"/>
                  </a:lnTo>
                  <a:cubicBezTo>
                    <a:pt x="62479" y="62821"/>
                    <a:pt x="62513" y="62787"/>
                    <a:pt x="62479" y="62650"/>
                  </a:cubicBezTo>
                  <a:cubicBezTo>
                    <a:pt x="62070" y="59477"/>
                    <a:pt x="61217" y="52311"/>
                    <a:pt x="60944" y="49888"/>
                  </a:cubicBezTo>
                  <a:lnTo>
                    <a:pt x="60944" y="49888"/>
                  </a:lnTo>
                  <a:cubicBezTo>
                    <a:pt x="62138" y="51833"/>
                    <a:pt x="65414" y="57736"/>
                    <a:pt x="67632" y="61831"/>
                  </a:cubicBezTo>
                  <a:lnTo>
                    <a:pt x="67939" y="62343"/>
                  </a:lnTo>
                  <a:lnTo>
                    <a:pt x="68075" y="61763"/>
                  </a:lnTo>
                  <a:cubicBezTo>
                    <a:pt x="69406" y="56269"/>
                    <a:pt x="68417" y="51594"/>
                    <a:pt x="68280" y="50912"/>
                  </a:cubicBezTo>
                  <a:cubicBezTo>
                    <a:pt x="68758" y="49922"/>
                    <a:pt x="69406" y="49342"/>
                    <a:pt x="70191" y="49274"/>
                  </a:cubicBezTo>
                  <a:cubicBezTo>
                    <a:pt x="70272" y="49264"/>
                    <a:pt x="70354" y="49259"/>
                    <a:pt x="70437" y="49259"/>
                  </a:cubicBezTo>
                  <a:cubicBezTo>
                    <a:pt x="72641" y="49259"/>
                    <a:pt x="75243" y="52653"/>
                    <a:pt x="75275" y="52686"/>
                  </a:cubicBezTo>
                  <a:lnTo>
                    <a:pt x="75548" y="53027"/>
                  </a:lnTo>
                  <a:lnTo>
                    <a:pt x="75685" y="52618"/>
                  </a:lnTo>
                  <a:cubicBezTo>
                    <a:pt x="76436" y="50366"/>
                    <a:pt x="75890" y="44053"/>
                    <a:pt x="75719" y="41664"/>
                  </a:cubicBezTo>
                  <a:cubicBezTo>
                    <a:pt x="75685" y="41528"/>
                    <a:pt x="75685" y="41391"/>
                    <a:pt x="75685" y="41255"/>
                  </a:cubicBezTo>
                  <a:lnTo>
                    <a:pt x="75685" y="41255"/>
                  </a:lnTo>
                  <a:cubicBezTo>
                    <a:pt x="76163" y="41835"/>
                    <a:pt x="77152" y="43132"/>
                    <a:pt x="78005" y="44360"/>
                  </a:cubicBezTo>
                  <a:lnTo>
                    <a:pt x="78415" y="44940"/>
                  </a:lnTo>
                  <a:lnTo>
                    <a:pt x="78415" y="44224"/>
                  </a:lnTo>
                  <a:cubicBezTo>
                    <a:pt x="78415" y="37262"/>
                    <a:pt x="72784" y="31223"/>
                    <a:pt x="69850" y="28561"/>
                  </a:cubicBezTo>
                  <a:lnTo>
                    <a:pt x="69850" y="28561"/>
                  </a:lnTo>
                  <a:cubicBezTo>
                    <a:pt x="72136" y="29482"/>
                    <a:pt x="74593" y="29653"/>
                    <a:pt x="75787" y="29687"/>
                  </a:cubicBezTo>
                  <a:cubicBezTo>
                    <a:pt x="75947" y="29710"/>
                    <a:pt x="76083" y="29717"/>
                    <a:pt x="76195" y="29717"/>
                  </a:cubicBezTo>
                  <a:cubicBezTo>
                    <a:pt x="76420" y="29717"/>
                    <a:pt x="76549" y="29687"/>
                    <a:pt x="76572" y="29687"/>
                  </a:cubicBezTo>
                  <a:lnTo>
                    <a:pt x="78142" y="29175"/>
                  </a:lnTo>
                  <a:lnTo>
                    <a:pt x="76470" y="29244"/>
                  </a:lnTo>
                  <a:lnTo>
                    <a:pt x="75787" y="29244"/>
                  </a:lnTo>
                  <a:cubicBezTo>
                    <a:pt x="74525" y="29005"/>
                    <a:pt x="71454" y="27571"/>
                    <a:pt x="66608" y="19962"/>
                  </a:cubicBezTo>
                  <a:cubicBezTo>
                    <a:pt x="61125" y="11368"/>
                    <a:pt x="50971" y="10639"/>
                    <a:pt x="47445" y="10639"/>
                  </a:cubicBezTo>
                  <a:cubicBezTo>
                    <a:pt x="47219" y="10639"/>
                    <a:pt x="47020" y="10642"/>
                    <a:pt x="46851" y="10646"/>
                  </a:cubicBezTo>
                  <a:cubicBezTo>
                    <a:pt x="50809" y="6756"/>
                    <a:pt x="49001" y="648"/>
                    <a:pt x="48967" y="580"/>
                  </a:cubicBezTo>
                  <a:lnTo>
                    <a:pt x="48796"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38" name="Google Shape;938;p40"/>
            <p:cNvSpPr/>
            <p:nvPr/>
          </p:nvSpPr>
          <p:spPr>
            <a:xfrm>
              <a:off x="1234700" y="2020776"/>
              <a:ext cx="978919" cy="443758"/>
            </a:xfrm>
            <a:custGeom>
              <a:avLst/>
              <a:gdLst/>
              <a:ahLst/>
              <a:cxnLst/>
              <a:rect l="l" t="t" r="r" b="b"/>
              <a:pathLst>
                <a:path w="63299" h="28699" extrusionOk="0">
                  <a:moveTo>
                    <a:pt x="62787" y="1"/>
                  </a:moveTo>
                  <a:cubicBezTo>
                    <a:pt x="62787" y="11398"/>
                    <a:pt x="60023" y="19007"/>
                    <a:pt x="54325" y="23273"/>
                  </a:cubicBezTo>
                  <a:cubicBezTo>
                    <a:pt x="48490" y="27606"/>
                    <a:pt x="40095" y="28186"/>
                    <a:pt x="32657" y="28186"/>
                  </a:cubicBezTo>
                  <a:cubicBezTo>
                    <a:pt x="13923" y="28186"/>
                    <a:pt x="1536" y="26344"/>
                    <a:pt x="513" y="1502"/>
                  </a:cubicBezTo>
                  <a:lnTo>
                    <a:pt x="1" y="1502"/>
                  </a:lnTo>
                  <a:cubicBezTo>
                    <a:pt x="513" y="13479"/>
                    <a:pt x="3720" y="20884"/>
                    <a:pt x="10135" y="24808"/>
                  </a:cubicBezTo>
                  <a:cubicBezTo>
                    <a:pt x="16005" y="28391"/>
                    <a:pt x="23785" y="28698"/>
                    <a:pt x="32657" y="28698"/>
                  </a:cubicBezTo>
                  <a:cubicBezTo>
                    <a:pt x="51561" y="28698"/>
                    <a:pt x="63299" y="23887"/>
                    <a:pt x="63299"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39" name="Google Shape;939;p40"/>
            <p:cNvSpPr/>
            <p:nvPr/>
          </p:nvSpPr>
          <p:spPr>
            <a:xfrm>
              <a:off x="1092221" y="1928975"/>
              <a:ext cx="197380" cy="361962"/>
            </a:xfrm>
            <a:custGeom>
              <a:avLst/>
              <a:gdLst/>
              <a:ahLst/>
              <a:cxnLst/>
              <a:rect l="l" t="t" r="r" b="b"/>
              <a:pathLst>
                <a:path w="12763" h="23409" extrusionOk="0">
                  <a:moveTo>
                    <a:pt x="8258" y="0"/>
                  </a:moveTo>
                  <a:cubicBezTo>
                    <a:pt x="3072" y="1160"/>
                    <a:pt x="1" y="7303"/>
                    <a:pt x="1434" y="13650"/>
                  </a:cubicBezTo>
                  <a:cubicBezTo>
                    <a:pt x="2765" y="19485"/>
                    <a:pt x="6757" y="23409"/>
                    <a:pt x="11125" y="23409"/>
                  </a:cubicBezTo>
                  <a:cubicBezTo>
                    <a:pt x="11671" y="23409"/>
                    <a:pt x="12217" y="23341"/>
                    <a:pt x="12763" y="23238"/>
                  </a:cubicBezTo>
                  <a:lnTo>
                    <a:pt x="12660" y="22726"/>
                  </a:lnTo>
                  <a:cubicBezTo>
                    <a:pt x="12149" y="22841"/>
                    <a:pt x="11639" y="22897"/>
                    <a:pt x="11135" y="22897"/>
                  </a:cubicBezTo>
                  <a:cubicBezTo>
                    <a:pt x="6995" y="22897"/>
                    <a:pt x="3223" y="19140"/>
                    <a:pt x="1946" y="13513"/>
                  </a:cubicBezTo>
                  <a:cubicBezTo>
                    <a:pt x="581" y="7439"/>
                    <a:pt x="3447" y="1604"/>
                    <a:pt x="8361" y="512"/>
                  </a:cubicBezTo>
                  <a:lnTo>
                    <a:pt x="8258"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0" name="Google Shape;940;p40"/>
            <p:cNvSpPr/>
            <p:nvPr/>
          </p:nvSpPr>
          <p:spPr>
            <a:xfrm>
              <a:off x="1149751" y="2025987"/>
              <a:ext cx="99749" cy="191086"/>
            </a:xfrm>
            <a:custGeom>
              <a:avLst/>
              <a:gdLst/>
              <a:ahLst/>
              <a:cxnLst/>
              <a:rect l="l" t="t" r="r" b="b"/>
              <a:pathLst>
                <a:path w="6450" h="12358" extrusionOk="0">
                  <a:moveTo>
                    <a:pt x="3112" y="0"/>
                  </a:moveTo>
                  <a:cubicBezTo>
                    <a:pt x="2981" y="0"/>
                    <a:pt x="2852" y="13"/>
                    <a:pt x="2730" y="39"/>
                  </a:cubicBezTo>
                  <a:cubicBezTo>
                    <a:pt x="2252" y="107"/>
                    <a:pt x="1843" y="278"/>
                    <a:pt x="1501" y="551"/>
                  </a:cubicBezTo>
                  <a:cubicBezTo>
                    <a:pt x="785" y="1029"/>
                    <a:pt x="444" y="1745"/>
                    <a:pt x="273" y="2291"/>
                  </a:cubicBezTo>
                  <a:cubicBezTo>
                    <a:pt x="68" y="2871"/>
                    <a:pt x="34" y="3315"/>
                    <a:pt x="0" y="3656"/>
                  </a:cubicBezTo>
                  <a:cubicBezTo>
                    <a:pt x="0" y="3963"/>
                    <a:pt x="0" y="4134"/>
                    <a:pt x="0" y="4134"/>
                  </a:cubicBezTo>
                  <a:cubicBezTo>
                    <a:pt x="68" y="3349"/>
                    <a:pt x="239" y="2632"/>
                    <a:pt x="580" y="1984"/>
                  </a:cubicBezTo>
                  <a:cubicBezTo>
                    <a:pt x="921" y="1336"/>
                    <a:pt x="1467" y="858"/>
                    <a:pt x="2082" y="585"/>
                  </a:cubicBezTo>
                  <a:cubicBezTo>
                    <a:pt x="2362" y="470"/>
                    <a:pt x="2674" y="410"/>
                    <a:pt x="2980" y="410"/>
                  </a:cubicBezTo>
                  <a:cubicBezTo>
                    <a:pt x="3306" y="410"/>
                    <a:pt x="3626" y="478"/>
                    <a:pt x="3890" y="619"/>
                  </a:cubicBezTo>
                  <a:cubicBezTo>
                    <a:pt x="4402" y="926"/>
                    <a:pt x="4777" y="1438"/>
                    <a:pt x="5119" y="1950"/>
                  </a:cubicBezTo>
                  <a:cubicBezTo>
                    <a:pt x="5460" y="2462"/>
                    <a:pt x="5733" y="3008"/>
                    <a:pt x="5835" y="3520"/>
                  </a:cubicBezTo>
                  <a:cubicBezTo>
                    <a:pt x="5869" y="3656"/>
                    <a:pt x="5903" y="3793"/>
                    <a:pt x="5903" y="3929"/>
                  </a:cubicBezTo>
                  <a:cubicBezTo>
                    <a:pt x="5903" y="3997"/>
                    <a:pt x="5903" y="4066"/>
                    <a:pt x="5903" y="4134"/>
                  </a:cubicBezTo>
                  <a:lnTo>
                    <a:pt x="5903" y="4168"/>
                  </a:lnTo>
                  <a:cubicBezTo>
                    <a:pt x="5801" y="4202"/>
                    <a:pt x="5733" y="4236"/>
                    <a:pt x="5699" y="4270"/>
                  </a:cubicBezTo>
                  <a:cubicBezTo>
                    <a:pt x="5562" y="4339"/>
                    <a:pt x="5426" y="4407"/>
                    <a:pt x="5289" y="4475"/>
                  </a:cubicBezTo>
                  <a:cubicBezTo>
                    <a:pt x="4300" y="5089"/>
                    <a:pt x="3617" y="5977"/>
                    <a:pt x="3242" y="6864"/>
                  </a:cubicBezTo>
                  <a:cubicBezTo>
                    <a:pt x="2866" y="7785"/>
                    <a:pt x="2832" y="8672"/>
                    <a:pt x="2935" y="9389"/>
                  </a:cubicBezTo>
                  <a:cubicBezTo>
                    <a:pt x="3037" y="10140"/>
                    <a:pt x="3276" y="10720"/>
                    <a:pt x="3549" y="11163"/>
                  </a:cubicBezTo>
                  <a:cubicBezTo>
                    <a:pt x="3788" y="11607"/>
                    <a:pt x="4061" y="11914"/>
                    <a:pt x="4231" y="12085"/>
                  </a:cubicBezTo>
                  <a:cubicBezTo>
                    <a:pt x="4436" y="12289"/>
                    <a:pt x="4538" y="12358"/>
                    <a:pt x="4538" y="12358"/>
                  </a:cubicBezTo>
                  <a:cubicBezTo>
                    <a:pt x="3685" y="11436"/>
                    <a:pt x="3208" y="10174"/>
                    <a:pt x="3242" y="8945"/>
                  </a:cubicBezTo>
                  <a:cubicBezTo>
                    <a:pt x="3242" y="7717"/>
                    <a:pt x="3788" y="6557"/>
                    <a:pt x="4573" y="5738"/>
                  </a:cubicBezTo>
                  <a:cubicBezTo>
                    <a:pt x="4982" y="5328"/>
                    <a:pt x="5460" y="4987"/>
                    <a:pt x="5937" y="4748"/>
                  </a:cubicBezTo>
                  <a:cubicBezTo>
                    <a:pt x="6006" y="4714"/>
                    <a:pt x="6074" y="4714"/>
                    <a:pt x="6142" y="4646"/>
                  </a:cubicBezTo>
                  <a:lnTo>
                    <a:pt x="6347" y="4577"/>
                  </a:lnTo>
                  <a:cubicBezTo>
                    <a:pt x="6381" y="4543"/>
                    <a:pt x="6415" y="4543"/>
                    <a:pt x="6449" y="4543"/>
                  </a:cubicBezTo>
                  <a:lnTo>
                    <a:pt x="6449" y="4407"/>
                  </a:lnTo>
                  <a:cubicBezTo>
                    <a:pt x="6449" y="4270"/>
                    <a:pt x="6449" y="4134"/>
                    <a:pt x="6449" y="4066"/>
                  </a:cubicBezTo>
                  <a:cubicBezTo>
                    <a:pt x="6449" y="3997"/>
                    <a:pt x="6449" y="3929"/>
                    <a:pt x="6449" y="3827"/>
                  </a:cubicBezTo>
                  <a:cubicBezTo>
                    <a:pt x="6415" y="3520"/>
                    <a:pt x="6347" y="3213"/>
                    <a:pt x="6245" y="2940"/>
                  </a:cubicBezTo>
                  <a:cubicBezTo>
                    <a:pt x="6040" y="2394"/>
                    <a:pt x="5733" y="1882"/>
                    <a:pt x="5391" y="1438"/>
                  </a:cubicBezTo>
                  <a:cubicBezTo>
                    <a:pt x="5084" y="1029"/>
                    <a:pt x="4709" y="585"/>
                    <a:pt x="4231" y="312"/>
                  </a:cubicBezTo>
                  <a:cubicBezTo>
                    <a:pt x="3901" y="109"/>
                    <a:pt x="3495" y="0"/>
                    <a:pt x="3112"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1" name="Google Shape;941;p40"/>
            <p:cNvSpPr/>
            <p:nvPr/>
          </p:nvSpPr>
          <p:spPr>
            <a:xfrm>
              <a:off x="2159785" y="1928975"/>
              <a:ext cx="205298" cy="360384"/>
            </a:xfrm>
            <a:custGeom>
              <a:avLst/>
              <a:gdLst/>
              <a:ahLst/>
              <a:cxnLst/>
              <a:rect l="l" t="t" r="r" b="b"/>
              <a:pathLst>
                <a:path w="13275" h="23307" extrusionOk="0">
                  <a:moveTo>
                    <a:pt x="5221" y="0"/>
                  </a:moveTo>
                  <a:lnTo>
                    <a:pt x="5085" y="512"/>
                  </a:lnTo>
                  <a:cubicBezTo>
                    <a:pt x="9896" y="1570"/>
                    <a:pt x="12694" y="7439"/>
                    <a:pt x="11329" y="13513"/>
                  </a:cubicBezTo>
                  <a:cubicBezTo>
                    <a:pt x="10647" y="16482"/>
                    <a:pt x="9111" y="19075"/>
                    <a:pt x="6961" y="20781"/>
                  </a:cubicBezTo>
                  <a:cubicBezTo>
                    <a:pt x="5317" y="22107"/>
                    <a:pt x="3487" y="22794"/>
                    <a:pt x="1664" y="22794"/>
                  </a:cubicBezTo>
                  <a:cubicBezTo>
                    <a:pt x="1142" y="22794"/>
                    <a:pt x="620" y="22738"/>
                    <a:pt x="103" y="22624"/>
                  </a:cubicBezTo>
                  <a:lnTo>
                    <a:pt x="0" y="23136"/>
                  </a:lnTo>
                  <a:cubicBezTo>
                    <a:pt x="546" y="23238"/>
                    <a:pt x="1126" y="23306"/>
                    <a:pt x="1672" y="23306"/>
                  </a:cubicBezTo>
                  <a:cubicBezTo>
                    <a:pt x="3617" y="23306"/>
                    <a:pt x="5562" y="22590"/>
                    <a:pt x="7303" y="21191"/>
                  </a:cubicBezTo>
                  <a:cubicBezTo>
                    <a:pt x="9521" y="19416"/>
                    <a:pt x="11124" y="16721"/>
                    <a:pt x="11807" y="13650"/>
                  </a:cubicBezTo>
                  <a:cubicBezTo>
                    <a:pt x="13274" y="7269"/>
                    <a:pt x="10306" y="1160"/>
                    <a:pt x="5221"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2" name="Google Shape;942;p40"/>
            <p:cNvSpPr/>
            <p:nvPr/>
          </p:nvSpPr>
          <p:spPr>
            <a:xfrm>
              <a:off x="2207278" y="2026281"/>
              <a:ext cx="99223" cy="191318"/>
            </a:xfrm>
            <a:custGeom>
              <a:avLst/>
              <a:gdLst/>
              <a:ahLst/>
              <a:cxnLst/>
              <a:rect l="l" t="t" r="r" b="b"/>
              <a:pathLst>
                <a:path w="6416" h="12373" extrusionOk="0">
                  <a:moveTo>
                    <a:pt x="3366" y="0"/>
                  </a:moveTo>
                  <a:cubicBezTo>
                    <a:pt x="3032" y="0"/>
                    <a:pt x="2697" y="71"/>
                    <a:pt x="2389" y="225"/>
                  </a:cubicBezTo>
                  <a:cubicBezTo>
                    <a:pt x="1707" y="566"/>
                    <a:pt x="1297" y="1112"/>
                    <a:pt x="922" y="1658"/>
                  </a:cubicBezTo>
                  <a:cubicBezTo>
                    <a:pt x="546" y="2170"/>
                    <a:pt x="239" y="2750"/>
                    <a:pt x="103" y="3398"/>
                  </a:cubicBezTo>
                  <a:cubicBezTo>
                    <a:pt x="69" y="3535"/>
                    <a:pt x="35" y="3705"/>
                    <a:pt x="35" y="3876"/>
                  </a:cubicBezTo>
                  <a:cubicBezTo>
                    <a:pt x="0" y="3944"/>
                    <a:pt x="35" y="4012"/>
                    <a:pt x="0" y="4115"/>
                  </a:cubicBezTo>
                  <a:cubicBezTo>
                    <a:pt x="0" y="4115"/>
                    <a:pt x="0" y="4217"/>
                    <a:pt x="35" y="4285"/>
                  </a:cubicBezTo>
                  <a:lnTo>
                    <a:pt x="35" y="4490"/>
                  </a:lnTo>
                  <a:cubicBezTo>
                    <a:pt x="0" y="4524"/>
                    <a:pt x="69" y="4524"/>
                    <a:pt x="103" y="4558"/>
                  </a:cubicBezTo>
                  <a:lnTo>
                    <a:pt x="205" y="4593"/>
                  </a:lnTo>
                  <a:lnTo>
                    <a:pt x="376" y="4661"/>
                  </a:lnTo>
                  <a:cubicBezTo>
                    <a:pt x="444" y="4695"/>
                    <a:pt x="478" y="4695"/>
                    <a:pt x="546" y="4729"/>
                  </a:cubicBezTo>
                  <a:cubicBezTo>
                    <a:pt x="683" y="4797"/>
                    <a:pt x="785" y="4866"/>
                    <a:pt x="888" y="4934"/>
                  </a:cubicBezTo>
                  <a:cubicBezTo>
                    <a:pt x="1809" y="5446"/>
                    <a:pt x="2423" y="6230"/>
                    <a:pt x="2799" y="7049"/>
                  </a:cubicBezTo>
                  <a:cubicBezTo>
                    <a:pt x="3208" y="7834"/>
                    <a:pt x="3276" y="8653"/>
                    <a:pt x="3242" y="9336"/>
                  </a:cubicBezTo>
                  <a:cubicBezTo>
                    <a:pt x="3208" y="10052"/>
                    <a:pt x="3003" y="10632"/>
                    <a:pt x="2799" y="11076"/>
                  </a:cubicBezTo>
                  <a:cubicBezTo>
                    <a:pt x="2594" y="11554"/>
                    <a:pt x="2389" y="11861"/>
                    <a:pt x="2218" y="12066"/>
                  </a:cubicBezTo>
                  <a:cubicBezTo>
                    <a:pt x="2082" y="12270"/>
                    <a:pt x="1980" y="12373"/>
                    <a:pt x="1980" y="12373"/>
                  </a:cubicBezTo>
                  <a:cubicBezTo>
                    <a:pt x="2935" y="11520"/>
                    <a:pt x="3549" y="10257"/>
                    <a:pt x="3618" y="8926"/>
                  </a:cubicBezTo>
                  <a:cubicBezTo>
                    <a:pt x="3686" y="7595"/>
                    <a:pt x="3140" y="6299"/>
                    <a:pt x="2253" y="5377"/>
                  </a:cubicBezTo>
                  <a:cubicBezTo>
                    <a:pt x="1843" y="4900"/>
                    <a:pt x="1331" y="4524"/>
                    <a:pt x="751" y="4251"/>
                  </a:cubicBezTo>
                  <a:cubicBezTo>
                    <a:pt x="683" y="4217"/>
                    <a:pt x="615" y="4183"/>
                    <a:pt x="547" y="4149"/>
                  </a:cubicBezTo>
                  <a:lnTo>
                    <a:pt x="547" y="4149"/>
                  </a:lnTo>
                  <a:cubicBezTo>
                    <a:pt x="547" y="4123"/>
                    <a:pt x="552" y="3963"/>
                    <a:pt x="581" y="3876"/>
                  </a:cubicBezTo>
                  <a:cubicBezTo>
                    <a:pt x="581" y="3603"/>
                    <a:pt x="649" y="3364"/>
                    <a:pt x="751" y="3091"/>
                  </a:cubicBezTo>
                  <a:cubicBezTo>
                    <a:pt x="922" y="2613"/>
                    <a:pt x="1195" y="2136"/>
                    <a:pt x="1468" y="1726"/>
                  </a:cubicBezTo>
                  <a:cubicBezTo>
                    <a:pt x="1775" y="1317"/>
                    <a:pt x="2082" y="941"/>
                    <a:pt x="2457" y="703"/>
                  </a:cubicBezTo>
                  <a:cubicBezTo>
                    <a:pt x="2773" y="487"/>
                    <a:pt x="3124" y="399"/>
                    <a:pt x="3472" y="399"/>
                  </a:cubicBezTo>
                  <a:cubicBezTo>
                    <a:pt x="3951" y="399"/>
                    <a:pt x="4422" y="568"/>
                    <a:pt x="4778" y="805"/>
                  </a:cubicBezTo>
                  <a:cubicBezTo>
                    <a:pt x="5426" y="1214"/>
                    <a:pt x="5801" y="1829"/>
                    <a:pt x="6006" y="2340"/>
                  </a:cubicBezTo>
                  <a:cubicBezTo>
                    <a:pt x="6211" y="2886"/>
                    <a:pt x="6313" y="3330"/>
                    <a:pt x="6347" y="3637"/>
                  </a:cubicBezTo>
                  <a:cubicBezTo>
                    <a:pt x="6381" y="3944"/>
                    <a:pt x="6416" y="4115"/>
                    <a:pt x="6416" y="4115"/>
                  </a:cubicBezTo>
                  <a:cubicBezTo>
                    <a:pt x="6416" y="3364"/>
                    <a:pt x="6313" y="2579"/>
                    <a:pt x="6006" y="1897"/>
                  </a:cubicBezTo>
                  <a:cubicBezTo>
                    <a:pt x="5733" y="1214"/>
                    <a:pt x="5221" y="600"/>
                    <a:pt x="4539" y="293"/>
                  </a:cubicBezTo>
                  <a:cubicBezTo>
                    <a:pt x="4183" y="106"/>
                    <a:pt x="3775" y="0"/>
                    <a:pt x="3366"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3" name="Google Shape;943;p40"/>
            <p:cNvSpPr/>
            <p:nvPr/>
          </p:nvSpPr>
          <p:spPr>
            <a:xfrm>
              <a:off x="1601994" y="2449211"/>
              <a:ext cx="284974" cy="110294"/>
            </a:xfrm>
            <a:custGeom>
              <a:avLst/>
              <a:gdLst/>
              <a:ahLst/>
              <a:cxnLst/>
              <a:rect l="l" t="t" r="r" b="b"/>
              <a:pathLst>
                <a:path w="18427" h="7133" extrusionOk="0">
                  <a:moveTo>
                    <a:pt x="17062" y="581"/>
                  </a:moveTo>
                  <a:lnTo>
                    <a:pt x="17062" y="581"/>
                  </a:lnTo>
                  <a:cubicBezTo>
                    <a:pt x="14230" y="3106"/>
                    <a:pt x="10033" y="6655"/>
                    <a:pt x="9282" y="6655"/>
                  </a:cubicBezTo>
                  <a:cubicBezTo>
                    <a:pt x="8429" y="6655"/>
                    <a:pt x="4334" y="3413"/>
                    <a:pt x="1570" y="1059"/>
                  </a:cubicBezTo>
                  <a:lnTo>
                    <a:pt x="1570" y="1059"/>
                  </a:lnTo>
                  <a:cubicBezTo>
                    <a:pt x="2329" y="1121"/>
                    <a:pt x="3305" y="1146"/>
                    <a:pt x="4402" y="1146"/>
                  </a:cubicBezTo>
                  <a:cubicBezTo>
                    <a:pt x="8731" y="1146"/>
                    <a:pt x="14938" y="744"/>
                    <a:pt x="17062" y="581"/>
                  </a:cubicBezTo>
                  <a:close/>
                  <a:moveTo>
                    <a:pt x="18427" y="1"/>
                  </a:moveTo>
                  <a:lnTo>
                    <a:pt x="17744" y="35"/>
                  </a:lnTo>
                  <a:cubicBezTo>
                    <a:pt x="17637" y="62"/>
                    <a:pt x="9276" y="663"/>
                    <a:pt x="4099" y="663"/>
                  </a:cubicBezTo>
                  <a:cubicBezTo>
                    <a:pt x="2718" y="663"/>
                    <a:pt x="1565" y="620"/>
                    <a:pt x="854" y="513"/>
                  </a:cubicBezTo>
                  <a:lnTo>
                    <a:pt x="0" y="376"/>
                  </a:lnTo>
                  <a:lnTo>
                    <a:pt x="0" y="376"/>
                  </a:lnTo>
                  <a:lnTo>
                    <a:pt x="649" y="922"/>
                  </a:lnTo>
                  <a:cubicBezTo>
                    <a:pt x="1365" y="1570"/>
                    <a:pt x="7883" y="7132"/>
                    <a:pt x="9282" y="7132"/>
                  </a:cubicBezTo>
                  <a:cubicBezTo>
                    <a:pt x="10510" y="7132"/>
                    <a:pt x="16687" y="1570"/>
                    <a:pt x="17915" y="478"/>
                  </a:cubicBezTo>
                  <a:lnTo>
                    <a:pt x="18427"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4" name="Google Shape;944;p40"/>
            <p:cNvSpPr/>
            <p:nvPr/>
          </p:nvSpPr>
          <p:spPr>
            <a:xfrm>
              <a:off x="1716512" y="2427177"/>
              <a:ext cx="322971" cy="223603"/>
            </a:xfrm>
            <a:custGeom>
              <a:avLst/>
              <a:gdLst/>
              <a:ahLst/>
              <a:cxnLst/>
              <a:rect l="l" t="t" r="r" b="b"/>
              <a:pathLst>
                <a:path w="20884" h="14461" extrusionOk="0">
                  <a:moveTo>
                    <a:pt x="17335" y="1"/>
                  </a:moveTo>
                  <a:cubicBezTo>
                    <a:pt x="17277" y="1"/>
                    <a:pt x="17220" y="9"/>
                    <a:pt x="17164" y="27"/>
                  </a:cubicBezTo>
                  <a:lnTo>
                    <a:pt x="10305" y="1460"/>
                  </a:lnTo>
                  <a:lnTo>
                    <a:pt x="10408" y="1938"/>
                  </a:lnTo>
                  <a:lnTo>
                    <a:pt x="17266" y="504"/>
                  </a:lnTo>
                  <a:cubicBezTo>
                    <a:pt x="17280" y="499"/>
                    <a:pt x="17297" y="496"/>
                    <a:pt x="17315" y="496"/>
                  </a:cubicBezTo>
                  <a:cubicBezTo>
                    <a:pt x="17522" y="496"/>
                    <a:pt x="17994" y="848"/>
                    <a:pt x="18495" y="1630"/>
                  </a:cubicBezTo>
                  <a:cubicBezTo>
                    <a:pt x="19450" y="3064"/>
                    <a:pt x="20337" y="5793"/>
                    <a:pt x="18972" y="7397"/>
                  </a:cubicBezTo>
                  <a:cubicBezTo>
                    <a:pt x="17022" y="9673"/>
                    <a:pt x="9821" y="13972"/>
                    <a:pt x="5069" y="13972"/>
                  </a:cubicBezTo>
                  <a:cubicBezTo>
                    <a:pt x="4335" y="13972"/>
                    <a:pt x="3660" y="13870"/>
                    <a:pt x="3071" y="13642"/>
                  </a:cubicBezTo>
                  <a:cubicBezTo>
                    <a:pt x="1809" y="13164"/>
                    <a:pt x="1058" y="12482"/>
                    <a:pt x="853" y="11629"/>
                  </a:cubicBezTo>
                  <a:cubicBezTo>
                    <a:pt x="512" y="10127"/>
                    <a:pt x="2048" y="8489"/>
                    <a:pt x="2048" y="8489"/>
                  </a:cubicBezTo>
                  <a:lnTo>
                    <a:pt x="1706" y="8148"/>
                  </a:lnTo>
                  <a:cubicBezTo>
                    <a:pt x="1638" y="8216"/>
                    <a:pt x="0" y="9956"/>
                    <a:pt x="375" y="11731"/>
                  </a:cubicBezTo>
                  <a:cubicBezTo>
                    <a:pt x="614" y="12755"/>
                    <a:pt x="1467" y="13539"/>
                    <a:pt x="2901" y="14119"/>
                  </a:cubicBezTo>
                  <a:cubicBezTo>
                    <a:pt x="3549" y="14358"/>
                    <a:pt x="4300" y="14461"/>
                    <a:pt x="5119" y="14461"/>
                  </a:cubicBezTo>
                  <a:cubicBezTo>
                    <a:pt x="10237" y="14461"/>
                    <a:pt x="17573" y="9786"/>
                    <a:pt x="19348" y="7738"/>
                  </a:cubicBezTo>
                  <a:cubicBezTo>
                    <a:pt x="20883" y="5930"/>
                    <a:pt x="19928" y="2927"/>
                    <a:pt x="18904" y="1357"/>
                  </a:cubicBezTo>
                  <a:cubicBezTo>
                    <a:pt x="18624" y="921"/>
                    <a:pt x="17945" y="1"/>
                    <a:pt x="17335"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5" name="Google Shape;945;p40"/>
            <p:cNvSpPr/>
            <p:nvPr/>
          </p:nvSpPr>
          <p:spPr>
            <a:xfrm>
              <a:off x="1426265" y="2437073"/>
              <a:ext cx="320868" cy="210012"/>
            </a:xfrm>
            <a:custGeom>
              <a:avLst/>
              <a:gdLst/>
              <a:ahLst/>
              <a:cxnLst/>
              <a:rect l="l" t="t" r="r" b="b"/>
              <a:pathLst>
                <a:path w="20748" h="13582" extrusionOk="0">
                  <a:moveTo>
                    <a:pt x="4471" y="1"/>
                  </a:moveTo>
                  <a:cubicBezTo>
                    <a:pt x="4436" y="35"/>
                    <a:pt x="0" y="1844"/>
                    <a:pt x="1468" y="6689"/>
                  </a:cubicBezTo>
                  <a:cubicBezTo>
                    <a:pt x="2014" y="8361"/>
                    <a:pt x="3993" y="10033"/>
                    <a:pt x="7064" y="11364"/>
                  </a:cubicBezTo>
                  <a:cubicBezTo>
                    <a:pt x="9999" y="12661"/>
                    <a:pt x="13854" y="13582"/>
                    <a:pt x="16994" y="13582"/>
                  </a:cubicBezTo>
                  <a:cubicBezTo>
                    <a:pt x="18461" y="13582"/>
                    <a:pt x="19758" y="13377"/>
                    <a:pt x="20747" y="12899"/>
                  </a:cubicBezTo>
                  <a:lnTo>
                    <a:pt x="20543" y="12456"/>
                  </a:lnTo>
                  <a:cubicBezTo>
                    <a:pt x="19670" y="12869"/>
                    <a:pt x="18418" y="13066"/>
                    <a:pt x="16960" y="13066"/>
                  </a:cubicBezTo>
                  <a:cubicBezTo>
                    <a:pt x="14087" y="13066"/>
                    <a:pt x="10415" y="12301"/>
                    <a:pt x="7269" y="10920"/>
                  </a:cubicBezTo>
                  <a:cubicBezTo>
                    <a:pt x="4300" y="9624"/>
                    <a:pt x="2423" y="8054"/>
                    <a:pt x="1946" y="6518"/>
                  </a:cubicBezTo>
                  <a:cubicBezTo>
                    <a:pt x="581" y="2151"/>
                    <a:pt x="4471" y="547"/>
                    <a:pt x="4641" y="479"/>
                  </a:cubicBezTo>
                  <a:lnTo>
                    <a:pt x="4471"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6" name="Google Shape;946;p40"/>
            <p:cNvSpPr/>
            <p:nvPr/>
          </p:nvSpPr>
          <p:spPr>
            <a:xfrm>
              <a:off x="1241566" y="2535213"/>
              <a:ext cx="403188" cy="484904"/>
            </a:xfrm>
            <a:custGeom>
              <a:avLst/>
              <a:gdLst/>
              <a:ahLst/>
              <a:cxnLst/>
              <a:rect l="l" t="t" r="r" b="b"/>
              <a:pathLst>
                <a:path w="26071" h="31360" extrusionOk="0">
                  <a:moveTo>
                    <a:pt x="13513" y="547"/>
                  </a:moveTo>
                  <a:cubicBezTo>
                    <a:pt x="13957" y="1673"/>
                    <a:pt x="16414" y="7337"/>
                    <a:pt x="20508" y="12763"/>
                  </a:cubicBezTo>
                  <a:lnTo>
                    <a:pt x="18597" y="13923"/>
                  </a:lnTo>
                  <a:cubicBezTo>
                    <a:pt x="18359" y="13479"/>
                    <a:pt x="17676" y="12490"/>
                    <a:pt x="16891" y="12353"/>
                  </a:cubicBezTo>
                  <a:cubicBezTo>
                    <a:pt x="16805" y="12338"/>
                    <a:pt x="16720" y="12329"/>
                    <a:pt x="16637" y="12329"/>
                  </a:cubicBezTo>
                  <a:cubicBezTo>
                    <a:pt x="16359" y="12329"/>
                    <a:pt x="16096" y="12424"/>
                    <a:pt x="15834" y="12660"/>
                  </a:cubicBezTo>
                  <a:cubicBezTo>
                    <a:pt x="14673" y="13650"/>
                    <a:pt x="13547" y="15970"/>
                    <a:pt x="13308" y="16448"/>
                  </a:cubicBezTo>
                  <a:lnTo>
                    <a:pt x="8702" y="18564"/>
                  </a:lnTo>
                  <a:lnTo>
                    <a:pt x="8907" y="19007"/>
                  </a:lnTo>
                  <a:lnTo>
                    <a:pt x="13684" y="16789"/>
                  </a:lnTo>
                  <a:lnTo>
                    <a:pt x="13718" y="16721"/>
                  </a:lnTo>
                  <a:cubicBezTo>
                    <a:pt x="13752" y="16687"/>
                    <a:pt x="14946" y="14059"/>
                    <a:pt x="16175" y="13036"/>
                  </a:cubicBezTo>
                  <a:cubicBezTo>
                    <a:pt x="16328" y="12882"/>
                    <a:pt x="16482" y="12805"/>
                    <a:pt x="16635" y="12805"/>
                  </a:cubicBezTo>
                  <a:cubicBezTo>
                    <a:pt x="16687" y="12805"/>
                    <a:pt x="16738" y="12814"/>
                    <a:pt x="16789" y="12831"/>
                  </a:cubicBezTo>
                  <a:cubicBezTo>
                    <a:pt x="17471" y="12968"/>
                    <a:pt x="18120" y="13991"/>
                    <a:pt x="18290" y="14401"/>
                  </a:cubicBezTo>
                  <a:lnTo>
                    <a:pt x="18427" y="14640"/>
                  </a:lnTo>
                  <a:lnTo>
                    <a:pt x="20781" y="13172"/>
                  </a:lnTo>
                  <a:lnTo>
                    <a:pt x="25388" y="21225"/>
                  </a:lnTo>
                  <a:lnTo>
                    <a:pt x="22726" y="22966"/>
                  </a:lnTo>
                  <a:lnTo>
                    <a:pt x="22726" y="23102"/>
                  </a:lnTo>
                  <a:cubicBezTo>
                    <a:pt x="22658" y="25559"/>
                    <a:pt x="21600" y="25730"/>
                    <a:pt x="19962" y="25730"/>
                  </a:cubicBezTo>
                  <a:cubicBezTo>
                    <a:pt x="18324" y="25730"/>
                    <a:pt x="11432" y="29893"/>
                    <a:pt x="10510" y="30439"/>
                  </a:cubicBezTo>
                  <a:cubicBezTo>
                    <a:pt x="9344" y="30733"/>
                    <a:pt x="8286" y="30881"/>
                    <a:pt x="7340" y="30881"/>
                  </a:cubicBezTo>
                  <a:cubicBezTo>
                    <a:pt x="5436" y="30881"/>
                    <a:pt x="3984" y="30282"/>
                    <a:pt x="3003" y="29074"/>
                  </a:cubicBezTo>
                  <a:cubicBezTo>
                    <a:pt x="546" y="26139"/>
                    <a:pt x="1195" y="19656"/>
                    <a:pt x="4675" y="12217"/>
                  </a:cubicBezTo>
                  <a:cubicBezTo>
                    <a:pt x="9282" y="2389"/>
                    <a:pt x="12728" y="786"/>
                    <a:pt x="13513" y="547"/>
                  </a:cubicBezTo>
                  <a:close/>
                  <a:moveTo>
                    <a:pt x="13650" y="1"/>
                  </a:moveTo>
                  <a:cubicBezTo>
                    <a:pt x="13479" y="35"/>
                    <a:pt x="9657" y="478"/>
                    <a:pt x="4232" y="12012"/>
                  </a:cubicBezTo>
                  <a:cubicBezTo>
                    <a:pt x="615" y="19758"/>
                    <a:pt x="0" y="26241"/>
                    <a:pt x="2628" y="29381"/>
                  </a:cubicBezTo>
                  <a:cubicBezTo>
                    <a:pt x="3686" y="30712"/>
                    <a:pt x="5324" y="31360"/>
                    <a:pt x="7405" y="31360"/>
                  </a:cubicBezTo>
                  <a:cubicBezTo>
                    <a:pt x="8395" y="31360"/>
                    <a:pt x="9487" y="31223"/>
                    <a:pt x="10647" y="30916"/>
                  </a:cubicBezTo>
                  <a:lnTo>
                    <a:pt x="10715" y="30882"/>
                  </a:lnTo>
                  <a:cubicBezTo>
                    <a:pt x="12865" y="29586"/>
                    <a:pt x="18700" y="26241"/>
                    <a:pt x="19962" y="26241"/>
                  </a:cubicBezTo>
                  <a:cubicBezTo>
                    <a:pt x="21634" y="26241"/>
                    <a:pt x="23102" y="26003"/>
                    <a:pt x="23204" y="23239"/>
                  </a:cubicBezTo>
                  <a:lnTo>
                    <a:pt x="26070" y="21396"/>
                  </a:lnTo>
                  <a:lnTo>
                    <a:pt x="20952" y="12490"/>
                  </a:lnTo>
                  <a:lnTo>
                    <a:pt x="20918" y="12524"/>
                  </a:lnTo>
                  <a:cubicBezTo>
                    <a:pt x="16414" y="6518"/>
                    <a:pt x="13923" y="240"/>
                    <a:pt x="13889" y="171"/>
                  </a:cubicBezTo>
                  <a:lnTo>
                    <a:pt x="13820"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7" name="Google Shape;947;p40"/>
            <p:cNvSpPr/>
            <p:nvPr/>
          </p:nvSpPr>
          <p:spPr>
            <a:xfrm>
              <a:off x="1562945" y="2657630"/>
              <a:ext cx="215319" cy="212115"/>
            </a:xfrm>
            <a:custGeom>
              <a:avLst/>
              <a:gdLst/>
              <a:ahLst/>
              <a:cxnLst/>
              <a:rect l="l" t="t" r="r" b="b"/>
              <a:pathLst>
                <a:path w="13923" h="13718" extrusionOk="0">
                  <a:moveTo>
                    <a:pt x="3310" y="478"/>
                  </a:moveTo>
                  <a:cubicBezTo>
                    <a:pt x="3788" y="478"/>
                    <a:pt x="4129" y="615"/>
                    <a:pt x="4368" y="888"/>
                  </a:cubicBezTo>
                  <a:cubicBezTo>
                    <a:pt x="4846" y="1468"/>
                    <a:pt x="4709" y="2457"/>
                    <a:pt x="4709" y="2491"/>
                  </a:cubicBezTo>
                  <a:lnTo>
                    <a:pt x="4641" y="2935"/>
                  </a:lnTo>
                  <a:lnTo>
                    <a:pt x="5051" y="2730"/>
                  </a:lnTo>
                  <a:cubicBezTo>
                    <a:pt x="6076" y="2242"/>
                    <a:pt x="8427" y="1317"/>
                    <a:pt x="10083" y="1317"/>
                  </a:cubicBezTo>
                  <a:cubicBezTo>
                    <a:pt x="10742" y="1317"/>
                    <a:pt x="11291" y="1464"/>
                    <a:pt x="11602" y="1843"/>
                  </a:cubicBezTo>
                  <a:cubicBezTo>
                    <a:pt x="13479" y="4027"/>
                    <a:pt x="12387" y="6688"/>
                    <a:pt x="12387" y="6723"/>
                  </a:cubicBezTo>
                  <a:lnTo>
                    <a:pt x="12353" y="6757"/>
                  </a:lnTo>
                  <a:lnTo>
                    <a:pt x="12353" y="6825"/>
                  </a:lnTo>
                  <a:cubicBezTo>
                    <a:pt x="12387" y="6859"/>
                    <a:pt x="12455" y="9657"/>
                    <a:pt x="5051" y="13069"/>
                  </a:cubicBezTo>
                  <a:lnTo>
                    <a:pt x="819" y="5699"/>
                  </a:lnTo>
                  <a:cubicBezTo>
                    <a:pt x="546" y="5255"/>
                    <a:pt x="888" y="3242"/>
                    <a:pt x="1706" y="1809"/>
                  </a:cubicBezTo>
                  <a:cubicBezTo>
                    <a:pt x="2082" y="1195"/>
                    <a:pt x="2628" y="478"/>
                    <a:pt x="3310" y="478"/>
                  </a:cubicBezTo>
                  <a:close/>
                  <a:moveTo>
                    <a:pt x="3310" y="0"/>
                  </a:moveTo>
                  <a:cubicBezTo>
                    <a:pt x="2594" y="0"/>
                    <a:pt x="1877" y="512"/>
                    <a:pt x="1297" y="1536"/>
                  </a:cubicBezTo>
                  <a:cubicBezTo>
                    <a:pt x="444" y="3037"/>
                    <a:pt x="0" y="5255"/>
                    <a:pt x="376" y="5938"/>
                  </a:cubicBezTo>
                  <a:lnTo>
                    <a:pt x="4846" y="13718"/>
                  </a:lnTo>
                  <a:lnTo>
                    <a:pt x="5051" y="13615"/>
                  </a:lnTo>
                  <a:cubicBezTo>
                    <a:pt x="12489" y="10237"/>
                    <a:pt x="12865" y="7337"/>
                    <a:pt x="12865" y="6859"/>
                  </a:cubicBezTo>
                  <a:cubicBezTo>
                    <a:pt x="13001" y="6450"/>
                    <a:pt x="13923" y="3788"/>
                    <a:pt x="11978" y="1502"/>
                  </a:cubicBezTo>
                  <a:cubicBezTo>
                    <a:pt x="11552" y="1002"/>
                    <a:pt x="10861" y="817"/>
                    <a:pt x="10072" y="817"/>
                  </a:cubicBezTo>
                  <a:cubicBezTo>
                    <a:pt x="8331" y="817"/>
                    <a:pt x="6113" y="1717"/>
                    <a:pt x="5221" y="2116"/>
                  </a:cubicBezTo>
                  <a:cubicBezTo>
                    <a:pt x="5221" y="1706"/>
                    <a:pt x="5153" y="1058"/>
                    <a:pt x="4743" y="580"/>
                  </a:cubicBezTo>
                  <a:cubicBezTo>
                    <a:pt x="4402" y="171"/>
                    <a:pt x="3924" y="0"/>
                    <a:pt x="3310"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8" name="Google Shape;948;p40"/>
            <p:cNvSpPr/>
            <p:nvPr/>
          </p:nvSpPr>
          <p:spPr>
            <a:xfrm>
              <a:off x="1361884" y="2776351"/>
              <a:ext cx="777859" cy="581452"/>
            </a:xfrm>
            <a:custGeom>
              <a:avLst/>
              <a:gdLst/>
              <a:ahLst/>
              <a:cxnLst/>
              <a:rect l="l" t="t" r="r" b="b"/>
              <a:pathLst>
                <a:path w="50298" h="37604" extrusionOk="0">
                  <a:moveTo>
                    <a:pt x="41596" y="0"/>
                  </a:moveTo>
                  <a:lnTo>
                    <a:pt x="41153" y="171"/>
                  </a:lnTo>
                  <a:lnTo>
                    <a:pt x="49752" y="23340"/>
                  </a:lnTo>
                  <a:lnTo>
                    <a:pt x="48182" y="25558"/>
                  </a:lnTo>
                  <a:lnTo>
                    <a:pt x="48148" y="33475"/>
                  </a:lnTo>
                  <a:cubicBezTo>
                    <a:pt x="46988" y="33884"/>
                    <a:pt x="39378" y="36341"/>
                    <a:pt x="27128" y="36989"/>
                  </a:cubicBezTo>
                  <a:cubicBezTo>
                    <a:pt x="25520" y="37078"/>
                    <a:pt x="23912" y="37117"/>
                    <a:pt x="22326" y="37117"/>
                  </a:cubicBezTo>
                  <a:cubicBezTo>
                    <a:pt x="11730" y="37117"/>
                    <a:pt x="2154" y="35371"/>
                    <a:pt x="581" y="35044"/>
                  </a:cubicBezTo>
                  <a:cubicBezTo>
                    <a:pt x="1263" y="30779"/>
                    <a:pt x="1263" y="29448"/>
                    <a:pt x="1263" y="29380"/>
                  </a:cubicBezTo>
                  <a:lnTo>
                    <a:pt x="785" y="29380"/>
                  </a:lnTo>
                  <a:cubicBezTo>
                    <a:pt x="785" y="29380"/>
                    <a:pt x="751" y="30813"/>
                    <a:pt x="35" y="35215"/>
                  </a:cubicBezTo>
                  <a:lnTo>
                    <a:pt x="0" y="35454"/>
                  </a:lnTo>
                  <a:lnTo>
                    <a:pt x="239" y="35488"/>
                  </a:lnTo>
                  <a:cubicBezTo>
                    <a:pt x="376" y="35522"/>
                    <a:pt x="10783" y="37604"/>
                    <a:pt x="22453" y="37604"/>
                  </a:cubicBezTo>
                  <a:cubicBezTo>
                    <a:pt x="23989" y="37604"/>
                    <a:pt x="25559" y="37570"/>
                    <a:pt x="27162" y="37501"/>
                  </a:cubicBezTo>
                  <a:cubicBezTo>
                    <a:pt x="40539" y="36785"/>
                    <a:pt x="48421" y="33884"/>
                    <a:pt x="48489" y="33850"/>
                  </a:cubicBezTo>
                  <a:lnTo>
                    <a:pt x="48626" y="33816"/>
                  </a:lnTo>
                  <a:lnTo>
                    <a:pt x="48660" y="25695"/>
                  </a:lnTo>
                  <a:lnTo>
                    <a:pt x="50298" y="23408"/>
                  </a:lnTo>
                  <a:lnTo>
                    <a:pt x="41596"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49" name="Google Shape;949;p40"/>
            <p:cNvSpPr/>
            <p:nvPr/>
          </p:nvSpPr>
          <p:spPr>
            <a:xfrm>
              <a:off x="1322835" y="2850741"/>
              <a:ext cx="347777" cy="418956"/>
            </a:xfrm>
            <a:custGeom>
              <a:avLst/>
              <a:gdLst/>
              <a:ahLst/>
              <a:cxnLst/>
              <a:rect l="l" t="t" r="r" b="b"/>
              <a:pathLst>
                <a:path w="22488" h="27095" extrusionOk="0">
                  <a:moveTo>
                    <a:pt x="22010" y="0"/>
                  </a:moveTo>
                  <a:lnTo>
                    <a:pt x="18632" y="26582"/>
                  </a:lnTo>
                  <a:cubicBezTo>
                    <a:pt x="17028" y="26446"/>
                    <a:pt x="7610" y="25490"/>
                    <a:pt x="580" y="23614"/>
                  </a:cubicBezTo>
                  <a:lnTo>
                    <a:pt x="3071" y="10749"/>
                  </a:lnTo>
                  <a:lnTo>
                    <a:pt x="2560" y="10647"/>
                  </a:lnTo>
                  <a:lnTo>
                    <a:pt x="0" y="23955"/>
                  </a:lnTo>
                  <a:lnTo>
                    <a:pt x="239" y="24023"/>
                  </a:lnTo>
                  <a:cubicBezTo>
                    <a:pt x="7951" y="26139"/>
                    <a:pt x="18734" y="27094"/>
                    <a:pt x="18836" y="27094"/>
                  </a:cubicBezTo>
                  <a:lnTo>
                    <a:pt x="19075" y="27094"/>
                  </a:lnTo>
                  <a:lnTo>
                    <a:pt x="22487" y="69"/>
                  </a:lnTo>
                  <a:lnTo>
                    <a:pt x="22010"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0" name="Google Shape;950;p40"/>
            <p:cNvSpPr/>
            <p:nvPr/>
          </p:nvSpPr>
          <p:spPr>
            <a:xfrm>
              <a:off x="2010966" y="2541027"/>
              <a:ext cx="293959" cy="659012"/>
            </a:xfrm>
            <a:custGeom>
              <a:avLst/>
              <a:gdLst/>
              <a:ahLst/>
              <a:cxnLst/>
              <a:rect l="l" t="t" r="r" b="b"/>
              <a:pathLst>
                <a:path w="19008" h="42620" extrusionOk="0">
                  <a:moveTo>
                    <a:pt x="240" y="0"/>
                  </a:moveTo>
                  <a:lnTo>
                    <a:pt x="1" y="410"/>
                  </a:lnTo>
                  <a:cubicBezTo>
                    <a:pt x="103" y="478"/>
                    <a:pt x="12353" y="8429"/>
                    <a:pt x="15356" y="35727"/>
                  </a:cubicBezTo>
                  <a:lnTo>
                    <a:pt x="15390" y="35864"/>
                  </a:lnTo>
                  <a:lnTo>
                    <a:pt x="15527" y="35932"/>
                  </a:lnTo>
                  <a:cubicBezTo>
                    <a:pt x="15561" y="35932"/>
                    <a:pt x="17984" y="36921"/>
                    <a:pt x="18325" y="38593"/>
                  </a:cubicBezTo>
                  <a:cubicBezTo>
                    <a:pt x="18461" y="39481"/>
                    <a:pt x="18018" y="40436"/>
                    <a:pt x="16960" y="41426"/>
                  </a:cubicBezTo>
                  <a:cubicBezTo>
                    <a:pt x="16274" y="41519"/>
                    <a:pt x="11402" y="42125"/>
                    <a:pt x="8743" y="42125"/>
                  </a:cubicBezTo>
                  <a:cubicBezTo>
                    <a:pt x="8492" y="42125"/>
                    <a:pt x="8260" y="42120"/>
                    <a:pt x="8054" y="42108"/>
                  </a:cubicBezTo>
                  <a:cubicBezTo>
                    <a:pt x="7508" y="42108"/>
                    <a:pt x="7167" y="41937"/>
                    <a:pt x="7030" y="41664"/>
                  </a:cubicBezTo>
                  <a:cubicBezTo>
                    <a:pt x="6757" y="41050"/>
                    <a:pt x="7371" y="39958"/>
                    <a:pt x="7644" y="39583"/>
                  </a:cubicBezTo>
                  <a:lnTo>
                    <a:pt x="7235" y="39310"/>
                  </a:lnTo>
                  <a:cubicBezTo>
                    <a:pt x="7132" y="39481"/>
                    <a:pt x="6143" y="40914"/>
                    <a:pt x="6586" y="41869"/>
                  </a:cubicBezTo>
                  <a:cubicBezTo>
                    <a:pt x="6825" y="42313"/>
                    <a:pt x="7303" y="42586"/>
                    <a:pt x="8020" y="42620"/>
                  </a:cubicBezTo>
                  <a:lnTo>
                    <a:pt x="8702" y="42620"/>
                  </a:lnTo>
                  <a:cubicBezTo>
                    <a:pt x="11568" y="42620"/>
                    <a:pt x="16857" y="41937"/>
                    <a:pt x="17096" y="41903"/>
                  </a:cubicBezTo>
                  <a:lnTo>
                    <a:pt x="17165" y="41869"/>
                  </a:lnTo>
                  <a:lnTo>
                    <a:pt x="17233" y="41835"/>
                  </a:lnTo>
                  <a:cubicBezTo>
                    <a:pt x="18461" y="40709"/>
                    <a:pt x="19007" y="39583"/>
                    <a:pt x="18802" y="38491"/>
                  </a:cubicBezTo>
                  <a:cubicBezTo>
                    <a:pt x="18461" y="36785"/>
                    <a:pt x="16414" y="35761"/>
                    <a:pt x="15834" y="35522"/>
                  </a:cubicBezTo>
                  <a:cubicBezTo>
                    <a:pt x="12763" y="8087"/>
                    <a:pt x="376" y="68"/>
                    <a:pt x="240"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1" name="Google Shape;951;p40"/>
            <p:cNvSpPr/>
            <p:nvPr/>
          </p:nvSpPr>
          <p:spPr>
            <a:xfrm>
              <a:off x="1395134" y="3331934"/>
              <a:ext cx="282870" cy="439537"/>
            </a:xfrm>
            <a:custGeom>
              <a:avLst/>
              <a:gdLst/>
              <a:ahLst/>
              <a:cxnLst/>
              <a:rect l="l" t="t" r="r" b="b"/>
              <a:pathLst>
                <a:path w="18291" h="28426" extrusionOk="0">
                  <a:moveTo>
                    <a:pt x="2525" y="1"/>
                  </a:moveTo>
                  <a:lnTo>
                    <a:pt x="2048" y="35"/>
                  </a:lnTo>
                  <a:cubicBezTo>
                    <a:pt x="2048" y="205"/>
                    <a:pt x="3276" y="14639"/>
                    <a:pt x="2048" y="17813"/>
                  </a:cubicBezTo>
                  <a:cubicBezTo>
                    <a:pt x="1911" y="18154"/>
                    <a:pt x="1775" y="18495"/>
                    <a:pt x="1638" y="18837"/>
                  </a:cubicBezTo>
                  <a:cubicBezTo>
                    <a:pt x="614" y="21328"/>
                    <a:pt x="0" y="22829"/>
                    <a:pt x="3174" y="24365"/>
                  </a:cubicBezTo>
                  <a:lnTo>
                    <a:pt x="3174" y="27367"/>
                  </a:lnTo>
                  <a:lnTo>
                    <a:pt x="3276" y="27436"/>
                  </a:lnTo>
                  <a:cubicBezTo>
                    <a:pt x="3344" y="27504"/>
                    <a:pt x="4573" y="28425"/>
                    <a:pt x="8190" y="28425"/>
                  </a:cubicBezTo>
                  <a:cubicBezTo>
                    <a:pt x="8497" y="28425"/>
                    <a:pt x="8804" y="28425"/>
                    <a:pt x="9145" y="28391"/>
                  </a:cubicBezTo>
                  <a:cubicBezTo>
                    <a:pt x="13479" y="28220"/>
                    <a:pt x="15833" y="26787"/>
                    <a:pt x="15936" y="26753"/>
                  </a:cubicBezTo>
                  <a:lnTo>
                    <a:pt x="16038" y="26685"/>
                  </a:lnTo>
                  <a:lnTo>
                    <a:pt x="16038" y="23511"/>
                  </a:lnTo>
                  <a:cubicBezTo>
                    <a:pt x="16584" y="23443"/>
                    <a:pt x="17778" y="23238"/>
                    <a:pt x="18085" y="22522"/>
                  </a:cubicBezTo>
                  <a:cubicBezTo>
                    <a:pt x="18290" y="22112"/>
                    <a:pt x="18154" y="21669"/>
                    <a:pt x="17778" y="21157"/>
                  </a:cubicBezTo>
                  <a:cubicBezTo>
                    <a:pt x="16516" y="19553"/>
                    <a:pt x="16106" y="17608"/>
                    <a:pt x="16038" y="17335"/>
                  </a:cubicBezTo>
                  <a:lnTo>
                    <a:pt x="18188" y="1468"/>
                  </a:lnTo>
                  <a:lnTo>
                    <a:pt x="17676" y="1400"/>
                  </a:lnTo>
                  <a:lnTo>
                    <a:pt x="15560" y="17301"/>
                  </a:lnTo>
                  <a:lnTo>
                    <a:pt x="15560" y="17335"/>
                  </a:lnTo>
                  <a:lnTo>
                    <a:pt x="15560" y="17369"/>
                  </a:lnTo>
                  <a:cubicBezTo>
                    <a:pt x="15560" y="17472"/>
                    <a:pt x="15936" y="19621"/>
                    <a:pt x="17369" y="21464"/>
                  </a:cubicBezTo>
                  <a:cubicBezTo>
                    <a:pt x="17642" y="21805"/>
                    <a:pt x="17744" y="22112"/>
                    <a:pt x="17642" y="22317"/>
                  </a:cubicBezTo>
                  <a:cubicBezTo>
                    <a:pt x="17403" y="22829"/>
                    <a:pt x="16209" y="23034"/>
                    <a:pt x="15799" y="23034"/>
                  </a:cubicBezTo>
                  <a:lnTo>
                    <a:pt x="15560" y="23068"/>
                  </a:lnTo>
                  <a:lnTo>
                    <a:pt x="15560" y="26378"/>
                  </a:lnTo>
                  <a:cubicBezTo>
                    <a:pt x="15048" y="26685"/>
                    <a:pt x="12796" y="27743"/>
                    <a:pt x="9111" y="27913"/>
                  </a:cubicBezTo>
                  <a:cubicBezTo>
                    <a:pt x="8806" y="27925"/>
                    <a:pt x="8516" y="27931"/>
                    <a:pt x="8241" y="27931"/>
                  </a:cubicBezTo>
                  <a:cubicBezTo>
                    <a:pt x="5313" y="27931"/>
                    <a:pt x="4029" y="27316"/>
                    <a:pt x="3686" y="27129"/>
                  </a:cubicBezTo>
                  <a:lnTo>
                    <a:pt x="3686" y="24023"/>
                  </a:lnTo>
                  <a:lnTo>
                    <a:pt x="3549" y="23955"/>
                  </a:lnTo>
                  <a:cubicBezTo>
                    <a:pt x="614" y="22624"/>
                    <a:pt x="1058" y="21566"/>
                    <a:pt x="2082" y="19007"/>
                  </a:cubicBezTo>
                  <a:cubicBezTo>
                    <a:pt x="2218" y="18700"/>
                    <a:pt x="2389" y="18359"/>
                    <a:pt x="2525" y="17984"/>
                  </a:cubicBezTo>
                  <a:cubicBezTo>
                    <a:pt x="3788" y="14708"/>
                    <a:pt x="2594" y="615"/>
                    <a:pt x="2525"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2" name="Google Shape;952;p40"/>
            <p:cNvSpPr/>
            <p:nvPr/>
          </p:nvSpPr>
          <p:spPr>
            <a:xfrm>
              <a:off x="1843681" y="3032766"/>
              <a:ext cx="228511" cy="217403"/>
            </a:xfrm>
            <a:custGeom>
              <a:avLst/>
              <a:gdLst/>
              <a:ahLst/>
              <a:cxnLst/>
              <a:rect l="l" t="t" r="r" b="b"/>
              <a:pathLst>
                <a:path w="14776" h="14060" extrusionOk="0">
                  <a:moveTo>
                    <a:pt x="205" y="1"/>
                  </a:moveTo>
                  <a:cubicBezTo>
                    <a:pt x="69" y="35"/>
                    <a:pt x="1" y="171"/>
                    <a:pt x="1" y="308"/>
                  </a:cubicBezTo>
                  <a:cubicBezTo>
                    <a:pt x="1024" y="7679"/>
                    <a:pt x="1878" y="13855"/>
                    <a:pt x="1878" y="13855"/>
                  </a:cubicBezTo>
                  <a:cubicBezTo>
                    <a:pt x="1878" y="13957"/>
                    <a:pt x="2014" y="14060"/>
                    <a:pt x="2116" y="14060"/>
                  </a:cubicBezTo>
                  <a:cubicBezTo>
                    <a:pt x="2185" y="14060"/>
                    <a:pt x="9146" y="14025"/>
                    <a:pt x="14640" y="10852"/>
                  </a:cubicBezTo>
                  <a:cubicBezTo>
                    <a:pt x="14742" y="10784"/>
                    <a:pt x="14776" y="10613"/>
                    <a:pt x="14708" y="10511"/>
                  </a:cubicBezTo>
                  <a:cubicBezTo>
                    <a:pt x="14662" y="10420"/>
                    <a:pt x="14586" y="10374"/>
                    <a:pt x="14511" y="10374"/>
                  </a:cubicBezTo>
                  <a:cubicBezTo>
                    <a:pt x="14473" y="10374"/>
                    <a:pt x="14435" y="10386"/>
                    <a:pt x="14401" y="10408"/>
                  </a:cubicBezTo>
                  <a:cubicBezTo>
                    <a:pt x="9555" y="13206"/>
                    <a:pt x="3550" y="13514"/>
                    <a:pt x="2321" y="13548"/>
                  </a:cubicBezTo>
                  <a:cubicBezTo>
                    <a:pt x="2185" y="12422"/>
                    <a:pt x="1400" y="6825"/>
                    <a:pt x="513" y="240"/>
                  </a:cubicBezTo>
                  <a:cubicBezTo>
                    <a:pt x="478" y="103"/>
                    <a:pt x="342" y="1"/>
                    <a:pt x="205"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3" name="Google Shape;953;p40"/>
            <p:cNvSpPr/>
            <p:nvPr/>
          </p:nvSpPr>
          <p:spPr>
            <a:xfrm>
              <a:off x="1791440" y="2639137"/>
              <a:ext cx="169419" cy="294452"/>
            </a:xfrm>
            <a:custGeom>
              <a:avLst/>
              <a:gdLst/>
              <a:ahLst/>
              <a:cxnLst/>
              <a:rect l="l" t="t" r="r" b="b"/>
              <a:pathLst>
                <a:path w="10955" h="19043" extrusionOk="0">
                  <a:moveTo>
                    <a:pt x="3862" y="1"/>
                  </a:moveTo>
                  <a:cubicBezTo>
                    <a:pt x="3817" y="1"/>
                    <a:pt x="3768" y="12"/>
                    <a:pt x="3720" y="36"/>
                  </a:cubicBezTo>
                  <a:cubicBezTo>
                    <a:pt x="3618" y="104"/>
                    <a:pt x="3583" y="275"/>
                    <a:pt x="3652" y="377"/>
                  </a:cubicBezTo>
                  <a:cubicBezTo>
                    <a:pt x="3686" y="446"/>
                    <a:pt x="7303" y="6076"/>
                    <a:pt x="7883" y="11911"/>
                  </a:cubicBezTo>
                  <a:cubicBezTo>
                    <a:pt x="7883" y="11945"/>
                    <a:pt x="7883" y="11945"/>
                    <a:pt x="7917" y="11979"/>
                  </a:cubicBezTo>
                  <a:cubicBezTo>
                    <a:pt x="9146" y="14607"/>
                    <a:pt x="10340" y="17610"/>
                    <a:pt x="10135" y="18087"/>
                  </a:cubicBezTo>
                  <a:cubicBezTo>
                    <a:pt x="10067" y="18258"/>
                    <a:pt x="9521" y="18497"/>
                    <a:pt x="8361" y="18531"/>
                  </a:cubicBezTo>
                  <a:cubicBezTo>
                    <a:pt x="8212" y="18537"/>
                    <a:pt x="8067" y="18541"/>
                    <a:pt x="7927" y="18541"/>
                  </a:cubicBezTo>
                  <a:cubicBezTo>
                    <a:pt x="6623" y="18541"/>
                    <a:pt x="5723" y="18272"/>
                    <a:pt x="5631" y="18087"/>
                  </a:cubicBezTo>
                  <a:cubicBezTo>
                    <a:pt x="5324" y="17302"/>
                    <a:pt x="5290" y="13174"/>
                    <a:pt x="5665" y="12764"/>
                  </a:cubicBezTo>
                  <a:cubicBezTo>
                    <a:pt x="5870" y="12593"/>
                    <a:pt x="6109" y="12320"/>
                    <a:pt x="3311" y="6247"/>
                  </a:cubicBezTo>
                  <a:cubicBezTo>
                    <a:pt x="1946" y="3346"/>
                    <a:pt x="478" y="446"/>
                    <a:pt x="478" y="411"/>
                  </a:cubicBezTo>
                  <a:cubicBezTo>
                    <a:pt x="450" y="327"/>
                    <a:pt x="353" y="266"/>
                    <a:pt x="262" y="266"/>
                  </a:cubicBezTo>
                  <a:cubicBezTo>
                    <a:pt x="243" y="266"/>
                    <a:pt x="223" y="269"/>
                    <a:pt x="205" y="275"/>
                  </a:cubicBezTo>
                  <a:cubicBezTo>
                    <a:pt x="103" y="309"/>
                    <a:pt x="1" y="411"/>
                    <a:pt x="1" y="514"/>
                  </a:cubicBezTo>
                  <a:cubicBezTo>
                    <a:pt x="1" y="650"/>
                    <a:pt x="1" y="1060"/>
                    <a:pt x="2150" y="16756"/>
                  </a:cubicBezTo>
                  <a:cubicBezTo>
                    <a:pt x="2180" y="16875"/>
                    <a:pt x="2261" y="16968"/>
                    <a:pt x="2371" y="16968"/>
                  </a:cubicBezTo>
                  <a:cubicBezTo>
                    <a:pt x="2388" y="16968"/>
                    <a:pt x="2405" y="16966"/>
                    <a:pt x="2423" y="16961"/>
                  </a:cubicBezTo>
                  <a:cubicBezTo>
                    <a:pt x="2560" y="16961"/>
                    <a:pt x="2662" y="16825"/>
                    <a:pt x="2628" y="16688"/>
                  </a:cubicBezTo>
                  <a:cubicBezTo>
                    <a:pt x="1468" y="7987"/>
                    <a:pt x="888" y="3756"/>
                    <a:pt x="649" y="1879"/>
                  </a:cubicBezTo>
                  <a:lnTo>
                    <a:pt x="649" y="1879"/>
                  </a:lnTo>
                  <a:cubicBezTo>
                    <a:pt x="3072" y="6724"/>
                    <a:pt x="5358" y="11774"/>
                    <a:pt x="5290" y="12457"/>
                  </a:cubicBezTo>
                  <a:cubicBezTo>
                    <a:pt x="4710" y="13242"/>
                    <a:pt x="4914" y="17575"/>
                    <a:pt x="5187" y="18258"/>
                  </a:cubicBezTo>
                  <a:cubicBezTo>
                    <a:pt x="5460" y="19009"/>
                    <a:pt x="7712" y="19043"/>
                    <a:pt x="7951" y="19043"/>
                  </a:cubicBezTo>
                  <a:lnTo>
                    <a:pt x="8019" y="19043"/>
                  </a:lnTo>
                  <a:cubicBezTo>
                    <a:pt x="8770" y="19043"/>
                    <a:pt x="10306" y="18974"/>
                    <a:pt x="10579" y="18292"/>
                  </a:cubicBezTo>
                  <a:cubicBezTo>
                    <a:pt x="10954" y="17337"/>
                    <a:pt x="8838" y="12798"/>
                    <a:pt x="8361" y="11809"/>
                  </a:cubicBezTo>
                  <a:cubicBezTo>
                    <a:pt x="7746" y="5905"/>
                    <a:pt x="4095" y="173"/>
                    <a:pt x="4061" y="104"/>
                  </a:cubicBezTo>
                  <a:cubicBezTo>
                    <a:pt x="4017" y="38"/>
                    <a:pt x="3945" y="1"/>
                    <a:pt x="3862"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4" name="Google Shape;954;p40"/>
            <p:cNvSpPr/>
            <p:nvPr/>
          </p:nvSpPr>
          <p:spPr>
            <a:xfrm>
              <a:off x="1875353" y="2819074"/>
              <a:ext cx="42761" cy="18493"/>
            </a:xfrm>
            <a:custGeom>
              <a:avLst/>
              <a:gdLst/>
              <a:ahLst/>
              <a:cxnLst/>
              <a:rect l="l" t="t" r="r" b="b"/>
              <a:pathLst>
                <a:path w="2765" h="1196" extrusionOk="0">
                  <a:moveTo>
                    <a:pt x="2628" y="1"/>
                  </a:moveTo>
                  <a:lnTo>
                    <a:pt x="0" y="718"/>
                  </a:lnTo>
                  <a:lnTo>
                    <a:pt x="137" y="1195"/>
                  </a:lnTo>
                  <a:lnTo>
                    <a:pt x="2764" y="479"/>
                  </a:lnTo>
                  <a:lnTo>
                    <a:pt x="2628"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5" name="Google Shape;955;p40"/>
            <p:cNvSpPr/>
            <p:nvPr/>
          </p:nvSpPr>
          <p:spPr>
            <a:xfrm>
              <a:off x="1653183" y="2854437"/>
              <a:ext cx="459125" cy="364606"/>
            </a:xfrm>
            <a:custGeom>
              <a:avLst/>
              <a:gdLst/>
              <a:ahLst/>
              <a:cxnLst/>
              <a:rect l="l" t="t" r="r" b="b"/>
              <a:pathLst>
                <a:path w="29688" h="23580" extrusionOk="0">
                  <a:moveTo>
                    <a:pt x="342" y="0"/>
                  </a:moveTo>
                  <a:lnTo>
                    <a:pt x="0" y="341"/>
                  </a:lnTo>
                  <a:cubicBezTo>
                    <a:pt x="103" y="444"/>
                    <a:pt x="12762" y="13581"/>
                    <a:pt x="29448" y="23579"/>
                  </a:cubicBezTo>
                  <a:lnTo>
                    <a:pt x="29687" y="23170"/>
                  </a:lnTo>
                  <a:cubicBezTo>
                    <a:pt x="13069" y="13206"/>
                    <a:pt x="478" y="103"/>
                    <a:pt x="342"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6" name="Google Shape;956;p40"/>
            <p:cNvSpPr/>
            <p:nvPr/>
          </p:nvSpPr>
          <p:spPr>
            <a:xfrm>
              <a:off x="1724415" y="2808528"/>
              <a:ext cx="395811" cy="287046"/>
            </a:xfrm>
            <a:custGeom>
              <a:avLst/>
              <a:gdLst/>
              <a:ahLst/>
              <a:cxnLst/>
              <a:rect l="l" t="t" r="r" b="b"/>
              <a:pathLst>
                <a:path w="25594" h="18564" extrusionOk="0">
                  <a:moveTo>
                    <a:pt x="342" y="1"/>
                  </a:moveTo>
                  <a:lnTo>
                    <a:pt x="1" y="342"/>
                  </a:lnTo>
                  <a:cubicBezTo>
                    <a:pt x="103" y="444"/>
                    <a:pt x="10716" y="10510"/>
                    <a:pt x="25388" y="18564"/>
                  </a:cubicBezTo>
                  <a:lnTo>
                    <a:pt x="25593" y="18154"/>
                  </a:lnTo>
                  <a:cubicBezTo>
                    <a:pt x="11023" y="10101"/>
                    <a:pt x="445" y="103"/>
                    <a:pt x="342"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7" name="Google Shape;957;p40"/>
            <p:cNvSpPr/>
            <p:nvPr/>
          </p:nvSpPr>
          <p:spPr>
            <a:xfrm>
              <a:off x="1783522" y="3315575"/>
              <a:ext cx="453326" cy="437960"/>
            </a:xfrm>
            <a:custGeom>
              <a:avLst/>
              <a:gdLst/>
              <a:ahLst/>
              <a:cxnLst/>
              <a:rect l="l" t="t" r="r" b="b"/>
              <a:pathLst>
                <a:path w="29313" h="28324" extrusionOk="0">
                  <a:moveTo>
                    <a:pt x="16380" y="1"/>
                  </a:moveTo>
                  <a:cubicBezTo>
                    <a:pt x="16312" y="581"/>
                    <a:pt x="14401" y="14264"/>
                    <a:pt x="14571" y="16448"/>
                  </a:cubicBezTo>
                  <a:cubicBezTo>
                    <a:pt x="14674" y="17574"/>
                    <a:pt x="14844" y="18188"/>
                    <a:pt x="14981" y="18769"/>
                  </a:cubicBezTo>
                  <a:cubicBezTo>
                    <a:pt x="15117" y="19315"/>
                    <a:pt x="15254" y="19826"/>
                    <a:pt x="15356" y="20782"/>
                  </a:cubicBezTo>
                  <a:cubicBezTo>
                    <a:pt x="15390" y="21328"/>
                    <a:pt x="15288" y="21737"/>
                    <a:pt x="15049" y="22010"/>
                  </a:cubicBezTo>
                  <a:cubicBezTo>
                    <a:pt x="14736" y="22295"/>
                    <a:pt x="14305" y="22318"/>
                    <a:pt x="14170" y="22318"/>
                  </a:cubicBezTo>
                  <a:cubicBezTo>
                    <a:pt x="14143" y="22318"/>
                    <a:pt x="14128" y="22317"/>
                    <a:pt x="14128" y="22317"/>
                  </a:cubicBezTo>
                  <a:lnTo>
                    <a:pt x="13821" y="22283"/>
                  </a:lnTo>
                  <a:lnTo>
                    <a:pt x="14571" y="26719"/>
                  </a:lnTo>
                  <a:cubicBezTo>
                    <a:pt x="12641" y="27587"/>
                    <a:pt x="9864" y="27821"/>
                    <a:pt x="7459" y="27821"/>
                  </a:cubicBezTo>
                  <a:cubicBezTo>
                    <a:pt x="5230" y="27821"/>
                    <a:pt x="3320" y="27620"/>
                    <a:pt x="2696" y="27538"/>
                  </a:cubicBezTo>
                  <a:lnTo>
                    <a:pt x="2696" y="24296"/>
                  </a:lnTo>
                  <a:lnTo>
                    <a:pt x="2458" y="24296"/>
                  </a:lnTo>
                  <a:cubicBezTo>
                    <a:pt x="1741" y="24228"/>
                    <a:pt x="1263" y="23989"/>
                    <a:pt x="1059" y="23546"/>
                  </a:cubicBezTo>
                  <a:cubicBezTo>
                    <a:pt x="513" y="22488"/>
                    <a:pt x="1366" y="20577"/>
                    <a:pt x="2253" y="19246"/>
                  </a:cubicBezTo>
                  <a:cubicBezTo>
                    <a:pt x="3720" y="17028"/>
                    <a:pt x="1127" y="2867"/>
                    <a:pt x="1024" y="2287"/>
                  </a:cubicBezTo>
                  <a:lnTo>
                    <a:pt x="547" y="2355"/>
                  </a:lnTo>
                  <a:cubicBezTo>
                    <a:pt x="1263" y="6416"/>
                    <a:pt x="2969" y="17267"/>
                    <a:pt x="1843" y="18973"/>
                  </a:cubicBezTo>
                  <a:cubicBezTo>
                    <a:pt x="854" y="20475"/>
                    <a:pt x="1" y="22522"/>
                    <a:pt x="615" y="23751"/>
                  </a:cubicBezTo>
                  <a:cubicBezTo>
                    <a:pt x="888" y="24331"/>
                    <a:pt x="1434" y="24638"/>
                    <a:pt x="2219" y="24740"/>
                  </a:cubicBezTo>
                  <a:lnTo>
                    <a:pt x="2219" y="27982"/>
                  </a:lnTo>
                  <a:lnTo>
                    <a:pt x="2423" y="28016"/>
                  </a:lnTo>
                  <a:cubicBezTo>
                    <a:pt x="2594" y="28050"/>
                    <a:pt x="4778" y="28323"/>
                    <a:pt x="7440" y="28323"/>
                  </a:cubicBezTo>
                  <a:cubicBezTo>
                    <a:pt x="9965" y="28323"/>
                    <a:pt x="12899" y="28050"/>
                    <a:pt x="14947" y="27095"/>
                  </a:cubicBezTo>
                  <a:lnTo>
                    <a:pt x="15117" y="27026"/>
                  </a:lnTo>
                  <a:lnTo>
                    <a:pt x="14401" y="22795"/>
                  </a:lnTo>
                  <a:cubicBezTo>
                    <a:pt x="14674" y="22761"/>
                    <a:pt x="15049" y="22659"/>
                    <a:pt x="15390" y="22351"/>
                  </a:cubicBezTo>
                  <a:cubicBezTo>
                    <a:pt x="15731" y="22010"/>
                    <a:pt x="15902" y="21430"/>
                    <a:pt x="15834" y="20714"/>
                  </a:cubicBezTo>
                  <a:cubicBezTo>
                    <a:pt x="15731" y="19758"/>
                    <a:pt x="15595" y="19178"/>
                    <a:pt x="15458" y="18632"/>
                  </a:cubicBezTo>
                  <a:cubicBezTo>
                    <a:pt x="15322" y="18086"/>
                    <a:pt x="15151" y="17506"/>
                    <a:pt x="15083" y="16414"/>
                  </a:cubicBezTo>
                  <a:cubicBezTo>
                    <a:pt x="14947" y="14913"/>
                    <a:pt x="15902" y="7337"/>
                    <a:pt x="16482" y="3038"/>
                  </a:cubicBezTo>
                  <a:cubicBezTo>
                    <a:pt x="16687" y="4232"/>
                    <a:pt x="17130" y="5529"/>
                    <a:pt x="18086" y="6518"/>
                  </a:cubicBezTo>
                  <a:cubicBezTo>
                    <a:pt x="19041" y="7533"/>
                    <a:pt x="20361" y="8052"/>
                    <a:pt x="22024" y="8052"/>
                  </a:cubicBezTo>
                  <a:cubicBezTo>
                    <a:pt x="22263" y="8052"/>
                    <a:pt x="22508" y="8041"/>
                    <a:pt x="22761" y="8020"/>
                  </a:cubicBezTo>
                  <a:cubicBezTo>
                    <a:pt x="25559" y="7781"/>
                    <a:pt x="27436" y="6962"/>
                    <a:pt x="28357" y="5597"/>
                  </a:cubicBezTo>
                  <a:cubicBezTo>
                    <a:pt x="29312" y="4198"/>
                    <a:pt x="28869" y="2765"/>
                    <a:pt x="28869" y="2731"/>
                  </a:cubicBezTo>
                  <a:lnTo>
                    <a:pt x="28869" y="2731"/>
                  </a:lnTo>
                  <a:lnTo>
                    <a:pt x="28391" y="2867"/>
                  </a:lnTo>
                  <a:cubicBezTo>
                    <a:pt x="28391" y="2867"/>
                    <a:pt x="28766" y="4130"/>
                    <a:pt x="27947" y="5324"/>
                  </a:cubicBezTo>
                  <a:cubicBezTo>
                    <a:pt x="27094" y="6587"/>
                    <a:pt x="25354" y="7303"/>
                    <a:pt x="22727" y="7542"/>
                  </a:cubicBezTo>
                  <a:cubicBezTo>
                    <a:pt x="22511" y="7558"/>
                    <a:pt x="22300" y="7566"/>
                    <a:pt x="22094" y="7566"/>
                  </a:cubicBezTo>
                  <a:cubicBezTo>
                    <a:pt x="20546" y="7566"/>
                    <a:pt x="19301" y="7111"/>
                    <a:pt x="18427" y="6177"/>
                  </a:cubicBezTo>
                  <a:cubicBezTo>
                    <a:pt x="16380" y="4061"/>
                    <a:pt x="16892" y="103"/>
                    <a:pt x="16892" y="69"/>
                  </a:cubicBezTo>
                  <a:lnTo>
                    <a:pt x="16380"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8" name="Google Shape;958;p40"/>
            <p:cNvSpPr/>
            <p:nvPr/>
          </p:nvSpPr>
          <p:spPr>
            <a:xfrm>
              <a:off x="1436286" y="3749298"/>
              <a:ext cx="182085" cy="105532"/>
            </a:xfrm>
            <a:custGeom>
              <a:avLst/>
              <a:gdLst/>
              <a:ahLst/>
              <a:cxnLst/>
              <a:rect l="l" t="t" r="r" b="b"/>
              <a:pathLst>
                <a:path w="11774" h="6825" extrusionOk="0">
                  <a:moveTo>
                    <a:pt x="11261" y="0"/>
                  </a:moveTo>
                  <a:lnTo>
                    <a:pt x="11261" y="6313"/>
                  </a:lnTo>
                  <a:lnTo>
                    <a:pt x="1127" y="6313"/>
                  </a:lnTo>
                  <a:cubicBezTo>
                    <a:pt x="1025" y="5596"/>
                    <a:pt x="752" y="3037"/>
                    <a:pt x="1946" y="1877"/>
                  </a:cubicBezTo>
                  <a:cubicBezTo>
                    <a:pt x="2345" y="1477"/>
                    <a:pt x="2907" y="1272"/>
                    <a:pt x="3596" y="1272"/>
                  </a:cubicBezTo>
                  <a:cubicBezTo>
                    <a:pt x="3908" y="1272"/>
                    <a:pt x="4246" y="1314"/>
                    <a:pt x="4607" y="1399"/>
                  </a:cubicBezTo>
                  <a:lnTo>
                    <a:pt x="4710" y="921"/>
                  </a:lnTo>
                  <a:cubicBezTo>
                    <a:pt x="4306" y="828"/>
                    <a:pt x="3928" y="782"/>
                    <a:pt x="3577" y="782"/>
                  </a:cubicBezTo>
                  <a:cubicBezTo>
                    <a:pt x="2769" y="782"/>
                    <a:pt x="2104" y="1026"/>
                    <a:pt x="1605" y="1501"/>
                  </a:cubicBezTo>
                  <a:cubicBezTo>
                    <a:pt x="1" y="3037"/>
                    <a:pt x="649" y="6483"/>
                    <a:pt x="683" y="6620"/>
                  </a:cubicBezTo>
                  <a:lnTo>
                    <a:pt x="717" y="6825"/>
                  </a:lnTo>
                  <a:lnTo>
                    <a:pt x="11773" y="6825"/>
                  </a:lnTo>
                  <a:lnTo>
                    <a:pt x="11773"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59" name="Google Shape;959;p40"/>
            <p:cNvSpPr/>
            <p:nvPr/>
          </p:nvSpPr>
          <p:spPr>
            <a:xfrm>
              <a:off x="1836304" y="3745602"/>
              <a:ext cx="185240" cy="109227"/>
            </a:xfrm>
            <a:custGeom>
              <a:avLst/>
              <a:gdLst/>
              <a:ahLst/>
              <a:cxnLst/>
              <a:rect l="l" t="t" r="r" b="b"/>
              <a:pathLst>
                <a:path w="11978" h="7064" extrusionOk="0">
                  <a:moveTo>
                    <a:pt x="5596" y="512"/>
                  </a:moveTo>
                  <a:cubicBezTo>
                    <a:pt x="7439" y="512"/>
                    <a:pt x="8872" y="1024"/>
                    <a:pt x="9827" y="2116"/>
                  </a:cubicBezTo>
                  <a:cubicBezTo>
                    <a:pt x="11192" y="3651"/>
                    <a:pt x="11226" y="5869"/>
                    <a:pt x="11192" y="6552"/>
                  </a:cubicBezTo>
                  <a:lnTo>
                    <a:pt x="478" y="6552"/>
                  </a:lnTo>
                  <a:lnTo>
                    <a:pt x="478" y="512"/>
                  </a:lnTo>
                  <a:close/>
                  <a:moveTo>
                    <a:pt x="0" y="0"/>
                  </a:moveTo>
                  <a:lnTo>
                    <a:pt x="0" y="7064"/>
                  </a:lnTo>
                  <a:lnTo>
                    <a:pt x="11636" y="7064"/>
                  </a:lnTo>
                  <a:lnTo>
                    <a:pt x="11670" y="6825"/>
                  </a:lnTo>
                  <a:cubicBezTo>
                    <a:pt x="11670" y="6722"/>
                    <a:pt x="11977" y="3788"/>
                    <a:pt x="10203" y="1775"/>
                  </a:cubicBezTo>
                  <a:cubicBezTo>
                    <a:pt x="9145" y="614"/>
                    <a:pt x="7609" y="0"/>
                    <a:pt x="5596"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0" name="Google Shape;960;p40"/>
            <p:cNvSpPr/>
            <p:nvPr/>
          </p:nvSpPr>
          <p:spPr>
            <a:xfrm>
              <a:off x="1599875" y="2629133"/>
              <a:ext cx="51205" cy="65978"/>
            </a:xfrm>
            <a:custGeom>
              <a:avLst/>
              <a:gdLst/>
              <a:ahLst/>
              <a:cxnLst/>
              <a:rect l="l" t="t" r="r" b="b"/>
              <a:pathLst>
                <a:path w="3311" h="4267" extrusionOk="0">
                  <a:moveTo>
                    <a:pt x="410" y="1"/>
                  </a:moveTo>
                  <a:lnTo>
                    <a:pt x="1" y="308"/>
                  </a:lnTo>
                  <a:lnTo>
                    <a:pt x="2936" y="4266"/>
                  </a:lnTo>
                  <a:lnTo>
                    <a:pt x="3311" y="3959"/>
                  </a:lnTo>
                  <a:lnTo>
                    <a:pt x="410"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1" name="Google Shape;961;p40"/>
            <p:cNvSpPr/>
            <p:nvPr/>
          </p:nvSpPr>
          <p:spPr>
            <a:xfrm>
              <a:off x="1412022" y="2672922"/>
              <a:ext cx="33250" cy="136673"/>
            </a:xfrm>
            <a:custGeom>
              <a:avLst/>
              <a:gdLst/>
              <a:ahLst/>
              <a:cxnLst/>
              <a:rect l="l" t="t" r="r" b="b"/>
              <a:pathLst>
                <a:path w="2150" h="8839" extrusionOk="0">
                  <a:moveTo>
                    <a:pt x="2150" y="1"/>
                  </a:moveTo>
                  <a:lnTo>
                    <a:pt x="2150" y="1"/>
                  </a:lnTo>
                  <a:cubicBezTo>
                    <a:pt x="1365" y="2867"/>
                    <a:pt x="614" y="5802"/>
                    <a:pt x="0" y="8736"/>
                  </a:cubicBezTo>
                  <a:lnTo>
                    <a:pt x="580" y="8839"/>
                  </a:lnTo>
                  <a:cubicBezTo>
                    <a:pt x="1024" y="5870"/>
                    <a:pt x="1536" y="2935"/>
                    <a:pt x="2150"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2" name="Google Shape;962;p40"/>
            <p:cNvSpPr/>
            <p:nvPr/>
          </p:nvSpPr>
          <p:spPr>
            <a:xfrm>
              <a:off x="2017306" y="2750482"/>
              <a:ext cx="19532" cy="79694"/>
            </a:xfrm>
            <a:custGeom>
              <a:avLst/>
              <a:gdLst/>
              <a:ahLst/>
              <a:cxnLst/>
              <a:rect l="l" t="t" r="r" b="b"/>
              <a:pathLst>
                <a:path w="1263" h="5154" extrusionOk="0">
                  <a:moveTo>
                    <a:pt x="1263" y="1"/>
                  </a:moveTo>
                  <a:lnTo>
                    <a:pt x="1263" y="1"/>
                  </a:lnTo>
                  <a:cubicBezTo>
                    <a:pt x="1024" y="1707"/>
                    <a:pt x="614" y="3379"/>
                    <a:pt x="0" y="4983"/>
                  </a:cubicBezTo>
                  <a:lnTo>
                    <a:pt x="580" y="5154"/>
                  </a:lnTo>
                  <a:cubicBezTo>
                    <a:pt x="990" y="3447"/>
                    <a:pt x="1229" y="1707"/>
                    <a:pt x="1263"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3" name="Google Shape;963;p40"/>
            <p:cNvSpPr/>
            <p:nvPr/>
          </p:nvSpPr>
          <p:spPr>
            <a:xfrm>
              <a:off x="1253706" y="1786519"/>
              <a:ext cx="69144" cy="380424"/>
            </a:xfrm>
            <a:custGeom>
              <a:avLst/>
              <a:gdLst/>
              <a:ahLst/>
              <a:cxnLst/>
              <a:rect l="l" t="t" r="r" b="b"/>
              <a:pathLst>
                <a:path w="4471" h="24603" extrusionOk="0">
                  <a:moveTo>
                    <a:pt x="3822" y="0"/>
                  </a:moveTo>
                  <a:lnTo>
                    <a:pt x="3822" y="0"/>
                  </a:lnTo>
                  <a:cubicBezTo>
                    <a:pt x="4266" y="8292"/>
                    <a:pt x="2969" y="16686"/>
                    <a:pt x="0" y="24398"/>
                  </a:cubicBezTo>
                  <a:lnTo>
                    <a:pt x="546" y="24603"/>
                  </a:lnTo>
                  <a:cubicBezTo>
                    <a:pt x="3344" y="16720"/>
                    <a:pt x="4470" y="8292"/>
                    <a:pt x="3822"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4" name="Google Shape;964;p40"/>
            <p:cNvSpPr/>
            <p:nvPr/>
          </p:nvSpPr>
          <p:spPr>
            <a:xfrm>
              <a:off x="1403578" y="1657778"/>
              <a:ext cx="171522" cy="412091"/>
            </a:xfrm>
            <a:custGeom>
              <a:avLst/>
              <a:gdLst/>
              <a:ahLst/>
              <a:cxnLst/>
              <a:rect l="l" t="t" r="r" b="b"/>
              <a:pathLst>
                <a:path w="11091" h="26651" extrusionOk="0">
                  <a:moveTo>
                    <a:pt x="11090" y="0"/>
                  </a:moveTo>
                  <a:lnTo>
                    <a:pt x="11090" y="0"/>
                  </a:lnTo>
                  <a:cubicBezTo>
                    <a:pt x="10339" y="4743"/>
                    <a:pt x="8736" y="9316"/>
                    <a:pt x="6757" y="13649"/>
                  </a:cubicBezTo>
                  <a:cubicBezTo>
                    <a:pt x="4777" y="18017"/>
                    <a:pt x="2389" y="22180"/>
                    <a:pt x="0" y="26343"/>
                  </a:cubicBezTo>
                  <a:lnTo>
                    <a:pt x="546" y="26650"/>
                  </a:lnTo>
                  <a:cubicBezTo>
                    <a:pt x="2832" y="22419"/>
                    <a:pt x="5119" y="18188"/>
                    <a:pt x="7030" y="13786"/>
                  </a:cubicBezTo>
                  <a:cubicBezTo>
                    <a:pt x="8940" y="9384"/>
                    <a:pt x="10442" y="4777"/>
                    <a:pt x="11090"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5" name="Google Shape;965;p40"/>
            <p:cNvSpPr/>
            <p:nvPr/>
          </p:nvSpPr>
          <p:spPr>
            <a:xfrm>
              <a:off x="1634176" y="1605531"/>
              <a:ext cx="78655" cy="427925"/>
            </a:xfrm>
            <a:custGeom>
              <a:avLst/>
              <a:gdLst/>
              <a:ahLst/>
              <a:cxnLst/>
              <a:rect l="l" t="t" r="r" b="b"/>
              <a:pathLst>
                <a:path w="5086" h="27675" extrusionOk="0">
                  <a:moveTo>
                    <a:pt x="4676" y="1"/>
                  </a:moveTo>
                  <a:lnTo>
                    <a:pt x="4676" y="1"/>
                  </a:lnTo>
                  <a:cubicBezTo>
                    <a:pt x="4983" y="4676"/>
                    <a:pt x="4710" y="9385"/>
                    <a:pt x="3925" y="13991"/>
                  </a:cubicBezTo>
                  <a:cubicBezTo>
                    <a:pt x="3174" y="18632"/>
                    <a:pt x="1844" y="23170"/>
                    <a:pt x="1" y="27436"/>
                  </a:cubicBezTo>
                  <a:lnTo>
                    <a:pt x="547" y="27675"/>
                  </a:lnTo>
                  <a:cubicBezTo>
                    <a:pt x="2321" y="23307"/>
                    <a:pt x="3550" y="18700"/>
                    <a:pt x="4232" y="14060"/>
                  </a:cubicBezTo>
                  <a:cubicBezTo>
                    <a:pt x="4915" y="9385"/>
                    <a:pt x="5085" y="4676"/>
                    <a:pt x="4676"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6" name="Google Shape;966;p40"/>
            <p:cNvSpPr/>
            <p:nvPr/>
          </p:nvSpPr>
          <p:spPr>
            <a:xfrm>
              <a:off x="1764005" y="1568080"/>
              <a:ext cx="64396" cy="461679"/>
            </a:xfrm>
            <a:custGeom>
              <a:avLst/>
              <a:gdLst/>
              <a:ahLst/>
              <a:cxnLst/>
              <a:rect l="l" t="t" r="r" b="b"/>
              <a:pathLst>
                <a:path w="4164" h="29858" extrusionOk="0">
                  <a:moveTo>
                    <a:pt x="0" y="0"/>
                  </a:moveTo>
                  <a:cubicBezTo>
                    <a:pt x="1740" y="4743"/>
                    <a:pt x="2764" y="9725"/>
                    <a:pt x="3242" y="14741"/>
                  </a:cubicBezTo>
                  <a:cubicBezTo>
                    <a:pt x="3720" y="19757"/>
                    <a:pt x="3651" y="24808"/>
                    <a:pt x="3003" y="29790"/>
                  </a:cubicBezTo>
                  <a:lnTo>
                    <a:pt x="3583" y="29858"/>
                  </a:lnTo>
                  <a:cubicBezTo>
                    <a:pt x="4163" y="24808"/>
                    <a:pt x="4129" y="19723"/>
                    <a:pt x="3549" y="14707"/>
                  </a:cubicBezTo>
                  <a:cubicBezTo>
                    <a:pt x="2969" y="9691"/>
                    <a:pt x="1843" y="4709"/>
                    <a:pt x="0"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7" name="Google Shape;967;p40"/>
            <p:cNvSpPr/>
            <p:nvPr/>
          </p:nvSpPr>
          <p:spPr>
            <a:xfrm>
              <a:off x="1879034" y="1608894"/>
              <a:ext cx="227459" cy="514453"/>
            </a:xfrm>
            <a:custGeom>
              <a:avLst/>
              <a:gdLst/>
              <a:ahLst/>
              <a:cxnLst/>
              <a:rect l="l" t="t" r="r" b="b"/>
              <a:pathLst>
                <a:path w="14708" h="33271" extrusionOk="0">
                  <a:moveTo>
                    <a:pt x="1" y="1"/>
                  </a:moveTo>
                  <a:cubicBezTo>
                    <a:pt x="5802" y="10579"/>
                    <a:pt x="10545" y="21771"/>
                    <a:pt x="14128" y="33271"/>
                  </a:cubicBezTo>
                  <a:lnTo>
                    <a:pt x="14708" y="33100"/>
                  </a:lnTo>
                  <a:cubicBezTo>
                    <a:pt x="10920" y="21601"/>
                    <a:pt x="5973" y="10511"/>
                    <a:pt x="1"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8" name="Google Shape;968;p40"/>
            <p:cNvSpPr/>
            <p:nvPr/>
          </p:nvSpPr>
          <p:spPr>
            <a:xfrm>
              <a:off x="2016780" y="1614499"/>
              <a:ext cx="185240" cy="506552"/>
            </a:xfrm>
            <a:custGeom>
              <a:avLst/>
              <a:gdLst/>
              <a:ahLst/>
              <a:cxnLst/>
              <a:rect l="l" t="t" r="r" b="b"/>
              <a:pathLst>
                <a:path w="11978" h="32760" extrusionOk="0">
                  <a:moveTo>
                    <a:pt x="0" y="1"/>
                  </a:moveTo>
                  <a:lnTo>
                    <a:pt x="0" y="1"/>
                  </a:lnTo>
                  <a:cubicBezTo>
                    <a:pt x="2423" y="5256"/>
                    <a:pt x="4846" y="10545"/>
                    <a:pt x="6893" y="16005"/>
                  </a:cubicBezTo>
                  <a:cubicBezTo>
                    <a:pt x="8906" y="21430"/>
                    <a:pt x="10578" y="27026"/>
                    <a:pt x="11363" y="32759"/>
                  </a:cubicBezTo>
                  <a:lnTo>
                    <a:pt x="11977" y="32691"/>
                  </a:lnTo>
                  <a:cubicBezTo>
                    <a:pt x="11056" y="26890"/>
                    <a:pt x="9282" y="21294"/>
                    <a:pt x="7166" y="15902"/>
                  </a:cubicBezTo>
                  <a:cubicBezTo>
                    <a:pt x="5016" y="10477"/>
                    <a:pt x="2525" y="5222"/>
                    <a:pt x="0"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69" name="Google Shape;969;p40"/>
            <p:cNvSpPr/>
            <p:nvPr/>
          </p:nvSpPr>
          <p:spPr>
            <a:xfrm>
              <a:off x="2234713" y="1678869"/>
              <a:ext cx="88676" cy="146708"/>
            </a:xfrm>
            <a:custGeom>
              <a:avLst/>
              <a:gdLst/>
              <a:ahLst/>
              <a:cxnLst/>
              <a:rect l="l" t="t" r="r" b="b"/>
              <a:pathLst>
                <a:path w="5734" h="9488" extrusionOk="0">
                  <a:moveTo>
                    <a:pt x="1" y="1"/>
                  </a:moveTo>
                  <a:cubicBezTo>
                    <a:pt x="2765" y="2458"/>
                    <a:pt x="4607" y="5904"/>
                    <a:pt x="5153" y="9487"/>
                  </a:cubicBezTo>
                  <a:lnTo>
                    <a:pt x="5734" y="9385"/>
                  </a:lnTo>
                  <a:cubicBezTo>
                    <a:pt x="4983" y="5700"/>
                    <a:pt x="2901" y="2321"/>
                    <a:pt x="1"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0" name="Google Shape;970;p40"/>
            <p:cNvSpPr/>
            <p:nvPr/>
          </p:nvSpPr>
          <p:spPr>
            <a:xfrm>
              <a:off x="1214657" y="1741662"/>
              <a:ext cx="11614" cy="184684"/>
            </a:xfrm>
            <a:custGeom>
              <a:avLst/>
              <a:gdLst/>
              <a:ahLst/>
              <a:cxnLst/>
              <a:rect l="l" t="t" r="r" b="b"/>
              <a:pathLst>
                <a:path w="751" h="11944" extrusionOk="0">
                  <a:moveTo>
                    <a:pt x="546" y="1"/>
                  </a:moveTo>
                  <a:cubicBezTo>
                    <a:pt x="410" y="1980"/>
                    <a:pt x="239" y="3959"/>
                    <a:pt x="137" y="5938"/>
                  </a:cubicBezTo>
                  <a:cubicBezTo>
                    <a:pt x="0" y="7951"/>
                    <a:pt x="34" y="9930"/>
                    <a:pt x="137" y="11944"/>
                  </a:cubicBezTo>
                  <a:lnTo>
                    <a:pt x="751" y="11875"/>
                  </a:lnTo>
                  <a:cubicBezTo>
                    <a:pt x="546" y="9896"/>
                    <a:pt x="410" y="7951"/>
                    <a:pt x="444" y="5972"/>
                  </a:cubicBezTo>
                  <a:cubicBezTo>
                    <a:pt x="444" y="3993"/>
                    <a:pt x="512" y="1980"/>
                    <a:pt x="546"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1" name="Google Shape;971;p40"/>
            <p:cNvSpPr/>
            <p:nvPr/>
          </p:nvSpPr>
          <p:spPr>
            <a:xfrm>
              <a:off x="1371905" y="3186834"/>
              <a:ext cx="211639" cy="33662"/>
            </a:xfrm>
            <a:custGeom>
              <a:avLst/>
              <a:gdLst/>
              <a:ahLst/>
              <a:cxnLst/>
              <a:rect l="l" t="t" r="r" b="b"/>
              <a:pathLst>
                <a:path w="13685" h="2177" extrusionOk="0">
                  <a:moveTo>
                    <a:pt x="1" y="1"/>
                  </a:moveTo>
                  <a:cubicBezTo>
                    <a:pt x="3925" y="1059"/>
                    <a:pt x="7337" y="1639"/>
                    <a:pt x="9760" y="1980"/>
                  </a:cubicBezTo>
                  <a:cubicBezTo>
                    <a:pt x="10671" y="2106"/>
                    <a:pt x="11451" y="2177"/>
                    <a:pt x="12071" y="2177"/>
                  </a:cubicBezTo>
                  <a:cubicBezTo>
                    <a:pt x="12287" y="2177"/>
                    <a:pt x="12484" y="2168"/>
                    <a:pt x="12660" y="2151"/>
                  </a:cubicBezTo>
                  <a:cubicBezTo>
                    <a:pt x="13002" y="2116"/>
                    <a:pt x="13241" y="2082"/>
                    <a:pt x="13411" y="2048"/>
                  </a:cubicBezTo>
                  <a:cubicBezTo>
                    <a:pt x="13582" y="2014"/>
                    <a:pt x="13684" y="1980"/>
                    <a:pt x="13684" y="1980"/>
                  </a:cubicBezTo>
                  <a:lnTo>
                    <a:pt x="13684" y="1980"/>
                  </a:lnTo>
                  <a:cubicBezTo>
                    <a:pt x="13533" y="1989"/>
                    <a:pt x="13382" y="1993"/>
                    <a:pt x="13231" y="1993"/>
                  </a:cubicBezTo>
                  <a:cubicBezTo>
                    <a:pt x="11687" y="1993"/>
                    <a:pt x="10198" y="1546"/>
                    <a:pt x="8736" y="1297"/>
                  </a:cubicBezTo>
                  <a:cubicBezTo>
                    <a:pt x="7167" y="990"/>
                    <a:pt x="5665" y="752"/>
                    <a:pt x="4369" y="581"/>
                  </a:cubicBezTo>
                  <a:cubicBezTo>
                    <a:pt x="1775" y="171"/>
                    <a:pt x="1" y="1"/>
                    <a:pt x="1"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2" name="Google Shape;972;p40"/>
            <p:cNvSpPr/>
            <p:nvPr/>
          </p:nvSpPr>
          <p:spPr>
            <a:xfrm>
              <a:off x="1914928" y="3171016"/>
              <a:ext cx="128251" cy="28930"/>
            </a:xfrm>
            <a:custGeom>
              <a:avLst/>
              <a:gdLst/>
              <a:ahLst/>
              <a:cxnLst/>
              <a:rect l="l" t="t" r="r" b="b"/>
              <a:pathLst>
                <a:path w="8293" h="1871" extrusionOk="0">
                  <a:moveTo>
                    <a:pt x="8292" y="0"/>
                  </a:moveTo>
                  <a:cubicBezTo>
                    <a:pt x="6279" y="580"/>
                    <a:pt x="4266" y="1092"/>
                    <a:pt x="2662" y="1365"/>
                  </a:cubicBezTo>
                  <a:cubicBezTo>
                    <a:pt x="1877" y="1502"/>
                    <a:pt x="1229" y="1604"/>
                    <a:pt x="751" y="1672"/>
                  </a:cubicBezTo>
                  <a:cubicBezTo>
                    <a:pt x="273" y="1740"/>
                    <a:pt x="0" y="1775"/>
                    <a:pt x="0" y="1775"/>
                  </a:cubicBezTo>
                  <a:cubicBezTo>
                    <a:pt x="549" y="1841"/>
                    <a:pt x="1081" y="1871"/>
                    <a:pt x="1593" y="1871"/>
                  </a:cubicBezTo>
                  <a:cubicBezTo>
                    <a:pt x="3437" y="1871"/>
                    <a:pt x="5013" y="1485"/>
                    <a:pt x="6108" y="1058"/>
                  </a:cubicBezTo>
                  <a:cubicBezTo>
                    <a:pt x="6825" y="819"/>
                    <a:pt x="7371" y="546"/>
                    <a:pt x="7746" y="341"/>
                  </a:cubicBezTo>
                  <a:cubicBezTo>
                    <a:pt x="8122" y="137"/>
                    <a:pt x="8292" y="0"/>
                    <a:pt x="8292"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3" name="Google Shape;973;p40"/>
            <p:cNvSpPr/>
            <p:nvPr/>
          </p:nvSpPr>
          <p:spPr>
            <a:xfrm>
              <a:off x="2134979" y="3094507"/>
              <a:ext cx="115060" cy="28265"/>
            </a:xfrm>
            <a:custGeom>
              <a:avLst/>
              <a:gdLst/>
              <a:ahLst/>
              <a:cxnLst/>
              <a:rect l="l" t="t" r="r" b="b"/>
              <a:pathLst>
                <a:path w="7440" h="1828" extrusionOk="0">
                  <a:moveTo>
                    <a:pt x="7439" y="0"/>
                  </a:moveTo>
                  <a:lnTo>
                    <a:pt x="7439" y="0"/>
                  </a:lnTo>
                  <a:cubicBezTo>
                    <a:pt x="5256" y="649"/>
                    <a:pt x="3447" y="1058"/>
                    <a:pt x="2116" y="1331"/>
                  </a:cubicBezTo>
                  <a:cubicBezTo>
                    <a:pt x="1468" y="1468"/>
                    <a:pt x="922" y="1570"/>
                    <a:pt x="581" y="1638"/>
                  </a:cubicBezTo>
                  <a:cubicBezTo>
                    <a:pt x="205" y="1706"/>
                    <a:pt x="1" y="1741"/>
                    <a:pt x="1" y="1741"/>
                  </a:cubicBezTo>
                  <a:cubicBezTo>
                    <a:pt x="422" y="1801"/>
                    <a:pt x="846" y="1828"/>
                    <a:pt x="1265" y="1828"/>
                  </a:cubicBezTo>
                  <a:cubicBezTo>
                    <a:pt x="2743" y="1828"/>
                    <a:pt x="4165" y="1491"/>
                    <a:pt x="5256" y="1092"/>
                  </a:cubicBezTo>
                  <a:cubicBezTo>
                    <a:pt x="5938" y="819"/>
                    <a:pt x="6484" y="546"/>
                    <a:pt x="6859" y="341"/>
                  </a:cubicBezTo>
                  <a:cubicBezTo>
                    <a:pt x="7235" y="137"/>
                    <a:pt x="7439" y="0"/>
                    <a:pt x="7439"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4" name="Google Shape;974;p40"/>
            <p:cNvSpPr/>
            <p:nvPr/>
          </p:nvSpPr>
          <p:spPr>
            <a:xfrm>
              <a:off x="1532339" y="2756296"/>
              <a:ext cx="49086" cy="127705"/>
            </a:xfrm>
            <a:custGeom>
              <a:avLst/>
              <a:gdLst/>
              <a:ahLst/>
              <a:cxnLst/>
              <a:rect l="l" t="t" r="r" b="b"/>
              <a:pathLst>
                <a:path w="3174" h="8259" extrusionOk="0">
                  <a:moveTo>
                    <a:pt x="0" y="0"/>
                  </a:moveTo>
                  <a:lnTo>
                    <a:pt x="0" y="0"/>
                  </a:lnTo>
                  <a:cubicBezTo>
                    <a:pt x="614" y="2525"/>
                    <a:pt x="1399" y="4607"/>
                    <a:pt x="2048" y="6040"/>
                  </a:cubicBezTo>
                  <a:cubicBezTo>
                    <a:pt x="2662" y="7473"/>
                    <a:pt x="3174" y="8258"/>
                    <a:pt x="3174" y="8258"/>
                  </a:cubicBezTo>
                  <a:cubicBezTo>
                    <a:pt x="2628" y="6143"/>
                    <a:pt x="1843" y="4095"/>
                    <a:pt x="1195" y="2525"/>
                  </a:cubicBezTo>
                  <a:cubicBezTo>
                    <a:pt x="546" y="990"/>
                    <a:pt x="0" y="1"/>
                    <a:pt x="0"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5" name="Google Shape;975;p40"/>
            <p:cNvSpPr/>
            <p:nvPr/>
          </p:nvSpPr>
          <p:spPr>
            <a:xfrm>
              <a:off x="1494342" y="2927636"/>
              <a:ext cx="55952" cy="10174"/>
            </a:xfrm>
            <a:custGeom>
              <a:avLst/>
              <a:gdLst/>
              <a:ahLst/>
              <a:cxnLst/>
              <a:rect l="l" t="t" r="r" b="b"/>
              <a:pathLst>
                <a:path w="3618" h="658" extrusionOk="0">
                  <a:moveTo>
                    <a:pt x="1937" y="0"/>
                  </a:moveTo>
                  <a:cubicBezTo>
                    <a:pt x="1564" y="0"/>
                    <a:pt x="1237" y="62"/>
                    <a:pt x="956" y="146"/>
                  </a:cubicBezTo>
                  <a:cubicBezTo>
                    <a:pt x="649" y="248"/>
                    <a:pt x="410" y="351"/>
                    <a:pt x="239" y="487"/>
                  </a:cubicBezTo>
                  <a:cubicBezTo>
                    <a:pt x="103" y="589"/>
                    <a:pt x="0" y="658"/>
                    <a:pt x="0" y="658"/>
                  </a:cubicBezTo>
                  <a:cubicBezTo>
                    <a:pt x="956" y="589"/>
                    <a:pt x="1775" y="521"/>
                    <a:pt x="2457" y="521"/>
                  </a:cubicBezTo>
                  <a:cubicBezTo>
                    <a:pt x="2798" y="521"/>
                    <a:pt x="3071" y="555"/>
                    <a:pt x="3276" y="555"/>
                  </a:cubicBezTo>
                  <a:cubicBezTo>
                    <a:pt x="3481" y="589"/>
                    <a:pt x="3617" y="589"/>
                    <a:pt x="3617" y="589"/>
                  </a:cubicBezTo>
                  <a:cubicBezTo>
                    <a:pt x="3140" y="248"/>
                    <a:pt x="2628" y="78"/>
                    <a:pt x="2184" y="9"/>
                  </a:cubicBezTo>
                  <a:cubicBezTo>
                    <a:pt x="2100" y="3"/>
                    <a:pt x="2017" y="0"/>
                    <a:pt x="1937"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6" name="Google Shape;976;p40"/>
            <p:cNvSpPr/>
            <p:nvPr/>
          </p:nvSpPr>
          <p:spPr>
            <a:xfrm>
              <a:off x="1460566" y="3693355"/>
              <a:ext cx="178915" cy="17117"/>
            </a:xfrm>
            <a:custGeom>
              <a:avLst/>
              <a:gdLst/>
              <a:ahLst/>
              <a:cxnLst/>
              <a:rect l="l" t="t" r="r" b="b"/>
              <a:pathLst>
                <a:path w="11569" h="1107" extrusionOk="0">
                  <a:moveTo>
                    <a:pt x="11568" y="1"/>
                  </a:moveTo>
                  <a:cubicBezTo>
                    <a:pt x="8736" y="308"/>
                    <a:pt x="5870" y="547"/>
                    <a:pt x="3686" y="649"/>
                  </a:cubicBezTo>
                  <a:cubicBezTo>
                    <a:pt x="2594" y="683"/>
                    <a:pt x="1673" y="683"/>
                    <a:pt x="1024" y="683"/>
                  </a:cubicBezTo>
                  <a:lnTo>
                    <a:pt x="0" y="683"/>
                  </a:lnTo>
                  <a:cubicBezTo>
                    <a:pt x="1604" y="991"/>
                    <a:pt x="3115" y="1107"/>
                    <a:pt x="4479" y="1107"/>
                  </a:cubicBezTo>
                  <a:cubicBezTo>
                    <a:pt x="5989" y="1107"/>
                    <a:pt x="7319" y="965"/>
                    <a:pt x="8395" y="786"/>
                  </a:cubicBezTo>
                  <a:cubicBezTo>
                    <a:pt x="9384" y="615"/>
                    <a:pt x="10203" y="410"/>
                    <a:pt x="10749" y="240"/>
                  </a:cubicBezTo>
                  <a:cubicBezTo>
                    <a:pt x="11295" y="103"/>
                    <a:pt x="11568" y="1"/>
                    <a:pt x="11568"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7" name="Google Shape;977;p40"/>
            <p:cNvSpPr/>
            <p:nvPr/>
          </p:nvSpPr>
          <p:spPr>
            <a:xfrm>
              <a:off x="1831015" y="3666976"/>
              <a:ext cx="170471" cy="32796"/>
            </a:xfrm>
            <a:custGeom>
              <a:avLst/>
              <a:gdLst/>
              <a:ahLst/>
              <a:cxnLst/>
              <a:rect l="l" t="t" r="r" b="b"/>
              <a:pathLst>
                <a:path w="11023" h="2121" extrusionOk="0">
                  <a:moveTo>
                    <a:pt x="11023" y="1"/>
                  </a:moveTo>
                  <a:lnTo>
                    <a:pt x="11023" y="1"/>
                  </a:lnTo>
                  <a:cubicBezTo>
                    <a:pt x="7951" y="1298"/>
                    <a:pt x="5153" y="1605"/>
                    <a:pt x="3174" y="1639"/>
                  </a:cubicBezTo>
                  <a:cubicBezTo>
                    <a:pt x="2985" y="1645"/>
                    <a:pt x="2804" y="1648"/>
                    <a:pt x="2630" y="1648"/>
                  </a:cubicBezTo>
                  <a:cubicBezTo>
                    <a:pt x="1894" y="1648"/>
                    <a:pt x="1296" y="1598"/>
                    <a:pt x="854" y="1570"/>
                  </a:cubicBezTo>
                  <a:cubicBezTo>
                    <a:pt x="308" y="1536"/>
                    <a:pt x="1" y="1502"/>
                    <a:pt x="1" y="1502"/>
                  </a:cubicBezTo>
                  <a:lnTo>
                    <a:pt x="1" y="1502"/>
                  </a:lnTo>
                  <a:cubicBezTo>
                    <a:pt x="1237" y="1914"/>
                    <a:pt x="2561" y="2120"/>
                    <a:pt x="3809" y="2120"/>
                  </a:cubicBezTo>
                  <a:cubicBezTo>
                    <a:pt x="3905" y="2120"/>
                    <a:pt x="4001" y="2119"/>
                    <a:pt x="4096" y="2116"/>
                  </a:cubicBezTo>
                  <a:cubicBezTo>
                    <a:pt x="5460" y="2116"/>
                    <a:pt x="6723" y="1878"/>
                    <a:pt x="7747" y="1570"/>
                  </a:cubicBezTo>
                  <a:cubicBezTo>
                    <a:pt x="8805" y="1229"/>
                    <a:pt x="9623" y="854"/>
                    <a:pt x="10169" y="547"/>
                  </a:cubicBezTo>
                  <a:cubicBezTo>
                    <a:pt x="10442" y="376"/>
                    <a:pt x="10647" y="240"/>
                    <a:pt x="10818" y="171"/>
                  </a:cubicBezTo>
                  <a:cubicBezTo>
                    <a:pt x="10954" y="69"/>
                    <a:pt x="11022" y="1"/>
                    <a:pt x="11023"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8" name="Google Shape;978;p40"/>
            <p:cNvSpPr/>
            <p:nvPr/>
          </p:nvSpPr>
          <p:spPr>
            <a:xfrm>
              <a:off x="1688536" y="2642848"/>
              <a:ext cx="11630" cy="35378"/>
            </a:xfrm>
            <a:custGeom>
              <a:avLst/>
              <a:gdLst/>
              <a:ahLst/>
              <a:cxnLst/>
              <a:rect l="l" t="t" r="r" b="b"/>
              <a:pathLst>
                <a:path w="752" h="2288" extrusionOk="0">
                  <a:moveTo>
                    <a:pt x="274" y="1"/>
                  </a:moveTo>
                  <a:lnTo>
                    <a:pt x="1" y="2219"/>
                  </a:lnTo>
                  <a:lnTo>
                    <a:pt x="512" y="2287"/>
                  </a:lnTo>
                  <a:lnTo>
                    <a:pt x="751" y="35"/>
                  </a:lnTo>
                  <a:lnTo>
                    <a:pt x="274"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79" name="Google Shape;979;p40"/>
            <p:cNvSpPr/>
            <p:nvPr/>
          </p:nvSpPr>
          <p:spPr>
            <a:xfrm>
              <a:off x="1813075" y="2646543"/>
              <a:ext cx="35368" cy="64386"/>
            </a:xfrm>
            <a:custGeom>
              <a:avLst/>
              <a:gdLst/>
              <a:ahLst/>
              <a:cxnLst/>
              <a:rect l="l" t="t" r="r" b="b"/>
              <a:pathLst>
                <a:path w="2287" h="4164" extrusionOk="0">
                  <a:moveTo>
                    <a:pt x="35" y="1"/>
                  </a:moveTo>
                  <a:lnTo>
                    <a:pt x="35" y="1"/>
                  </a:lnTo>
                  <a:cubicBezTo>
                    <a:pt x="1" y="103"/>
                    <a:pt x="35" y="205"/>
                    <a:pt x="69" y="274"/>
                  </a:cubicBezTo>
                  <a:cubicBezTo>
                    <a:pt x="103" y="342"/>
                    <a:pt x="137" y="376"/>
                    <a:pt x="137" y="444"/>
                  </a:cubicBezTo>
                  <a:lnTo>
                    <a:pt x="308" y="683"/>
                  </a:lnTo>
                  <a:lnTo>
                    <a:pt x="581" y="1161"/>
                  </a:lnTo>
                  <a:lnTo>
                    <a:pt x="1161" y="2185"/>
                  </a:lnTo>
                  <a:lnTo>
                    <a:pt x="2287" y="4164"/>
                  </a:lnTo>
                  <a:lnTo>
                    <a:pt x="1434" y="2048"/>
                  </a:lnTo>
                  <a:lnTo>
                    <a:pt x="990" y="990"/>
                  </a:lnTo>
                  <a:lnTo>
                    <a:pt x="751" y="444"/>
                  </a:lnTo>
                  <a:lnTo>
                    <a:pt x="649" y="171"/>
                  </a:lnTo>
                  <a:cubicBezTo>
                    <a:pt x="649" y="137"/>
                    <a:pt x="615" y="69"/>
                    <a:pt x="615" y="69"/>
                  </a:cubicBezTo>
                  <a:lnTo>
                    <a:pt x="35"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0" name="Google Shape;980;p40"/>
            <p:cNvSpPr/>
            <p:nvPr/>
          </p:nvSpPr>
          <p:spPr>
            <a:xfrm>
              <a:off x="1831015" y="2642322"/>
              <a:ext cx="43287" cy="87611"/>
            </a:xfrm>
            <a:custGeom>
              <a:avLst/>
              <a:gdLst/>
              <a:ahLst/>
              <a:cxnLst/>
              <a:rect l="l" t="t" r="r" b="b"/>
              <a:pathLst>
                <a:path w="2799" h="5666" extrusionOk="0">
                  <a:moveTo>
                    <a:pt x="513" y="1"/>
                  </a:moveTo>
                  <a:lnTo>
                    <a:pt x="1" y="308"/>
                  </a:lnTo>
                  <a:cubicBezTo>
                    <a:pt x="1127" y="1980"/>
                    <a:pt x="2048" y="3788"/>
                    <a:pt x="2799" y="5665"/>
                  </a:cubicBezTo>
                  <a:cubicBezTo>
                    <a:pt x="2253" y="3720"/>
                    <a:pt x="1502" y="1809"/>
                    <a:pt x="513"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1" name="Google Shape;981;p40"/>
            <p:cNvSpPr/>
            <p:nvPr/>
          </p:nvSpPr>
          <p:spPr>
            <a:xfrm>
              <a:off x="1886426" y="2826465"/>
              <a:ext cx="10578" cy="68607"/>
            </a:xfrm>
            <a:custGeom>
              <a:avLst/>
              <a:gdLst/>
              <a:ahLst/>
              <a:cxnLst/>
              <a:rect l="l" t="t" r="r" b="b"/>
              <a:pathLst>
                <a:path w="684" h="4437" extrusionOk="0">
                  <a:moveTo>
                    <a:pt x="342" y="308"/>
                  </a:moveTo>
                  <a:cubicBezTo>
                    <a:pt x="342" y="308"/>
                    <a:pt x="356" y="308"/>
                    <a:pt x="367" y="317"/>
                  </a:cubicBezTo>
                  <a:lnTo>
                    <a:pt x="367" y="317"/>
                  </a:lnTo>
                  <a:lnTo>
                    <a:pt x="342" y="342"/>
                  </a:lnTo>
                  <a:cubicBezTo>
                    <a:pt x="342" y="308"/>
                    <a:pt x="342" y="308"/>
                    <a:pt x="342" y="308"/>
                  </a:cubicBezTo>
                  <a:close/>
                  <a:moveTo>
                    <a:pt x="376" y="1"/>
                  </a:moveTo>
                  <a:cubicBezTo>
                    <a:pt x="308" y="1"/>
                    <a:pt x="274" y="1"/>
                    <a:pt x="240" y="35"/>
                  </a:cubicBezTo>
                  <a:cubicBezTo>
                    <a:pt x="137" y="69"/>
                    <a:pt x="103" y="103"/>
                    <a:pt x="69" y="171"/>
                  </a:cubicBezTo>
                  <a:cubicBezTo>
                    <a:pt x="1" y="274"/>
                    <a:pt x="35" y="308"/>
                    <a:pt x="1" y="376"/>
                  </a:cubicBezTo>
                  <a:lnTo>
                    <a:pt x="35" y="444"/>
                  </a:lnTo>
                  <a:lnTo>
                    <a:pt x="35" y="683"/>
                  </a:lnTo>
                  <a:lnTo>
                    <a:pt x="35" y="1229"/>
                  </a:lnTo>
                  <a:lnTo>
                    <a:pt x="103" y="2321"/>
                  </a:lnTo>
                  <a:lnTo>
                    <a:pt x="171" y="4437"/>
                  </a:lnTo>
                  <a:lnTo>
                    <a:pt x="410" y="2321"/>
                  </a:lnTo>
                  <a:lnTo>
                    <a:pt x="513" y="1263"/>
                  </a:lnTo>
                  <a:lnTo>
                    <a:pt x="547" y="717"/>
                  </a:lnTo>
                  <a:lnTo>
                    <a:pt x="570" y="533"/>
                  </a:lnTo>
                  <a:lnTo>
                    <a:pt x="570" y="533"/>
                  </a:lnTo>
                  <a:cubicBezTo>
                    <a:pt x="649" y="457"/>
                    <a:pt x="649" y="405"/>
                    <a:pt x="649" y="376"/>
                  </a:cubicBezTo>
                  <a:cubicBezTo>
                    <a:pt x="683" y="308"/>
                    <a:pt x="683" y="240"/>
                    <a:pt x="615" y="137"/>
                  </a:cubicBezTo>
                  <a:cubicBezTo>
                    <a:pt x="581" y="69"/>
                    <a:pt x="478" y="1"/>
                    <a:pt x="376"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2" name="Google Shape;982;p40"/>
            <p:cNvSpPr/>
            <p:nvPr/>
          </p:nvSpPr>
          <p:spPr>
            <a:xfrm>
              <a:off x="1902262" y="2823836"/>
              <a:ext cx="15852" cy="58046"/>
            </a:xfrm>
            <a:custGeom>
              <a:avLst/>
              <a:gdLst/>
              <a:ahLst/>
              <a:cxnLst/>
              <a:rect l="l" t="t" r="r" b="b"/>
              <a:pathLst>
                <a:path w="1025" h="3754" extrusionOk="0">
                  <a:moveTo>
                    <a:pt x="444" y="0"/>
                  </a:moveTo>
                  <a:cubicBezTo>
                    <a:pt x="444" y="0"/>
                    <a:pt x="459" y="15"/>
                    <a:pt x="478" y="25"/>
                  </a:cubicBezTo>
                  <a:lnTo>
                    <a:pt x="478" y="25"/>
                  </a:lnTo>
                  <a:cubicBezTo>
                    <a:pt x="478" y="0"/>
                    <a:pt x="475" y="0"/>
                    <a:pt x="444" y="0"/>
                  </a:cubicBezTo>
                  <a:close/>
                  <a:moveTo>
                    <a:pt x="478" y="25"/>
                  </a:moveTo>
                  <a:cubicBezTo>
                    <a:pt x="478" y="28"/>
                    <a:pt x="478" y="31"/>
                    <a:pt x="478" y="34"/>
                  </a:cubicBezTo>
                  <a:cubicBezTo>
                    <a:pt x="483" y="32"/>
                    <a:pt x="486" y="30"/>
                    <a:pt x="489" y="30"/>
                  </a:cubicBezTo>
                  <a:lnTo>
                    <a:pt x="489" y="30"/>
                  </a:lnTo>
                  <a:cubicBezTo>
                    <a:pt x="492" y="31"/>
                    <a:pt x="495" y="32"/>
                    <a:pt x="498" y="32"/>
                  </a:cubicBezTo>
                  <a:lnTo>
                    <a:pt x="498" y="32"/>
                  </a:lnTo>
                  <a:cubicBezTo>
                    <a:pt x="498" y="30"/>
                    <a:pt x="497" y="29"/>
                    <a:pt x="494" y="29"/>
                  </a:cubicBezTo>
                  <a:cubicBezTo>
                    <a:pt x="493" y="29"/>
                    <a:pt x="491" y="29"/>
                    <a:pt x="489" y="30"/>
                  </a:cubicBezTo>
                  <a:lnTo>
                    <a:pt x="489" y="30"/>
                  </a:lnTo>
                  <a:cubicBezTo>
                    <a:pt x="485" y="28"/>
                    <a:pt x="482" y="27"/>
                    <a:pt x="478" y="25"/>
                  </a:cubicBezTo>
                  <a:close/>
                  <a:moveTo>
                    <a:pt x="498" y="32"/>
                  </a:moveTo>
                  <a:lnTo>
                    <a:pt x="498" y="32"/>
                  </a:lnTo>
                  <a:cubicBezTo>
                    <a:pt x="498" y="51"/>
                    <a:pt x="424" y="137"/>
                    <a:pt x="478" y="137"/>
                  </a:cubicBezTo>
                  <a:lnTo>
                    <a:pt x="22" y="365"/>
                  </a:lnTo>
                  <a:lnTo>
                    <a:pt x="22" y="365"/>
                  </a:lnTo>
                  <a:cubicBezTo>
                    <a:pt x="17" y="362"/>
                    <a:pt x="13" y="360"/>
                    <a:pt x="11" y="360"/>
                  </a:cubicBezTo>
                  <a:cubicBezTo>
                    <a:pt x="0" y="360"/>
                    <a:pt x="0" y="375"/>
                    <a:pt x="0" y="375"/>
                  </a:cubicBezTo>
                  <a:lnTo>
                    <a:pt x="22" y="365"/>
                  </a:lnTo>
                  <a:lnTo>
                    <a:pt x="22" y="365"/>
                  </a:lnTo>
                  <a:cubicBezTo>
                    <a:pt x="25" y="367"/>
                    <a:pt x="30" y="371"/>
                    <a:pt x="35" y="375"/>
                  </a:cubicBezTo>
                  <a:lnTo>
                    <a:pt x="103" y="614"/>
                  </a:lnTo>
                  <a:lnTo>
                    <a:pt x="273" y="1058"/>
                  </a:lnTo>
                  <a:cubicBezTo>
                    <a:pt x="376" y="1331"/>
                    <a:pt x="478" y="1638"/>
                    <a:pt x="546" y="1945"/>
                  </a:cubicBezTo>
                  <a:cubicBezTo>
                    <a:pt x="751" y="2525"/>
                    <a:pt x="888" y="3139"/>
                    <a:pt x="1024" y="3754"/>
                  </a:cubicBezTo>
                  <a:cubicBezTo>
                    <a:pt x="990" y="3105"/>
                    <a:pt x="922" y="2491"/>
                    <a:pt x="853" y="1877"/>
                  </a:cubicBezTo>
                  <a:cubicBezTo>
                    <a:pt x="819" y="1570"/>
                    <a:pt x="751" y="1229"/>
                    <a:pt x="717" y="921"/>
                  </a:cubicBezTo>
                  <a:lnTo>
                    <a:pt x="615" y="478"/>
                  </a:lnTo>
                  <a:lnTo>
                    <a:pt x="580" y="239"/>
                  </a:lnTo>
                  <a:cubicBezTo>
                    <a:pt x="580" y="205"/>
                    <a:pt x="546" y="102"/>
                    <a:pt x="512" y="34"/>
                  </a:cubicBezTo>
                  <a:cubicBezTo>
                    <a:pt x="507" y="34"/>
                    <a:pt x="503" y="34"/>
                    <a:pt x="498" y="32"/>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3" name="Google Shape;983;p40"/>
            <p:cNvSpPr/>
            <p:nvPr/>
          </p:nvSpPr>
          <p:spPr>
            <a:xfrm>
              <a:off x="1580358" y="2832279"/>
              <a:ext cx="44864" cy="41687"/>
            </a:xfrm>
            <a:custGeom>
              <a:avLst/>
              <a:gdLst/>
              <a:ahLst/>
              <a:cxnLst/>
              <a:rect l="l" t="t" r="r" b="b"/>
              <a:pathLst>
                <a:path w="2901" h="2696" extrusionOk="0">
                  <a:moveTo>
                    <a:pt x="2491" y="0"/>
                  </a:moveTo>
                  <a:cubicBezTo>
                    <a:pt x="1707" y="956"/>
                    <a:pt x="853" y="1843"/>
                    <a:pt x="0" y="2696"/>
                  </a:cubicBezTo>
                  <a:cubicBezTo>
                    <a:pt x="990" y="2013"/>
                    <a:pt x="1980" y="1229"/>
                    <a:pt x="2901" y="444"/>
                  </a:cubicBezTo>
                  <a:lnTo>
                    <a:pt x="2491"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4" name="Google Shape;984;p40"/>
            <p:cNvSpPr/>
            <p:nvPr/>
          </p:nvSpPr>
          <p:spPr>
            <a:xfrm>
              <a:off x="1567692" y="2802730"/>
              <a:ext cx="42235" cy="34837"/>
            </a:xfrm>
            <a:custGeom>
              <a:avLst/>
              <a:gdLst/>
              <a:ahLst/>
              <a:cxnLst/>
              <a:rect l="l" t="t" r="r" b="b"/>
              <a:pathLst>
                <a:path w="2731" h="2253" extrusionOk="0">
                  <a:moveTo>
                    <a:pt x="2355" y="0"/>
                  </a:moveTo>
                  <a:lnTo>
                    <a:pt x="0" y="2252"/>
                  </a:lnTo>
                  <a:lnTo>
                    <a:pt x="2730" y="444"/>
                  </a:lnTo>
                  <a:lnTo>
                    <a:pt x="2355"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5" name="Google Shape;985;p40"/>
            <p:cNvSpPr/>
            <p:nvPr/>
          </p:nvSpPr>
          <p:spPr>
            <a:xfrm>
              <a:off x="1548701" y="2769486"/>
              <a:ext cx="40642" cy="28513"/>
            </a:xfrm>
            <a:custGeom>
              <a:avLst/>
              <a:gdLst/>
              <a:ahLst/>
              <a:cxnLst/>
              <a:rect l="l" t="t" r="r" b="b"/>
              <a:pathLst>
                <a:path w="2628" h="1844" extrusionOk="0">
                  <a:moveTo>
                    <a:pt x="2286" y="0"/>
                  </a:moveTo>
                  <a:lnTo>
                    <a:pt x="0" y="1843"/>
                  </a:lnTo>
                  <a:lnTo>
                    <a:pt x="2627" y="478"/>
                  </a:lnTo>
                  <a:lnTo>
                    <a:pt x="2286"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6" name="Google Shape;986;p40"/>
            <p:cNvSpPr/>
            <p:nvPr/>
          </p:nvSpPr>
          <p:spPr>
            <a:xfrm>
              <a:off x="1534968" y="2745735"/>
              <a:ext cx="41183" cy="22714"/>
            </a:xfrm>
            <a:custGeom>
              <a:avLst/>
              <a:gdLst/>
              <a:ahLst/>
              <a:cxnLst/>
              <a:rect l="l" t="t" r="r" b="b"/>
              <a:pathLst>
                <a:path w="2663" h="1469" extrusionOk="0">
                  <a:moveTo>
                    <a:pt x="2427" y="573"/>
                  </a:moveTo>
                  <a:lnTo>
                    <a:pt x="2424" y="581"/>
                  </a:lnTo>
                  <a:cubicBezTo>
                    <a:pt x="2424" y="581"/>
                    <a:pt x="2428" y="577"/>
                    <a:pt x="2427" y="573"/>
                  </a:cubicBezTo>
                  <a:close/>
                  <a:moveTo>
                    <a:pt x="2321" y="1"/>
                  </a:moveTo>
                  <a:cubicBezTo>
                    <a:pt x="2219" y="35"/>
                    <a:pt x="2151" y="103"/>
                    <a:pt x="2116" y="103"/>
                  </a:cubicBezTo>
                  <a:lnTo>
                    <a:pt x="1809" y="308"/>
                  </a:lnTo>
                  <a:cubicBezTo>
                    <a:pt x="1605" y="410"/>
                    <a:pt x="1400" y="547"/>
                    <a:pt x="1195" y="683"/>
                  </a:cubicBezTo>
                  <a:cubicBezTo>
                    <a:pt x="786" y="922"/>
                    <a:pt x="410" y="1195"/>
                    <a:pt x="1" y="1468"/>
                  </a:cubicBezTo>
                  <a:cubicBezTo>
                    <a:pt x="444" y="1263"/>
                    <a:pt x="888" y="1093"/>
                    <a:pt x="1332" y="922"/>
                  </a:cubicBezTo>
                  <a:cubicBezTo>
                    <a:pt x="1536" y="854"/>
                    <a:pt x="1775" y="786"/>
                    <a:pt x="1980" y="683"/>
                  </a:cubicBezTo>
                  <a:lnTo>
                    <a:pt x="2321" y="581"/>
                  </a:lnTo>
                  <a:cubicBezTo>
                    <a:pt x="2367" y="570"/>
                    <a:pt x="2393" y="566"/>
                    <a:pt x="2408" y="566"/>
                  </a:cubicBezTo>
                  <a:cubicBezTo>
                    <a:pt x="2423" y="566"/>
                    <a:pt x="2427" y="569"/>
                    <a:pt x="2427" y="573"/>
                  </a:cubicBezTo>
                  <a:lnTo>
                    <a:pt x="2427" y="573"/>
                  </a:lnTo>
                  <a:lnTo>
                    <a:pt x="2662" y="69"/>
                  </a:lnTo>
                  <a:cubicBezTo>
                    <a:pt x="2560" y="1"/>
                    <a:pt x="2458" y="1"/>
                    <a:pt x="2321"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7" name="Google Shape;987;p40"/>
            <p:cNvSpPr/>
            <p:nvPr/>
          </p:nvSpPr>
          <p:spPr>
            <a:xfrm>
              <a:off x="2149223" y="3230098"/>
              <a:ext cx="159398" cy="157779"/>
            </a:xfrm>
            <a:custGeom>
              <a:avLst/>
              <a:gdLst/>
              <a:ahLst/>
              <a:cxnLst/>
              <a:rect l="l" t="t" r="r" b="b"/>
              <a:pathLst>
                <a:path w="10307" h="10204" extrusionOk="0">
                  <a:moveTo>
                    <a:pt x="8941" y="1"/>
                  </a:moveTo>
                  <a:cubicBezTo>
                    <a:pt x="8805" y="35"/>
                    <a:pt x="8702" y="172"/>
                    <a:pt x="8736" y="308"/>
                  </a:cubicBezTo>
                  <a:cubicBezTo>
                    <a:pt x="9760" y="4710"/>
                    <a:pt x="9487" y="7781"/>
                    <a:pt x="7952" y="9146"/>
                  </a:cubicBezTo>
                  <a:cubicBezTo>
                    <a:pt x="7517" y="9530"/>
                    <a:pt x="7139" y="9722"/>
                    <a:pt x="6776" y="9722"/>
                  </a:cubicBezTo>
                  <a:cubicBezTo>
                    <a:pt x="6655" y="9722"/>
                    <a:pt x="6535" y="9700"/>
                    <a:pt x="6416" y="9658"/>
                  </a:cubicBezTo>
                  <a:cubicBezTo>
                    <a:pt x="5051" y="9146"/>
                    <a:pt x="4300" y="5597"/>
                    <a:pt x="4164" y="4266"/>
                  </a:cubicBezTo>
                  <a:cubicBezTo>
                    <a:pt x="4130" y="4130"/>
                    <a:pt x="4027" y="4062"/>
                    <a:pt x="3891" y="4062"/>
                  </a:cubicBezTo>
                  <a:cubicBezTo>
                    <a:pt x="3789" y="4062"/>
                    <a:pt x="3686" y="4164"/>
                    <a:pt x="3652" y="4266"/>
                  </a:cubicBezTo>
                  <a:cubicBezTo>
                    <a:pt x="3652" y="4300"/>
                    <a:pt x="3618" y="5119"/>
                    <a:pt x="3072" y="5563"/>
                  </a:cubicBezTo>
                  <a:cubicBezTo>
                    <a:pt x="2855" y="5753"/>
                    <a:pt x="2594" y="5857"/>
                    <a:pt x="2273" y="5857"/>
                  </a:cubicBezTo>
                  <a:cubicBezTo>
                    <a:pt x="2191" y="5857"/>
                    <a:pt x="2105" y="5850"/>
                    <a:pt x="2014" y="5836"/>
                  </a:cubicBezTo>
                  <a:cubicBezTo>
                    <a:pt x="718" y="5734"/>
                    <a:pt x="615" y="2560"/>
                    <a:pt x="683" y="1332"/>
                  </a:cubicBezTo>
                  <a:cubicBezTo>
                    <a:pt x="718" y="1195"/>
                    <a:pt x="615" y="1093"/>
                    <a:pt x="479" y="1059"/>
                  </a:cubicBezTo>
                  <a:cubicBezTo>
                    <a:pt x="342" y="1059"/>
                    <a:pt x="206" y="1161"/>
                    <a:pt x="206" y="1298"/>
                  </a:cubicBezTo>
                  <a:cubicBezTo>
                    <a:pt x="172" y="1809"/>
                    <a:pt x="1" y="6143"/>
                    <a:pt x="1980" y="6348"/>
                  </a:cubicBezTo>
                  <a:cubicBezTo>
                    <a:pt x="2035" y="6351"/>
                    <a:pt x="2089" y="6353"/>
                    <a:pt x="2142" y="6353"/>
                  </a:cubicBezTo>
                  <a:cubicBezTo>
                    <a:pt x="2621" y="6353"/>
                    <a:pt x="3045" y="6215"/>
                    <a:pt x="3413" y="5938"/>
                  </a:cubicBezTo>
                  <a:cubicBezTo>
                    <a:pt x="3584" y="5768"/>
                    <a:pt x="3720" y="5597"/>
                    <a:pt x="3823" y="5392"/>
                  </a:cubicBezTo>
                  <a:cubicBezTo>
                    <a:pt x="4130" y="6894"/>
                    <a:pt x="4846" y="9589"/>
                    <a:pt x="6245" y="10101"/>
                  </a:cubicBezTo>
                  <a:cubicBezTo>
                    <a:pt x="6416" y="10170"/>
                    <a:pt x="6587" y="10204"/>
                    <a:pt x="6791" y="10204"/>
                  </a:cubicBezTo>
                  <a:cubicBezTo>
                    <a:pt x="7269" y="10204"/>
                    <a:pt x="7747" y="9965"/>
                    <a:pt x="8293" y="9521"/>
                  </a:cubicBezTo>
                  <a:cubicBezTo>
                    <a:pt x="9999" y="7986"/>
                    <a:pt x="10306" y="4881"/>
                    <a:pt x="9214" y="206"/>
                  </a:cubicBezTo>
                  <a:cubicBezTo>
                    <a:pt x="9180" y="69"/>
                    <a:pt x="9078" y="1"/>
                    <a:pt x="8941"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8" name="Google Shape;988;p40"/>
            <p:cNvSpPr/>
            <p:nvPr/>
          </p:nvSpPr>
          <p:spPr>
            <a:xfrm>
              <a:off x="2126010" y="3181128"/>
              <a:ext cx="182069" cy="73261"/>
            </a:xfrm>
            <a:custGeom>
              <a:avLst/>
              <a:gdLst/>
              <a:ahLst/>
              <a:cxnLst/>
              <a:rect l="l" t="t" r="r" b="b"/>
              <a:pathLst>
                <a:path w="11773" h="4738" extrusionOk="0">
                  <a:moveTo>
                    <a:pt x="9628" y="1"/>
                  </a:moveTo>
                  <a:cubicBezTo>
                    <a:pt x="9578" y="1"/>
                    <a:pt x="9530" y="20"/>
                    <a:pt x="9487" y="63"/>
                  </a:cubicBezTo>
                  <a:cubicBezTo>
                    <a:pt x="9350" y="131"/>
                    <a:pt x="9350" y="267"/>
                    <a:pt x="9418" y="404"/>
                  </a:cubicBezTo>
                  <a:cubicBezTo>
                    <a:pt x="10169" y="1428"/>
                    <a:pt x="10988" y="2622"/>
                    <a:pt x="11227" y="3066"/>
                  </a:cubicBezTo>
                  <a:cubicBezTo>
                    <a:pt x="10067" y="3304"/>
                    <a:pt x="4334" y="3884"/>
                    <a:pt x="512" y="4226"/>
                  </a:cubicBezTo>
                  <a:lnTo>
                    <a:pt x="854" y="984"/>
                  </a:lnTo>
                  <a:cubicBezTo>
                    <a:pt x="854" y="848"/>
                    <a:pt x="785" y="745"/>
                    <a:pt x="649" y="711"/>
                  </a:cubicBezTo>
                  <a:cubicBezTo>
                    <a:pt x="512" y="711"/>
                    <a:pt x="376" y="813"/>
                    <a:pt x="376" y="950"/>
                  </a:cubicBezTo>
                  <a:lnTo>
                    <a:pt x="1" y="4465"/>
                  </a:lnTo>
                  <a:cubicBezTo>
                    <a:pt x="1" y="4533"/>
                    <a:pt x="35" y="4601"/>
                    <a:pt x="69" y="4669"/>
                  </a:cubicBezTo>
                  <a:cubicBezTo>
                    <a:pt x="137" y="4703"/>
                    <a:pt x="205" y="4738"/>
                    <a:pt x="239" y="4738"/>
                  </a:cubicBezTo>
                  <a:lnTo>
                    <a:pt x="274" y="4738"/>
                  </a:lnTo>
                  <a:cubicBezTo>
                    <a:pt x="11773" y="3680"/>
                    <a:pt x="11773" y="3475"/>
                    <a:pt x="11773" y="3202"/>
                  </a:cubicBezTo>
                  <a:cubicBezTo>
                    <a:pt x="11773" y="3100"/>
                    <a:pt x="11773" y="2861"/>
                    <a:pt x="9828" y="97"/>
                  </a:cubicBezTo>
                  <a:cubicBezTo>
                    <a:pt x="9768" y="37"/>
                    <a:pt x="9697" y="1"/>
                    <a:pt x="9628"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89" name="Google Shape;989;p40"/>
            <p:cNvSpPr/>
            <p:nvPr/>
          </p:nvSpPr>
          <p:spPr>
            <a:xfrm>
              <a:off x="2152919" y="3193699"/>
              <a:ext cx="9526" cy="47501"/>
            </a:xfrm>
            <a:custGeom>
              <a:avLst/>
              <a:gdLst/>
              <a:ahLst/>
              <a:cxnLst/>
              <a:rect l="l" t="t" r="r" b="b"/>
              <a:pathLst>
                <a:path w="616" h="3072" extrusionOk="0">
                  <a:moveTo>
                    <a:pt x="1" y="0"/>
                  </a:moveTo>
                  <a:lnTo>
                    <a:pt x="103" y="3071"/>
                  </a:lnTo>
                  <a:lnTo>
                    <a:pt x="615" y="69"/>
                  </a:lnTo>
                  <a:lnTo>
                    <a:pt x="1"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0" name="Google Shape;990;p40"/>
            <p:cNvSpPr/>
            <p:nvPr/>
          </p:nvSpPr>
          <p:spPr>
            <a:xfrm>
              <a:off x="2186694" y="3194751"/>
              <a:ext cx="8985" cy="44331"/>
            </a:xfrm>
            <a:custGeom>
              <a:avLst/>
              <a:gdLst/>
              <a:ahLst/>
              <a:cxnLst/>
              <a:rect l="l" t="t" r="r" b="b"/>
              <a:pathLst>
                <a:path w="581" h="2867" extrusionOk="0">
                  <a:moveTo>
                    <a:pt x="581" y="1"/>
                  </a:moveTo>
                  <a:lnTo>
                    <a:pt x="1" y="35"/>
                  </a:lnTo>
                  <a:lnTo>
                    <a:pt x="376" y="2867"/>
                  </a:lnTo>
                  <a:lnTo>
                    <a:pt x="581"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1" name="Google Shape;991;p40"/>
            <p:cNvSpPr/>
            <p:nvPr/>
          </p:nvSpPr>
          <p:spPr>
            <a:xfrm>
              <a:off x="2228388" y="3191581"/>
              <a:ext cx="10563" cy="48568"/>
            </a:xfrm>
            <a:custGeom>
              <a:avLst/>
              <a:gdLst/>
              <a:ahLst/>
              <a:cxnLst/>
              <a:rect l="l" t="t" r="r" b="b"/>
              <a:pathLst>
                <a:path w="683" h="3141" extrusionOk="0">
                  <a:moveTo>
                    <a:pt x="615" y="1"/>
                  </a:moveTo>
                  <a:lnTo>
                    <a:pt x="0" y="69"/>
                  </a:lnTo>
                  <a:lnTo>
                    <a:pt x="683" y="3140"/>
                  </a:lnTo>
                  <a:lnTo>
                    <a:pt x="615"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2" name="Google Shape;992;p40"/>
            <p:cNvSpPr/>
            <p:nvPr/>
          </p:nvSpPr>
          <p:spPr>
            <a:xfrm>
              <a:off x="2256890" y="3185257"/>
              <a:ext cx="14259" cy="42228"/>
            </a:xfrm>
            <a:custGeom>
              <a:avLst/>
              <a:gdLst/>
              <a:ahLst/>
              <a:cxnLst/>
              <a:rect l="l" t="t" r="r" b="b"/>
              <a:pathLst>
                <a:path w="922" h="2731" extrusionOk="0">
                  <a:moveTo>
                    <a:pt x="546" y="0"/>
                  </a:moveTo>
                  <a:lnTo>
                    <a:pt x="0" y="171"/>
                  </a:lnTo>
                  <a:cubicBezTo>
                    <a:pt x="375" y="990"/>
                    <a:pt x="682" y="1843"/>
                    <a:pt x="921" y="2730"/>
                  </a:cubicBezTo>
                  <a:cubicBezTo>
                    <a:pt x="887" y="1809"/>
                    <a:pt x="751" y="888"/>
                    <a:pt x="546"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3" name="Google Shape;993;p40"/>
            <p:cNvSpPr/>
            <p:nvPr/>
          </p:nvSpPr>
          <p:spPr>
            <a:xfrm>
              <a:off x="1836830" y="2446582"/>
              <a:ext cx="69144" cy="69133"/>
            </a:xfrm>
            <a:custGeom>
              <a:avLst/>
              <a:gdLst/>
              <a:ahLst/>
              <a:cxnLst/>
              <a:rect l="l" t="t" r="r" b="b"/>
              <a:pathLst>
                <a:path w="4471" h="4471" extrusionOk="0">
                  <a:moveTo>
                    <a:pt x="4027" y="0"/>
                  </a:moveTo>
                  <a:cubicBezTo>
                    <a:pt x="2798" y="1570"/>
                    <a:pt x="1467" y="3071"/>
                    <a:pt x="0" y="4470"/>
                  </a:cubicBezTo>
                  <a:cubicBezTo>
                    <a:pt x="1604" y="3242"/>
                    <a:pt x="3071" y="1877"/>
                    <a:pt x="4470" y="375"/>
                  </a:cubicBezTo>
                  <a:lnTo>
                    <a:pt x="4027" y="0"/>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4" name="Google Shape;994;p40"/>
            <p:cNvSpPr/>
            <p:nvPr/>
          </p:nvSpPr>
          <p:spPr>
            <a:xfrm>
              <a:off x="1567166" y="2449737"/>
              <a:ext cx="115060" cy="96053"/>
            </a:xfrm>
            <a:custGeom>
              <a:avLst/>
              <a:gdLst/>
              <a:ahLst/>
              <a:cxnLst/>
              <a:rect l="l" t="t" r="r" b="b"/>
              <a:pathLst>
                <a:path w="7440" h="6212" extrusionOk="0">
                  <a:moveTo>
                    <a:pt x="990" y="1"/>
                  </a:moveTo>
                  <a:lnTo>
                    <a:pt x="580" y="69"/>
                  </a:lnTo>
                  <a:lnTo>
                    <a:pt x="0" y="206"/>
                  </a:lnTo>
                  <a:lnTo>
                    <a:pt x="444" y="581"/>
                  </a:lnTo>
                  <a:lnTo>
                    <a:pt x="7439" y="6211"/>
                  </a:lnTo>
                  <a:lnTo>
                    <a:pt x="1052" y="350"/>
                  </a:lnTo>
                  <a:lnTo>
                    <a:pt x="990"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5" name="Google Shape;995;p40"/>
            <p:cNvSpPr/>
            <p:nvPr/>
          </p:nvSpPr>
          <p:spPr>
            <a:xfrm>
              <a:off x="1979309" y="2572679"/>
              <a:ext cx="34843" cy="75998"/>
            </a:xfrm>
            <a:custGeom>
              <a:avLst/>
              <a:gdLst/>
              <a:ahLst/>
              <a:cxnLst/>
              <a:rect l="l" t="t" r="r" b="b"/>
              <a:pathLst>
                <a:path w="2253" h="4915" extrusionOk="0">
                  <a:moveTo>
                    <a:pt x="444" y="1"/>
                  </a:moveTo>
                  <a:lnTo>
                    <a:pt x="0" y="376"/>
                  </a:lnTo>
                  <a:cubicBezTo>
                    <a:pt x="1126" y="1604"/>
                    <a:pt x="1911" y="3208"/>
                    <a:pt x="2252" y="4914"/>
                  </a:cubicBezTo>
                  <a:cubicBezTo>
                    <a:pt x="2116" y="3174"/>
                    <a:pt x="1502" y="1468"/>
                    <a:pt x="444"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6" name="Google Shape;996;p40"/>
            <p:cNvSpPr/>
            <p:nvPr/>
          </p:nvSpPr>
          <p:spPr>
            <a:xfrm>
              <a:off x="1450019" y="2583224"/>
              <a:ext cx="26399" cy="50671"/>
            </a:xfrm>
            <a:custGeom>
              <a:avLst/>
              <a:gdLst/>
              <a:ahLst/>
              <a:cxnLst/>
              <a:rect l="l" t="t" r="r" b="b"/>
              <a:pathLst>
                <a:path w="1707" h="3277" extrusionOk="0">
                  <a:moveTo>
                    <a:pt x="1194" y="1"/>
                  </a:moveTo>
                  <a:cubicBezTo>
                    <a:pt x="682" y="1093"/>
                    <a:pt x="273" y="2185"/>
                    <a:pt x="0" y="3277"/>
                  </a:cubicBezTo>
                  <a:cubicBezTo>
                    <a:pt x="478" y="2253"/>
                    <a:pt x="1058" y="1229"/>
                    <a:pt x="1706" y="308"/>
                  </a:cubicBezTo>
                  <a:lnTo>
                    <a:pt x="1194"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7" name="Google Shape;997;p40"/>
            <p:cNvSpPr/>
            <p:nvPr/>
          </p:nvSpPr>
          <p:spPr>
            <a:xfrm>
              <a:off x="1928645" y="2602228"/>
              <a:ext cx="44338" cy="88662"/>
            </a:xfrm>
            <a:custGeom>
              <a:avLst/>
              <a:gdLst/>
              <a:ahLst/>
              <a:cxnLst/>
              <a:rect l="l" t="t" r="r" b="b"/>
              <a:pathLst>
                <a:path w="2867" h="5734" extrusionOk="0">
                  <a:moveTo>
                    <a:pt x="478" y="0"/>
                  </a:moveTo>
                  <a:lnTo>
                    <a:pt x="1" y="342"/>
                  </a:lnTo>
                  <a:cubicBezTo>
                    <a:pt x="1229" y="1945"/>
                    <a:pt x="2219" y="3788"/>
                    <a:pt x="2867" y="5733"/>
                  </a:cubicBezTo>
                  <a:cubicBezTo>
                    <a:pt x="2423" y="3720"/>
                    <a:pt x="1604" y="1775"/>
                    <a:pt x="478"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8" name="Google Shape;998;p40"/>
            <p:cNvSpPr/>
            <p:nvPr/>
          </p:nvSpPr>
          <p:spPr>
            <a:xfrm>
              <a:off x="1387216" y="3011134"/>
              <a:ext cx="23228" cy="84966"/>
            </a:xfrm>
            <a:custGeom>
              <a:avLst/>
              <a:gdLst/>
              <a:ahLst/>
              <a:cxnLst/>
              <a:rect l="l" t="t" r="r" b="b"/>
              <a:pathLst>
                <a:path w="1502" h="5495" extrusionOk="0">
                  <a:moveTo>
                    <a:pt x="922" y="1"/>
                  </a:moveTo>
                  <a:cubicBezTo>
                    <a:pt x="512" y="1809"/>
                    <a:pt x="205" y="3652"/>
                    <a:pt x="0" y="5495"/>
                  </a:cubicBezTo>
                  <a:cubicBezTo>
                    <a:pt x="410" y="3686"/>
                    <a:pt x="888" y="1912"/>
                    <a:pt x="1502" y="137"/>
                  </a:cubicBezTo>
                  <a:lnTo>
                    <a:pt x="922" y="1"/>
                  </a:ln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999" name="Google Shape;999;p40"/>
            <p:cNvSpPr/>
            <p:nvPr/>
          </p:nvSpPr>
          <p:spPr>
            <a:xfrm>
              <a:off x="1987227" y="2805359"/>
              <a:ext cx="57530" cy="170969"/>
            </a:xfrm>
            <a:custGeom>
              <a:avLst/>
              <a:gdLst/>
              <a:ahLst/>
              <a:cxnLst/>
              <a:rect l="l" t="t" r="r" b="b"/>
              <a:pathLst>
                <a:path w="3720" h="11057" extrusionOk="0">
                  <a:moveTo>
                    <a:pt x="0" y="1"/>
                  </a:moveTo>
                  <a:cubicBezTo>
                    <a:pt x="580" y="3379"/>
                    <a:pt x="1536" y="6143"/>
                    <a:pt x="2321" y="8054"/>
                  </a:cubicBezTo>
                  <a:cubicBezTo>
                    <a:pt x="3105" y="9999"/>
                    <a:pt x="3720" y="11057"/>
                    <a:pt x="3720" y="11057"/>
                  </a:cubicBezTo>
                  <a:cubicBezTo>
                    <a:pt x="2901" y="8293"/>
                    <a:pt x="1979" y="5563"/>
                    <a:pt x="1229" y="3481"/>
                  </a:cubicBezTo>
                  <a:cubicBezTo>
                    <a:pt x="512" y="1400"/>
                    <a:pt x="0" y="1"/>
                    <a:pt x="0" y="1"/>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000" name="Google Shape;1000;p40"/>
            <p:cNvSpPr/>
            <p:nvPr/>
          </p:nvSpPr>
          <p:spPr>
            <a:xfrm>
              <a:off x="2078517" y="2909839"/>
              <a:ext cx="57530" cy="177819"/>
            </a:xfrm>
            <a:custGeom>
              <a:avLst/>
              <a:gdLst/>
              <a:ahLst/>
              <a:cxnLst/>
              <a:rect l="l" t="t" r="r" b="b"/>
              <a:pathLst>
                <a:path w="3720" h="11500" extrusionOk="0">
                  <a:moveTo>
                    <a:pt x="0" y="0"/>
                  </a:moveTo>
                  <a:cubicBezTo>
                    <a:pt x="1536" y="6927"/>
                    <a:pt x="3720" y="11500"/>
                    <a:pt x="3720" y="11500"/>
                  </a:cubicBezTo>
                  <a:cubicBezTo>
                    <a:pt x="2423" y="5733"/>
                    <a:pt x="1" y="1"/>
                    <a:pt x="0"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001" name="Google Shape;1001;p40"/>
            <p:cNvSpPr/>
            <p:nvPr/>
          </p:nvSpPr>
          <p:spPr>
            <a:xfrm>
              <a:off x="1621510" y="2888732"/>
              <a:ext cx="19548" cy="115567"/>
            </a:xfrm>
            <a:custGeom>
              <a:avLst/>
              <a:gdLst/>
              <a:ahLst/>
              <a:cxnLst/>
              <a:rect l="l" t="t" r="r" b="b"/>
              <a:pathLst>
                <a:path w="1264" h="7474" extrusionOk="0">
                  <a:moveTo>
                    <a:pt x="1195" y="0"/>
                  </a:moveTo>
                  <a:lnTo>
                    <a:pt x="1195" y="0"/>
                  </a:lnTo>
                  <a:cubicBezTo>
                    <a:pt x="1" y="4300"/>
                    <a:pt x="342" y="7473"/>
                    <a:pt x="342" y="7473"/>
                  </a:cubicBezTo>
                  <a:cubicBezTo>
                    <a:pt x="1263" y="3891"/>
                    <a:pt x="1195" y="1"/>
                    <a:pt x="1195" y="0"/>
                  </a:cubicBezTo>
                  <a:close/>
                </a:path>
              </a:pathLst>
            </a:custGeom>
            <a:solidFill>
              <a:schemeClr val="dk1"/>
            </a:solidFill>
            <a:ln w="512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002" name="Google Shape;1002;p40"/>
            <p:cNvSpPr/>
            <p:nvPr/>
          </p:nvSpPr>
          <p:spPr>
            <a:xfrm>
              <a:off x="1594076" y="2276015"/>
              <a:ext cx="269679" cy="130998"/>
            </a:xfrm>
            <a:custGeom>
              <a:avLst/>
              <a:gdLst/>
              <a:ahLst/>
              <a:cxnLst/>
              <a:rect l="l" t="t" r="r" b="b"/>
              <a:pathLst>
                <a:path w="17438" h="8472" extrusionOk="0">
                  <a:moveTo>
                    <a:pt x="2514" y="0"/>
                  </a:moveTo>
                  <a:cubicBezTo>
                    <a:pt x="2342" y="0"/>
                    <a:pt x="2175" y="3"/>
                    <a:pt x="2014" y="9"/>
                  </a:cubicBezTo>
                  <a:cubicBezTo>
                    <a:pt x="751" y="1033"/>
                    <a:pt x="1" y="2330"/>
                    <a:pt x="1" y="3763"/>
                  </a:cubicBezTo>
                  <a:cubicBezTo>
                    <a:pt x="1" y="4343"/>
                    <a:pt x="137" y="4923"/>
                    <a:pt x="376" y="5435"/>
                  </a:cubicBezTo>
                  <a:cubicBezTo>
                    <a:pt x="2082" y="7243"/>
                    <a:pt x="5256" y="8472"/>
                    <a:pt x="8873" y="8472"/>
                  </a:cubicBezTo>
                  <a:cubicBezTo>
                    <a:pt x="12148" y="8472"/>
                    <a:pt x="15049" y="7482"/>
                    <a:pt x="16823" y="5947"/>
                  </a:cubicBezTo>
                  <a:cubicBezTo>
                    <a:pt x="17233" y="5264"/>
                    <a:pt x="17437" y="4548"/>
                    <a:pt x="17437" y="3763"/>
                  </a:cubicBezTo>
                  <a:cubicBezTo>
                    <a:pt x="17437" y="2330"/>
                    <a:pt x="16687" y="1033"/>
                    <a:pt x="15458" y="9"/>
                  </a:cubicBezTo>
                  <a:cubicBezTo>
                    <a:pt x="15367" y="8"/>
                    <a:pt x="15274" y="7"/>
                    <a:pt x="15179" y="7"/>
                  </a:cubicBezTo>
                  <a:cubicBezTo>
                    <a:pt x="13473" y="7"/>
                    <a:pt x="11265" y="282"/>
                    <a:pt x="8873" y="282"/>
                  </a:cubicBezTo>
                  <a:cubicBezTo>
                    <a:pt x="6453" y="282"/>
                    <a:pt x="4231" y="0"/>
                    <a:pt x="2514" y="0"/>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1003" name="Google Shape;1003;p40"/>
            <p:cNvSpPr/>
            <p:nvPr/>
          </p:nvSpPr>
          <p:spPr>
            <a:xfrm>
              <a:off x="2166652" y="1937278"/>
              <a:ext cx="146191" cy="346607"/>
            </a:xfrm>
            <a:custGeom>
              <a:avLst/>
              <a:gdLst/>
              <a:ahLst/>
              <a:cxnLst/>
              <a:rect l="l" t="t" r="r" b="b"/>
              <a:pathLst>
                <a:path w="9453" h="22416" extrusionOk="0">
                  <a:moveTo>
                    <a:pt x="9106" y="2877"/>
                  </a:moveTo>
                  <a:cubicBezTo>
                    <a:pt x="9165" y="2968"/>
                    <a:pt x="9223" y="3059"/>
                    <a:pt x="9281" y="3149"/>
                  </a:cubicBezTo>
                  <a:lnTo>
                    <a:pt x="9452" y="3183"/>
                  </a:lnTo>
                  <a:cubicBezTo>
                    <a:pt x="9348" y="3065"/>
                    <a:pt x="9232" y="2963"/>
                    <a:pt x="9106" y="2877"/>
                  </a:cubicBezTo>
                  <a:close/>
                  <a:moveTo>
                    <a:pt x="5236" y="1"/>
                  </a:moveTo>
                  <a:cubicBezTo>
                    <a:pt x="4250" y="1"/>
                    <a:pt x="3207" y="348"/>
                    <a:pt x="2730" y="999"/>
                  </a:cubicBezTo>
                  <a:cubicBezTo>
                    <a:pt x="2184" y="1750"/>
                    <a:pt x="2798" y="2534"/>
                    <a:pt x="2832" y="3456"/>
                  </a:cubicBezTo>
                  <a:cubicBezTo>
                    <a:pt x="3105" y="9837"/>
                    <a:pt x="2150" y="16286"/>
                    <a:pt x="0" y="22292"/>
                  </a:cubicBezTo>
                  <a:cubicBezTo>
                    <a:pt x="365" y="22375"/>
                    <a:pt x="758" y="22415"/>
                    <a:pt x="1165" y="22415"/>
                  </a:cubicBezTo>
                  <a:cubicBezTo>
                    <a:pt x="3077" y="22415"/>
                    <a:pt x="5308" y="21539"/>
                    <a:pt x="6517" y="20244"/>
                  </a:cubicBezTo>
                  <a:lnTo>
                    <a:pt x="6517" y="20244"/>
                  </a:lnTo>
                  <a:cubicBezTo>
                    <a:pt x="5835" y="20347"/>
                    <a:pt x="4504" y="20654"/>
                    <a:pt x="3788" y="20722"/>
                  </a:cubicBezTo>
                  <a:cubicBezTo>
                    <a:pt x="3714" y="20733"/>
                    <a:pt x="3637" y="20740"/>
                    <a:pt x="3560" y="20740"/>
                  </a:cubicBezTo>
                  <a:cubicBezTo>
                    <a:pt x="3390" y="20740"/>
                    <a:pt x="3223" y="20703"/>
                    <a:pt x="3105" y="20586"/>
                  </a:cubicBezTo>
                  <a:cubicBezTo>
                    <a:pt x="2900" y="20415"/>
                    <a:pt x="2935" y="20074"/>
                    <a:pt x="3003" y="19801"/>
                  </a:cubicBezTo>
                  <a:cubicBezTo>
                    <a:pt x="3344" y="18333"/>
                    <a:pt x="3924" y="16866"/>
                    <a:pt x="3992" y="15365"/>
                  </a:cubicBezTo>
                  <a:cubicBezTo>
                    <a:pt x="4095" y="13181"/>
                    <a:pt x="3037" y="11031"/>
                    <a:pt x="3208" y="8847"/>
                  </a:cubicBezTo>
                  <a:cubicBezTo>
                    <a:pt x="3276" y="7755"/>
                    <a:pt x="3651" y="6697"/>
                    <a:pt x="4095" y="5708"/>
                  </a:cubicBezTo>
                  <a:cubicBezTo>
                    <a:pt x="4572" y="4650"/>
                    <a:pt x="5221" y="3558"/>
                    <a:pt x="6210" y="2944"/>
                  </a:cubicBezTo>
                  <a:cubicBezTo>
                    <a:pt x="6671" y="2658"/>
                    <a:pt x="7236" y="2498"/>
                    <a:pt x="7786" y="2498"/>
                  </a:cubicBezTo>
                  <a:cubicBezTo>
                    <a:pt x="8261" y="2498"/>
                    <a:pt x="8726" y="2617"/>
                    <a:pt x="9106" y="2877"/>
                  </a:cubicBezTo>
                  <a:lnTo>
                    <a:pt x="9106" y="2877"/>
                  </a:lnTo>
                  <a:cubicBezTo>
                    <a:pt x="8474" y="1903"/>
                    <a:pt x="7787" y="912"/>
                    <a:pt x="6756" y="351"/>
                  </a:cubicBezTo>
                  <a:cubicBezTo>
                    <a:pt x="6346" y="114"/>
                    <a:pt x="5801" y="1"/>
                    <a:pt x="5236"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004" name="Google Shape;1004;p40"/>
            <p:cNvSpPr/>
            <p:nvPr/>
          </p:nvSpPr>
          <p:spPr>
            <a:xfrm>
              <a:off x="1845274" y="1995433"/>
              <a:ext cx="248028" cy="188921"/>
            </a:xfrm>
            <a:custGeom>
              <a:avLst/>
              <a:gdLst/>
              <a:ahLst/>
              <a:cxnLst/>
              <a:rect l="l" t="t" r="r" b="b"/>
              <a:pathLst>
                <a:path w="16038" h="12218" extrusionOk="0">
                  <a:moveTo>
                    <a:pt x="5910" y="1"/>
                  </a:moveTo>
                  <a:cubicBezTo>
                    <a:pt x="4115" y="1"/>
                    <a:pt x="2425" y="618"/>
                    <a:pt x="717" y="2152"/>
                  </a:cubicBezTo>
                  <a:lnTo>
                    <a:pt x="0" y="2834"/>
                  </a:lnTo>
                  <a:cubicBezTo>
                    <a:pt x="563" y="2436"/>
                    <a:pt x="1135" y="2266"/>
                    <a:pt x="1709" y="2266"/>
                  </a:cubicBezTo>
                  <a:cubicBezTo>
                    <a:pt x="3741" y="2266"/>
                    <a:pt x="5800" y="4399"/>
                    <a:pt x="7610" y="6076"/>
                  </a:cubicBezTo>
                  <a:cubicBezTo>
                    <a:pt x="9896" y="8191"/>
                    <a:pt x="12046" y="9181"/>
                    <a:pt x="12796" y="12218"/>
                  </a:cubicBezTo>
                  <a:cubicBezTo>
                    <a:pt x="14502" y="10512"/>
                    <a:pt x="16038" y="8157"/>
                    <a:pt x="15560" y="5769"/>
                  </a:cubicBezTo>
                  <a:cubicBezTo>
                    <a:pt x="15151" y="3755"/>
                    <a:pt x="13376" y="2254"/>
                    <a:pt x="11465" y="1435"/>
                  </a:cubicBezTo>
                  <a:cubicBezTo>
                    <a:pt x="9445" y="567"/>
                    <a:pt x="7630" y="1"/>
                    <a:pt x="5910"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005" name="Google Shape;1005;p40"/>
            <p:cNvSpPr/>
            <p:nvPr/>
          </p:nvSpPr>
          <p:spPr>
            <a:xfrm>
              <a:off x="1379298" y="1995433"/>
              <a:ext cx="236955" cy="188921"/>
            </a:xfrm>
            <a:custGeom>
              <a:avLst/>
              <a:gdLst/>
              <a:ahLst/>
              <a:cxnLst/>
              <a:rect l="l" t="t" r="r" b="b"/>
              <a:pathLst>
                <a:path w="15322" h="12218" extrusionOk="0">
                  <a:moveTo>
                    <a:pt x="10128" y="1"/>
                  </a:moveTo>
                  <a:cubicBezTo>
                    <a:pt x="8409" y="1"/>
                    <a:pt x="6593" y="567"/>
                    <a:pt x="4573" y="1435"/>
                  </a:cubicBezTo>
                  <a:cubicBezTo>
                    <a:pt x="2696" y="2254"/>
                    <a:pt x="888" y="3755"/>
                    <a:pt x="478" y="5769"/>
                  </a:cubicBezTo>
                  <a:cubicBezTo>
                    <a:pt x="1" y="8157"/>
                    <a:pt x="1536" y="10512"/>
                    <a:pt x="3242" y="12218"/>
                  </a:cubicBezTo>
                  <a:cubicBezTo>
                    <a:pt x="3993" y="9181"/>
                    <a:pt x="6143" y="8191"/>
                    <a:pt x="8463" y="6076"/>
                  </a:cubicBezTo>
                  <a:cubicBezTo>
                    <a:pt x="10310" y="4339"/>
                    <a:pt x="12001" y="1645"/>
                    <a:pt x="13914" y="1645"/>
                  </a:cubicBezTo>
                  <a:cubicBezTo>
                    <a:pt x="14369" y="1645"/>
                    <a:pt x="14836" y="1797"/>
                    <a:pt x="15322" y="2152"/>
                  </a:cubicBezTo>
                  <a:cubicBezTo>
                    <a:pt x="13614" y="618"/>
                    <a:pt x="11923" y="1"/>
                    <a:pt x="10128"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006" name="Google Shape;1006;p40"/>
            <p:cNvSpPr/>
            <p:nvPr/>
          </p:nvSpPr>
          <p:spPr>
            <a:xfrm>
              <a:off x="1578239" y="2275907"/>
              <a:ext cx="279715" cy="131107"/>
            </a:xfrm>
            <a:custGeom>
              <a:avLst/>
              <a:gdLst/>
              <a:ahLst/>
              <a:cxnLst/>
              <a:rect l="l" t="t" r="r" b="b"/>
              <a:pathLst>
                <a:path w="18087" h="8479" extrusionOk="0">
                  <a:moveTo>
                    <a:pt x="16362" y="1"/>
                  </a:moveTo>
                  <a:cubicBezTo>
                    <a:pt x="14625" y="1"/>
                    <a:pt x="12378" y="289"/>
                    <a:pt x="9897" y="289"/>
                  </a:cubicBezTo>
                  <a:cubicBezTo>
                    <a:pt x="7437" y="289"/>
                    <a:pt x="5185" y="5"/>
                    <a:pt x="3453" y="5"/>
                  </a:cubicBezTo>
                  <a:cubicBezTo>
                    <a:pt x="1340" y="5"/>
                    <a:pt x="1" y="428"/>
                    <a:pt x="1" y="2303"/>
                  </a:cubicBezTo>
                  <a:cubicBezTo>
                    <a:pt x="1" y="5715"/>
                    <a:pt x="4437" y="8479"/>
                    <a:pt x="9897" y="8479"/>
                  </a:cubicBezTo>
                  <a:cubicBezTo>
                    <a:pt x="10443" y="8479"/>
                    <a:pt x="11023" y="8445"/>
                    <a:pt x="11569" y="8376"/>
                  </a:cubicBezTo>
                  <a:cubicBezTo>
                    <a:pt x="11637" y="8240"/>
                    <a:pt x="11705" y="8069"/>
                    <a:pt x="11637" y="7865"/>
                  </a:cubicBezTo>
                  <a:cubicBezTo>
                    <a:pt x="11534" y="7523"/>
                    <a:pt x="11193" y="7353"/>
                    <a:pt x="10886" y="7216"/>
                  </a:cubicBezTo>
                  <a:cubicBezTo>
                    <a:pt x="9897" y="6739"/>
                    <a:pt x="8941" y="5954"/>
                    <a:pt x="8805" y="4896"/>
                  </a:cubicBezTo>
                  <a:cubicBezTo>
                    <a:pt x="8668" y="3940"/>
                    <a:pt x="9248" y="2985"/>
                    <a:pt x="9965" y="2337"/>
                  </a:cubicBezTo>
                  <a:cubicBezTo>
                    <a:pt x="12046" y="392"/>
                    <a:pt x="15152" y="153"/>
                    <a:pt x="18086" y="153"/>
                  </a:cubicBezTo>
                  <a:cubicBezTo>
                    <a:pt x="17593" y="41"/>
                    <a:pt x="17013" y="1"/>
                    <a:pt x="1636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007" name="Google Shape;1007;p40"/>
            <p:cNvSpPr/>
            <p:nvPr/>
          </p:nvSpPr>
          <p:spPr>
            <a:xfrm>
              <a:off x="1545005" y="2046753"/>
              <a:ext cx="72299" cy="161537"/>
            </a:xfrm>
            <a:custGeom>
              <a:avLst/>
              <a:gdLst/>
              <a:ahLst/>
              <a:cxnLst/>
              <a:rect l="l" t="t" r="r" b="b"/>
              <a:pathLst>
                <a:path w="4675" h="10447" extrusionOk="0">
                  <a:moveTo>
                    <a:pt x="3525" y="874"/>
                  </a:moveTo>
                  <a:cubicBezTo>
                    <a:pt x="3612" y="978"/>
                    <a:pt x="3708" y="1074"/>
                    <a:pt x="3822" y="1153"/>
                  </a:cubicBezTo>
                  <a:lnTo>
                    <a:pt x="3525" y="874"/>
                  </a:lnTo>
                  <a:close/>
                  <a:moveTo>
                    <a:pt x="2447" y="0"/>
                  </a:moveTo>
                  <a:cubicBezTo>
                    <a:pt x="2031" y="0"/>
                    <a:pt x="1624" y="294"/>
                    <a:pt x="1433" y="675"/>
                  </a:cubicBezTo>
                  <a:cubicBezTo>
                    <a:pt x="1194" y="1187"/>
                    <a:pt x="1229" y="1733"/>
                    <a:pt x="1331" y="2279"/>
                  </a:cubicBezTo>
                  <a:cubicBezTo>
                    <a:pt x="1536" y="3507"/>
                    <a:pt x="1911" y="4804"/>
                    <a:pt x="1604" y="6033"/>
                  </a:cubicBezTo>
                  <a:cubicBezTo>
                    <a:pt x="1229" y="7397"/>
                    <a:pt x="0" y="8626"/>
                    <a:pt x="341" y="9991"/>
                  </a:cubicBezTo>
                  <a:cubicBezTo>
                    <a:pt x="376" y="10093"/>
                    <a:pt x="376" y="10161"/>
                    <a:pt x="444" y="10230"/>
                  </a:cubicBezTo>
                  <a:cubicBezTo>
                    <a:pt x="512" y="10298"/>
                    <a:pt x="614" y="10332"/>
                    <a:pt x="683" y="10366"/>
                  </a:cubicBezTo>
                  <a:cubicBezTo>
                    <a:pt x="865" y="10421"/>
                    <a:pt x="1050" y="10446"/>
                    <a:pt x="1235" y="10446"/>
                  </a:cubicBezTo>
                  <a:cubicBezTo>
                    <a:pt x="2091" y="10446"/>
                    <a:pt x="2942" y="9901"/>
                    <a:pt x="3447" y="9172"/>
                  </a:cubicBezTo>
                  <a:cubicBezTo>
                    <a:pt x="4061" y="8319"/>
                    <a:pt x="4300" y="7227"/>
                    <a:pt x="4470" y="6169"/>
                  </a:cubicBezTo>
                  <a:cubicBezTo>
                    <a:pt x="4573" y="5691"/>
                    <a:pt x="4675" y="5179"/>
                    <a:pt x="4675" y="4668"/>
                  </a:cubicBezTo>
                  <a:cubicBezTo>
                    <a:pt x="4675" y="3200"/>
                    <a:pt x="3958" y="1870"/>
                    <a:pt x="3242" y="607"/>
                  </a:cubicBezTo>
                  <a:lnTo>
                    <a:pt x="3242" y="607"/>
                  </a:lnTo>
                  <a:lnTo>
                    <a:pt x="3525" y="874"/>
                  </a:lnTo>
                  <a:lnTo>
                    <a:pt x="3525" y="874"/>
                  </a:lnTo>
                  <a:cubicBezTo>
                    <a:pt x="3273" y="573"/>
                    <a:pt x="3094" y="213"/>
                    <a:pt x="2764" y="61"/>
                  </a:cubicBezTo>
                  <a:cubicBezTo>
                    <a:pt x="2660" y="19"/>
                    <a:pt x="2554" y="0"/>
                    <a:pt x="2447"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008" name="Google Shape;1008;p40"/>
            <p:cNvSpPr/>
            <p:nvPr/>
          </p:nvSpPr>
          <p:spPr>
            <a:xfrm>
              <a:off x="1959251" y="2044650"/>
              <a:ext cx="72314" cy="161521"/>
            </a:xfrm>
            <a:custGeom>
              <a:avLst/>
              <a:gdLst/>
              <a:ahLst/>
              <a:cxnLst/>
              <a:rect l="l" t="t" r="r" b="b"/>
              <a:pathLst>
                <a:path w="4676" h="10446" extrusionOk="0">
                  <a:moveTo>
                    <a:pt x="3520" y="884"/>
                  </a:moveTo>
                  <a:cubicBezTo>
                    <a:pt x="3600" y="984"/>
                    <a:pt x="3687" y="1076"/>
                    <a:pt x="3788" y="1152"/>
                  </a:cubicBezTo>
                  <a:lnTo>
                    <a:pt x="3520" y="884"/>
                  </a:lnTo>
                  <a:close/>
                  <a:moveTo>
                    <a:pt x="2416" y="0"/>
                  </a:moveTo>
                  <a:cubicBezTo>
                    <a:pt x="1999" y="0"/>
                    <a:pt x="1590" y="300"/>
                    <a:pt x="1400" y="709"/>
                  </a:cubicBezTo>
                  <a:cubicBezTo>
                    <a:pt x="1161" y="1187"/>
                    <a:pt x="1229" y="1733"/>
                    <a:pt x="1297" y="2279"/>
                  </a:cubicBezTo>
                  <a:cubicBezTo>
                    <a:pt x="1502" y="3541"/>
                    <a:pt x="1877" y="4804"/>
                    <a:pt x="1570" y="6032"/>
                  </a:cubicBezTo>
                  <a:cubicBezTo>
                    <a:pt x="1229" y="7397"/>
                    <a:pt x="1" y="8625"/>
                    <a:pt x="308" y="9990"/>
                  </a:cubicBezTo>
                  <a:cubicBezTo>
                    <a:pt x="342" y="10093"/>
                    <a:pt x="376" y="10195"/>
                    <a:pt x="444" y="10229"/>
                  </a:cubicBezTo>
                  <a:cubicBezTo>
                    <a:pt x="478" y="10297"/>
                    <a:pt x="581" y="10332"/>
                    <a:pt x="649" y="10366"/>
                  </a:cubicBezTo>
                  <a:cubicBezTo>
                    <a:pt x="831" y="10420"/>
                    <a:pt x="1016" y="10446"/>
                    <a:pt x="1201" y="10446"/>
                  </a:cubicBezTo>
                  <a:cubicBezTo>
                    <a:pt x="2057" y="10446"/>
                    <a:pt x="2908" y="9901"/>
                    <a:pt x="3413" y="9171"/>
                  </a:cubicBezTo>
                  <a:cubicBezTo>
                    <a:pt x="4027" y="8318"/>
                    <a:pt x="4266" y="7226"/>
                    <a:pt x="4471" y="6169"/>
                  </a:cubicBezTo>
                  <a:cubicBezTo>
                    <a:pt x="4573" y="5691"/>
                    <a:pt x="4641" y="5179"/>
                    <a:pt x="4641" y="4667"/>
                  </a:cubicBezTo>
                  <a:cubicBezTo>
                    <a:pt x="4676" y="3200"/>
                    <a:pt x="3925" y="1869"/>
                    <a:pt x="3242" y="606"/>
                  </a:cubicBezTo>
                  <a:lnTo>
                    <a:pt x="3242" y="606"/>
                  </a:lnTo>
                  <a:lnTo>
                    <a:pt x="3520" y="884"/>
                  </a:lnTo>
                  <a:lnTo>
                    <a:pt x="3520" y="884"/>
                  </a:lnTo>
                  <a:cubicBezTo>
                    <a:pt x="3275" y="581"/>
                    <a:pt x="3090" y="215"/>
                    <a:pt x="2731" y="61"/>
                  </a:cubicBezTo>
                  <a:cubicBezTo>
                    <a:pt x="2627" y="19"/>
                    <a:pt x="2522" y="0"/>
                    <a:pt x="241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gr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039600" y="8839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4"/>
    </mc:Choice>
    <mc:Fallback xmlns="">
      <p:transition spd="slow" advTm="11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grpSp>
        <p:nvGrpSpPr>
          <p:cNvPr id="660" name="Google Shape;660;p37"/>
          <p:cNvGrpSpPr/>
          <p:nvPr/>
        </p:nvGrpSpPr>
        <p:grpSpPr>
          <a:xfrm>
            <a:off x="12387410" y="783723"/>
            <a:ext cx="1364403" cy="1634278"/>
            <a:chOff x="7880925" y="351537"/>
            <a:chExt cx="754134" cy="903300"/>
          </a:xfrm>
        </p:grpSpPr>
        <p:sp>
          <p:nvSpPr>
            <p:cNvPr id="661" name="Google Shape;661;p37"/>
            <p:cNvSpPr/>
            <p:nvPr/>
          </p:nvSpPr>
          <p:spPr>
            <a:xfrm>
              <a:off x="7880925" y="809037"/>
              <a:ext cx="357000" cy="445800"/>
            </a:xfrm>
            <a:prstGeom prst="star4">
              <a:avLst>
                <a:gd name="adj" fmla="val 17141"/>
              </a:avLst>
            </a:prstGeom>
            <a:solidFill>
              <a:schemeClr val="accen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62" name="Google Shape;662;p37"/>
            <p:cNvSpPr/>
            <p:nvPr/>
          </p:nvSpPr>
          <p:spPr>
            <a:xfrm>
              <a:off x="8145758" y="351537"/>
              <a:ext cx="489300" cy="611100"/>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pic>
        <p:nvPicPr>
          <p:cNvPr id="14" name="Picture 13"/>
          <p:cNvPicPr>
            <a:picLocks noChangeAspect="1"/>
          </p:cNvPicPr>
          <p:nvPr/>
        </p:nvPicPr>
        <p:blipFill>
          <a:blip r:embed="rId6"/>
          <a:stretch>
            <a:fillRect/>
          </a:stretch>
        </p:blipFill>
        <p:spPr>
          <a:xfrm>
            <a:off x="620628" y="2231496"/>
            <a:ext cx="11527210" cy="5254371"/>
          </a:xfrm>
          <a:prstGeom prst="rect">
            <a:avLst/>
          </a:prstGeom>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2039600" y="88392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569"/>
    </mc:Choice>
    <mc:Fallback xmlns="">
      <p:transition spd="slow" advTm="4569"/>
    </mc:Fallback>
  </mc:AlternateContent>
  <p:timing>
    <p:tnLst>
      <p:par>
        <p:cTn id="1" dur="indefinite" restart="never" nodeType="tmRoot">
          <p:childTnLst>
            <p:audio isNarration="1">
              <p:cMediaNode vol="80000" showWhenStopped="0">
                <p:cTn id="2"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67"/>
        <p:cNvGrpSpPr/>
        <p:nvPr/>
      </p:nvGrpSpPr>
      <p:grpSpPr>
        <a:xfrm>
          <a:off x="0" y="0"/>
          <a:ext cx="0" cy="0"/>
          <a:chOff x="0" y="0"/>
          <a:chExt cx="0" cy="0"/>
        </a:xfrm>
      </p:grpSpPr>
      <p:sp>
        <p:nvSpPr>
          <p:cNvPr id="1468" name="Google Shape;1468;p53"/>
          <p:cNvSpPr txBox="1">
            <a:spLocks noGrp="1"/>
          </p:cNvSpPr>
          <p:nvPr>
            <p:ph type="title"/>
          </p:nvPr>
        </p:nvSpPr>
        <p:spPr>
          <a:xfrm>
            <a:off x="934051" y="4485207"/>
            <a:ext cx="6808395" cy="1760201"/>
          </a:xfrm>
          <a:prstGeom prst="rect">
            <a:avLst/>
          </a:prstGeom>
        </p:spPr>
        <p:txBody>
          <a:bodyPr spcFirstLastPara="1" wrap="square" lIns="0" tIns="165409" rIns="165409" bIns="165409" anchor="ctr" anchorCtr="0">
            <a:noAutofit/>
          </a:bodyPr>
          <a:lstStyle/>
          <a:p>
            <a:r>
              <a:rPr lang="en" dirty="0" smtClean="0"/>
              <a:t>Cách vẽ</a:t>
            </a:r>
            <a:endParaRPr dirty="0"/>
          </a:p>
        </p:txBody>
      </p:sp>
      <p:sp>
        <p:nvSpPr>
          <p:cNvPr id="1470" name="Google Shape;1470;p53"/>
          <p:cNvSpPr txBox="1">
            <a:spLocks noGrp="1"/>
          </p:cNvSpPr>
          <p:nvPr>
            <p:ph type="title" idx="2"/>
          </p:nvPr>
        </p:nvSpPr>
        <p:spPr>
          <a:xfrm>
            <a:off x="596562" y="1801108"/>
            <a:ext cx="2102688" cy="2112458"/>
          </a:xfrm>
          <a:prstGeom prst="rect">
            <a:avLst/>
          </a:prstGeom>
        </p:spPr>
        <p:txBody>
          <a:bodyPr spcFirstLastPara="1" wrap="square" lIns="165409" tIns="165409" rIns="165409" bIns="165409" anchor="ctr" anchorCtr="0">
            <a:noAutofit/>
          </a:bodyPr>
          <a:lstStyle/>
          <a:p>
            <a:r>
              <a:rPr lang="en" dirty="0"/>
              <a:t>2</a:t>
            </a:r>
            <a:endParaRPr dirty="0"/>
          </a:p>
        </p:txBody>
      </p:sp>
      <p:grpSp>
        <p:nvGrpSpPr>
          <p:cNvPr id="1471" name="Google Shape;1471;p53"/>
          <p:cNvGrpSpPr/>
          <p:nvPr/>
        </p:nvGrpSpPr>
        <p:grpSpPr>
          <a:xfrm>
            <a:off x="5537418" y="8139446"/>
            <a:ext cx="1721088" cy="338145"/>
            <a:chOff x="4094788" y="4417200"/>
            <a:chExt cx="951281" cy="186900"/>
          </a:xfrm>
        </p:grpSpPr>
        <p:sp>
          <p:nvSpPr>
            <p:cNvPr id="1472" name="Google Shape;1472;p53"/>
            <p:cNvSpPr/>
            <p:nvPr/>
          </p:nvSpPr>
          <p:spPr>
            <a:xfrm>
              <a:off x="4094788" y="4417200"/>
              <a:ext cx="186900" cy="186900"/>
            </a:xfrm>
            <a:prstGeom prst="ellipse">
              <a:avLst/>
            </a:prstGeom>
            <a:solidFill>
              <a:schemeClr val="accent1"/>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473" name="Google Shape;1473;p53"/>
            <p:cNvSpPr/>
            <p:nvPr/>
          </p:nvSpPr>
          <p:spPr>
            <a:xfrm>
              <a:off x="4349581" y="4417200"/>
              <a:ext cx="186900" cy="1869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474" name="Google Shape;1474;p53"/>
            <p:cNvSpPr/>
            <p:nvPr/>
          </p:nvSpPr>
          <p:spPr>
            <a:xfrm>
              <a:off x="4604363" y="4417200"/>
              <a:ext cx="186900" cy="186900"/>
            </a:xfrm>
            <a:prstGeom prst="ellipse">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475" name="Google Shape;1475;p53"/>
            <p:cNvSpPr/>
            <p:nvPr/>
          </p:nvSpPr>
          <p:spPr>
            <a:xfrm>
              <a:off x="4859169" y="4417200"/>
              <a:ext cx="186900" cy="186900"/>
            </a:xfrm>
            <a:prstGeom prst="ellipse">
              <a:avLst/>
            </a:prstGeom>
            <a:solidFill>
              <a:schemeClr val="accent4"/>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grpSp>
        <p:nvGrpSpPr>
          <p:cNvPr id="1476" name="Google Shape;1476;p53"/>
          <p:cNvGrpSpPr/>
          <p:nvPr/>
        </p:nvGrpSpPr>
        <p:grpSpPr>
          <a:xfrm>
            <a:off x="11240251" y="783723"/>
            <a:ext cx="1364403" cy="1634278"/>
            <a:chOff x="7880925" y="351537"/>
            <a:chExt cx="754134" cy="903300"/>
          </a:xfrm>
        </p:grpSpPr>
        <p:sp>
          <p:nvSpPr>
            <p:cNvPr id="1477" name="Google Shape;1477;p53"/>
            <p:cNvSpPr/>
            <p:nvPr/>
          </p:nvSpPr>
          <p:spPr>
            <a:xfrm>
              <a:off x="7880925" y="809037"/>
              <a:ext cx="357000" cy="445800"/>
            </a:xfrm>
            <a:prstGeom prst="star4">
              <a:avLst>
                <a:gd name="adj" fmla="val 17141"/>
              </a:avLst>
            </a:prstGeom>
            <a:solidFill>
              <a:schemeClr val="accent4"/>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478" name="Google Shape;1478;p53"/>
            <p:cNvSpPr/>
            <p:nvPr/>
          </p:nvSpPr>
          <p:spPr>
            <a:xfrm>
              <a:off x="8145758" y="351537"/>
              <a:ext cx="489300" cy="611100"/>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sp>
        <p:nvSpPr>
          <p:cNvPr id="1479" name="Google Shape;1479;p53"/>
          <p:cNvSpPr/>
          <p:nvPr/>
        </p:nvSpPr>
        <p:spPr>
          <a:xfrm>
            <a:off x="2053355" y="783722"/>
            <a:ext cx="645895" cy="806555"/>
          </a:xfrm>
          <a:prstGeom prst="star4">
            <a:avLst>
              <a:gd name="adj" fmla="val 17141"/>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nvGrpSpPr>
          <p:cNvPr id="1480" name="Google Shape;1480;p53"/>
          <p:cNvGrpSpPr/>
          <p:nvPr/>
        </p:nvGrpSpPr>
        <p:grpSpPr>
          <a:xfrm>
            <a:off x="8237231" y="2708904"/>
            <a:ext cx="2545033" cy="4717539"/>
            <a:chOff x="6221090" y="1415624"/>
            <a:chExt cx="1406693" cy="2607483"/>
          </a:xfrm>
        </p:grpSpPr>
        <p:sp>
          <p:nvSpPr>
            <p:cNvPr id="1481" name="Google Shape;1481;p53"/>
            <p:cNvSpPr/>
            <p:nvPr/>
          </p:nvSpPr>
          <p:spPr>
            <a:xfrm>
              <a:off x="6485398" y="3914682"/>
              <a:ext cx="766994" cy="108425"/>
            </a:xfrm>
            <a:custGeom>
              <a:avLst/>
              <a:gdLst/>
              <a:ahLst/>
              <a:cxnLst/>
              <a:rect l="l" t="t" r="r" b="b"/>
              <a:pathLst>
                <a:path w="56330" h="7963" extrusionOk="0">
                  <a:moveTo>
                    <a:pt x="28165" y="1"/>
                  </a:moveTo>
                  <a:cubicBezTo>
                    <a:pt x="12597" y="1"/>
                    <a:pt x="1" y="1783"/>
                    <a:pt x="1" y="3962"/>
                  </a:cubicBezTo>
                  <a:cubicBezTo>
                    <a:pt x="1" y="6180"/>
                    <a:pt x="12597" y="7963"/>
                    <a:pt x="28165" y="7963"/>
                  </a:cubicBezTo>
                  <a:cubicBezTo>
                    <a:pt x="43733" y="7963"/>
                    <a:pt x="56329" y="6180"/>
                    <a:pt x="56329" y="3962"/>
                  </a:cubicBezTo>
                  <a:cubicBezTo>
                    <a:pt x="56329" y="1783"/>
                    <a:pt x="43733" y="1"/>
                    <a:pt x="28165"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82" name="Google Shape;1482;p53"/>
            <p:cNvSpPr/>
            <p:nvPr/>
          </p:nvSpPr>
          <p:spPr>
            <a:xfrm>
              <a:off x="7218448" y="2790566"/>
              <a:ext cx="237873" cy="478605"/>
            </a:xfrm>
            <a:custGeom>
              <a:avLst/>
              <a:gdLst/>
              <a:ahLst/>
              <a:cxnLst/>
              <a:rect l="l" t="t" r="r" b="b"/>
              <a:pathLst>
                <a:path w="17470" h="35150" extrusionOk="0">
                  <a:moveTo>
                    <a:pt x="9904" y="0"/>
                  </a:moveTo>
                  <a:lnTo>
                    <a:pt x="3883" y="4635"/>
                  </a:lnTo>
                  <a:lnTo>
                    <a:pt x="1" y="28600"/>
                  </a:lnTo>
                  <a:lnTo>
                    <a:pt x="1189" y="33354"/>
                  </a:lnTo>
                  <a:cubicBezTo>
                    <a:pt x="2283" y="34835"/>
                    <a:pt x="4713" y="35150"/>
                    <a:pt x="6581" y="35150"/>
                  </a:cubicBezTo>
                  <a:cubicBezTo>
                    <a:pt x="7960" y="35150"/>
                    <a:pt x="9032" y="34978"/>
                    <a:pt x="9032" y="34978"/>
                  </a:cubicBezTo>
                  <a:cubicBezTo>
                    <a:pt x="17470" y="34107"/>
                    <a:pt x="16955" y="27531"/>
                    <a:pt x="16955" y="27531"/>
                  </a:cubicBezTo>
                  <a:cubicBezTo>
                    <a:pt x="15885" y="15370"/>
                    <a:pt x="9904" y="0"/>
                    <a:pt x="9904"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483" name="Google Shape;1483;p53"/>
            <p:cNvSpPr/>
            <p:nvPr/>
          </p:nvSpPr>
          <p:spPr>
            <a:xfrm>
              <a:off x="6446562" y="1986043"/>
              <a:ext cx="994600" cy="691969"/>
            </a:xfrm>
            <a:custGeom>
              <a:avLst/>
              <a:gdLst/>
              <a:ahLst/>
              <a:cxnLst/>
              <a:rect l="l" t="t" r="r" b="b"/>
              <a:pathLst>
                <a:path w="73046" h="50820" extrusionOk="0">
                  <a:moveTo>
                    <a:pt x="35652" y="1"/>
                  </a:moveTo>
                  <a:cubicBezTo>
                    <a:pt x="18131" y="1"/>
                    <a:pt x="4873" y="7903"/>
                    <a:pt x="4873" y="7903"/>
                  </a:cubicBezTo>
                  <a:cubicBezTo>
                    <a:pt x="4239" y="8656"/>
                    <a:pt x="1" y="36305"/>
                    <a:pt x="80" y="39751"/>
                  </a:cubicBezTo>
                  <a:cubicBezTo>
                    <a:pt x="188" y="42882"/>
                    <a:pt x="5396" y="50820"/>
                    <a:pt x="24024" y="50820"/>
                  </a:cubicBezTo>
                  <a:cubicBezTo>
                    <a:pt x="25899" y="50820"/>
                    <a:pt x="27910" y="50739"/>
                    <a:pt x="30066" y="50566"/>
                  </a:cubicBezTo>
                  <a:cubicBezTo>
                    <a:pt x="53675" y="48704"/>
                    <a:pt x="60687" y="42920"/>
                    <a:pt x="61875" y="37454"/>
                  </a:cubicBezTo>
                  <a:cubicBezTo>
                    <a:pt x="61875" y="37454"/>
                    <a:pt x="61913" y="37455"/>
                    <a:pt x="61985" y="37455"/>
                  </a:cubicBezTo>
                  <a:cubicBezTo>
                    <a:pt x="62927" y="37455"/>
                    <a:pt x="69624" y="37182"/>
                    <a:pt x="70986" y="29452"/>
                  </a:cubicBezTo>
                  <a:cubicBezTo>
                    <a:pt x="73046" y="17727"/>
                    <a:pt x="55418" y="495"/>
                    <a:pt x="37157" y="20"/>
                  </a:cubicBezTo>
                  <a:cubicBezTo>
                    <a:pt x="36652" y="7"/>
                    <a:pt x="36150" y="1"/>
                    <a:pt x="35652" y="1"/>
                  </a:cubicBezTo>
                  <a:close/>
                </a:path>
              </a:pathLst>
            </a:custGeom>
            <a:solidFill>
              <a:srgbClr val="FCCDCA"/>
            </a:solidFill>
            <a:ln>
              <a:noFill/>
            </a:ln>
          </p:spPr>
          <p:txBody>
            <a:bodyPr spcFirstLastPara="1" wrap="square" lIns="165409" tIns="165409" rIns="165409" bIns="165409" anchor="ctr" anchorCtr="0">
              <a:noAutofit/>
            </a:bodyPr>
            <a:lstStyle/>
            <a:p>
              <a:endParaRPr sz="3539"/>
            </a:p>
          </p:txBody>
        </p:sp>
        <p:sp>
          <p:nvSpPr>
            <p:cNvPr id="1484" name="Google Shape;1484;p53"/>
            <p:cNvSpPr/>
            <p:nvPr/>
          </p:nvSpPr>
          <p:spPr>
            <a:xfrm>
              <a:off x="6707629" y="1994798"/>
              <a:ext cx="603029" cy="515791"/>
            </a:xfrm>
            <a:custGeom>
              <a:avLst/>
              <a:gdLst/>
              <a:ahLst/>
              <a:cxnLst/>
              <a:rect l="l" t="t" r="r" b="b"/>
              <a:pathLst>
                <a:path w="44288" h="37881" extrusionOk="0">
                  <a:moveTo>
                    <a:pt x="23506" y="1"/>
                  </a:moveTo>
                  <a:cubicBezTo>
                    <a:pt x="22560" y="1"/>
                    <a:pt x="21609" y="90"/>
                    <a:pt x="20679" y="209"/>
                  </a:cubicBezTo>
                  <a:cubicBezTo>
                    <a:pt x="17510" y="605"/>
                    <a:pt x="14261" y="1358"/>
                    <a:pt x="11647" y="3219"/>
                  </a:cubicBezTo>
                  <a:cubicBezTo>
                    <a:pt x="8914" y="5200"/>
                    <a:pt x="7171" y="8211"/>
                    <a:pt x="5665" y="11221"/>
                  </a:cubicBezTo>
                  <a:cubicBezTo>
                    <a:pt x="3368" y="15816"/>
                    <a:pt x="1467" y="20649"/>
                    <a:pt x="1" y="25640"/>
                  </a:cubicBezTo>
                  <a:lnTo>
                    <a:pt x="120" y="25838"/>
                  </a:lnTo>
                  <a:cubicBezTo>
                    <a:pt x="2259" y="30354"/>
                    <a:pt x="6973" y="33563"/>
                    <a:pt x="11964" y="33880"/>
                  </a:cubicBezTo>
                  <a:cubicBezTo>
                    <a:pt x="11290" y="31740"/>
                    <a:pt x="10617" y="29601"/>
                    <a:pt x="9944" y="27462"/>
                  </a:cubicBezTo>
                  <a:lnTo>
                    <a:pt x="9944" y="27462"/>
                  </a:lnTo>
                  <a:cubicBezTo>
                    <a:pt x="11488" y="29126"/>
                    <a:pt x="13311" y="30552"/>
                    <a:pt x="15291" y="31661"/>
                  </a:cubicBezTo>
                  <a:cubicBezTo>
                    <a:pt x="15846" y="25244"/>
                    <a:pt x="17232" y="18946"/>
                    <a:pt x="19411" y="12885"/>
                  </a:cubicBezTo>
                  <a:cubicBezTo>
                    <a:pt x="24640" y="17520"/>
                    <a:pt x="29948" y="22273"/>
                    <a:pt x="33077" y="28453"/>
                  </a:cubicBezTo>
                  <a:cubicBezTo>
                    <a:pt x="34503" y="26393"/>
                    <a:pt x="35533" y="24056"/>
                    <a:pt x="36048" y="21600"/>
                  </a:cubicBezTo>
                  <a:cubicBezTo>
                    <a:pt x="36999" y="27621"/>
                    <a:pt x="37474" y="31780"/>
                    <a:pt x="37553" y="37880"/>
                  </a:cubicBezTo>
                  <a:cubicBezTo>
                    <a:pt x="40604" y="34315"/>
                    <a:pt x="43891" y="32335"/>
                    <a:pt x="44169" y="27621"/>
                  </a:cubicBezTo>
                  <a:cubicBezTo>
                    <a:pt x="44287" y="25878"/>
                    <a:pt x="43971" y="24174"/>
                    <a:pt x="43614" y="22471"/>
                  </a:cubicBezTo>
                  <a:cubicBezTo>
                    <a:pt x="43020" y="19342"/>
                    <a:pt x="42228" y="16252"/>
                    <a:pt x="40802" y="13400"/>
                  </a:cubicBezTo>
                  <a:cubicBezTo>
                    <a:pt x="38623" y="9161"/>
                    <a:pt x="35058" y="5755"/>
                    <a:pt x="31215" y="2942"/>
                  </a:cubicBezTo>
                  <a:cubicBezTo>
                    <a:pt x="29710" y="1833"/>
                    <a:pt x="28086" y="803"/>
                    <a:pt x="26303" y="328"/>
                  </a:cubicBezTo>
                  <a:cubicBezTo>
                    <a:pt x="25392" y="90"/>
                    <a:pt x="24452" y="1"/>
                    <a:pt x="23506"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85" name="Google Shape;1485;p53"/>
            <p:cNvSpPr/>
            <p:nvPr/>
          </p:nvSpPr>
          <p:spPr>
            <a:xfrm>
              <a:off x="6475158" y="2208627"/>
              <a:ext cx="266453" cy="273043"/>
            </a:xfrm>
            <a:custGeom>
              <a:avLst/>
              <a:gdLst/>
              <a:ahLst/>
              <a:cxnLst/>
              <a:rect l="l" t="t" r="r" b="b"/>
              <a:pathLst>
                <a:path w="19569" h="20053" extrusionOk="0">
                  <a:moveTo>
                    <a:pt x="11253" y="1"/>
                  </a:moveTo>
                  <a:cubicBezTo>
                    <a:pt x="7876" y="1"/>
                    <a:pt x="4521" y="1380"/>
                    <a:pt x="3050" y="3797"/>
                  </a:cubicBezTo>
                  <a:cubicBezTo>
                    <a:pt x="277" y="8353"/>
                    <a:pt x="0" y="14057"/>
                    <a:pt x="2179" y="17226"/>
                  </a:cubicBezTo>
                  <a:cubicBezTo>
                    <a:pt x="3064" y="18509"/>
                    <a:pt x="7386" y="20053"/>
                    <a:pt x="11305" y="20053"/>
                  </a:cubicBezTo>
                  <a:cubicBezTo>
                    <a:pt x="14401" y="20053"/>
                    <a:pt x="17245" y="19090"/>
                    <a:pt x="17944" y="16275"/>
                  </a:cubicBezTo>
                  <a:cubicBezTo>
                    <a:pt x="19569" y="9897"/>
                    <a:pt x="18974" y="3480"/>
                    <a:pt x="18974" y="3480"/>
                  </a:cubicBezTo>
                  <a:cubicBezTo>
                    <a:pt x="17245" y="1081"/>
                    <a:pt x="14240" y="1"/>
                    <a:pt x="11253"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486" name="Google Shape;1486;p53"/>
            <p:cNvSpPr/>
            <p:nvPr/>
          </p:nvSpPr>
          <p:spPr>
            <a:xfrm>
              <a:off x="6445486" y="2792718"/>
              <a:ext cx="889361" cy="753473"/>
            </a:xfrm>
            <a:custGeom>
              <a:avLst/>
              <a:gdLst/>
              <a:ahLst/>
              <a:cxnLst/>
              <a:rect l="l" t="t" r="r" b="b"/>
              <a:pathLst>
                <a:path w="65317" h="55337" extrusionOk="0">
                  <a:moveTo>
                    <a:pt x="46782" y="1"/>
                  </a:moveTo>
                  <a:lnTo>
                    <a:pt x="12756" y="8517"/>
                  </a:lnTo>
                  <a:cubicBezTo>
                    <a:pt x="12756" y="8517"/>
                    <a:pt x="10735" y="10815"/>
                    <a:pt x="8913" y="16519"/>
                  </a:cubicBezTo>
                  <a:cubicBezTo>
                    <a:pt x="7091" y="22223"/>
                    <a:pt x="2932" y="38266"/>
                    <a:pt x="1902" y="43495"/>
                  </a:cubicBezTo>
                  <a:cubicBezTo>
                    <a:pt x="832" y="48724"/>
                    <a:pt x="0" y="53398"/>
                    <a:pt x="12518" y="54824"/>
                  </a:cubicBezTo>
                  <a:cubicBezTo>
                    <a:pt x="12518" y="54824"/>
                    <a:pt x="27481" y="55336"/>
                    <a:pt x="36724" y="55336"/>
                  </a:cubicBezTo>
                  <a:cubicBezTo>
                    <a:pt x="38083" y="55336"/>
                    <a:pt x="39319" y="55325"/>
                    <a:pt x="40365" y="55300"/>
                  </a:cubicBezTo>
                  <a:cubicBezTo>
                    <a:pt x="48525" y="55141"/>
                    <a:pt x="55973" y="53359"/>
                    <a:pt x="58270" y="50269"/>
                  </a:cubicBezTo>
                  <a:cubicBezTo>
                    <a:pt x="60607" y="47140"/>
                    <a:pt x="61558" y="45436"/>
                    <a:pt x="60568" y="42307"/>
                  </a:cubicBezTo>
                  <a:cubicBezTo>
                    <a:pt x="59577" y="39177"/>
                    <a:pt x="56765" y="28443"/>
                    <a:pt x="56765" y="28442"/>
                  </a:cubicBezTo>
                  <a:lnTo>
                    <a:pt x="56765" y="28442"/>
                  </a:lnTo>
                  <a:cubicBezTo>
                    <a:pt x="56765" y="28442"/>
                    <a:pt x="56863" y="28450"/>
                    <a:pt x="57039" y="28450"/>
                  </a:cubicBezTo>
                  <a:cubicBezTo>
                    <a:pt x="58501" y="28450"/>
                    <a:pt x="65317" y="27913"/>
                    <a:pt x="65281" y="17906"/>
                  </a:cubicBezTo>
                  <a:cubicBezTo>
                    <a:pt x="65242" y="11409"/>
                    <a:pt x="60647" y="4477"/>
                    <a:pt x="60647" y="4477"/>
                  </a:cubicBezTo>
                  <a:lnTo>
                    <a:pt x="46782" y="1"/>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1487" name="Google Shape;1487;p53"/>
            <p:cNvSpPr/>
            <p:nvPr/>
          </p:nvSpPr>
          <p:spPr>
            <a:xfrm>
              <a:off x="6823606" y="2848275"/>
              <a:ext cx="514034" cy="697960"/>
            </a:xfrm>
            <a:custGeom>
              <a:avLst/>
              <a:gdLst/>
              <a:ahLst/>
              <a:cxnLst/>
              <a:rect l="l" t="t" r="r" b="b"/>
              <a:pathLst>
                <a:path w="37752" h="51260" extrusionOk="0">
                  <a:moveTo>
                    <a:pt x="31611" y="9745"/>
                  </a:moveTo>
                  <a:lnTo>
                    <a:pt x="31611" y="9745"/>
                  </a:lnTo>
                  <a:cubicBezTo>
                    <a:pt x="31770" y="9785"/>
                    <a:pt x="31928" y="9864"/>
                    <a:pt x="32087" y="9944"/>
                  </a:cubicBezTo>
                  <a:cubicBezTo>
                    <a:pt x="32101" y="9936"/>
                    <a:pt x="32116" y="9933"/>
                    <a:pt x="32130" y="9933"/>
                  </a:cubicBezTo>
                  <a:cubicBezTo>
                    <a:pt x="32196" y="9933"/>
                    <a:pt x="32267" y="9998"/>
                    <a:pt x="32364" y="10062"/>
                  </a:cubicBezTo>
                  <a:cubicBezTo>
                    <a:pt x="32285" y="10023"/>
                    <a:pt x="32205" y="9983"/>
                    <a:pt x="32087" y="9944"/>
                  </a:cubicBezTo>
                  <a:lnTo>
                    <a:pt x="31888" y="10102"/>
                  </a:lnTo>
                  <a:cubicBezTo>
                    <a:pt x="31809" y="9983"/>
                    <a:pt x="31690" y="9864"/>
                    <a:pt x="31611" y="9745"/>
                  </a:cubicBezTo>
                  <a:close/>
                  <a:moveTo>
                    <a:pt x="26167" y="7155"/>
                  </a:moveTo>
                  <a:cubicBezTo>
                    <a:pt x="28268" y="7155"/>
                    <a:pt x="30319" y="8157"/>
                    <a:pt x="31611" y="9745"/>
                  </a:cubicBezTo>
                  <a:cubicBezTo>
                    <a:pt x="31295" y="9664"/>
                    <a:pt x="30966" y="9623"/>
                    <a:pt x="30634" y="9623"/>
                  </a:cubicBezTo>
                  <a:cubicBezTo>
                    <a:pt x="29844" y="9623"/>
                    <a:pt x="29045" y="9853"/>
                    <a:pt x="28403" y="10300"/>
                  </a:cubicBezTo>
                  <a:cubicBezTo>
                    <a:pt x="27095" y="11211"/>
                    <a:pt x="26343" y="12716"/>
                    <a:pt x="26065" y="14261"/>
                  </a:cubicBezTo>
                  <a:cubicBezTo>
                    <a:pt x="25352" y="17985"/>
                    <a:pt x="27175" y="22105"/>
                    <a:pt x="30462" y="24006"/>
                  </a:cubicBezTo>
                  <a:cubicBezTo>
                    <a:pt x="30158" y="24246"/>
                    <a:pt x="29796" y="24337"/>
                    <a:pt x="29412" y="24337"/>
                  </a:cubicBezTo>
                  <a:cubicBezTo>
                    <a:pt x="28845" y="24337"/>
                    <a:pt x="28232" y="24139"/>
                    <a:pt x="27690" y="23927"/>
                  </a:cubicBezTo>
                  <a:cubicBezTo>
                    <a:pt x="25907" y="23214"/>
                    <a:pt x="24085" y="22461"/>
                    <a:pt x="22778" y="21075"/>
                  </a:cubicBezTo>
                  <a:cubicBezTo>
                    <a:pt x="21669" y="19886"/>
                    <a:pt x="21035" y="18381"/>
                    <a:pt x="20401" y="16915"/>
                  </a:cubicBezTo>
                  <a:cubicBezTo>
                    <a:pt x="19846" y="15648"/>
                    <a:pt x="19292" y="14340"/>
                    <a:pt x="19411" y="12994"/>
                  </a:cubicBezTo>
                  <a:cubicBezTo>
                    <a:pt x="19450" y="12241"/>
                    <a:pt x="19688" y="11528"/>
                    <a:pt x="20044" y="10894"/>
                  </a:cubicBezTo>
                  <a:cubicBezTo>
                    <a:pt x="21114" y="8795"/>
                    <a:pt x="23372" y="7329"/>
                    <a:pt x="25709" y="7171"/>
                  </a:cubicBezTo>
                  <a:cubicBezTo>
                    <a:pt x="25862" y="7160"/>
                    <a:pt x="26014" y="7155"/>
                    <a:pt x="26167" y="7155"/>
                  </a:cubicBezTo>
                  <a:close/>
                  <a:moveTo>
                    <a:pt x="16638" y="6814"/>
                  </a:moveTo>
                  <a:lnTo>
                    <a:pt x="17113" y="6933"/>
                  </a:lnTo>
                  <a:cubicBezTo>
                    <a:pt x="15212" y="7289"/>
                    <a:pt x="14578" y="9587"/>
                    <a:pt x="14340" y="11528"/>
                  </a:cubicBezTo>
                  <a:cubicBezTo>
                    <a:pt x="13984" y="14657"/>
                    <a:pt x="13825" y="17826"/>
                    <a:pt x="13865" y="20956"/>
                  </a:cubicBezTo>
                  <a:cubicBezTo>
                    <a:pt x="13865" y="21233"/>
                    <a:pt x="13865" y="21510"/>
                    <a:pt x="14023" y="21748"/>
                  </a:cubicBezTo>
                  <a:cubicBezTo>
                    <a:pt x="14202" y="22054"/>
                    <a:pt x="14474" y="22150"/>
                    <a:pt x="14797" y="22150"/>
                  </a:cubicBezTo>
                  <a:cubicBezTo>
                    <a:pt x="15357" y="22150"/>
                    <a:pt x="16070" y="21859"/>
                    <a:pt x="16709" y="21859"/>
                  </a:cubicBezTo>
                  <a:cubicBezTo>
                    <a:pt x="16848" y="21859"/>
                    <a:pt x="16983" y="21873"/>
                    <a:pt x="17113" y="21906"/>
                  </a:cubicBezTo>
                  <a:cubicBezTo>
                    <a:pt x="16915" y="22778"/>
                    <a:pt x="15845" y="22976"/>
                    <a:pt x="15093" y="23412"/>
                  </a:cubicBezTo>
                  <a:cubicBezTo>
                    <a:pt x="13706" y="24283"/>
                    <a:pt x="13508" y="26145"/>
                    <a:pt x="13429" y="27809"/>
                  </a:cubicBezTo>
                  <a:cubicBezTo>
                    <a:pt x="13350" y="29156"/>
                    <a:pt x="13310" y="30502"/>
                    <a:pt x="13271" y="31849"/>
                  </a:cubicBezTo>
                  <a:cubicBezTo>
                    <a:pt x="13231" y="32602"/>
                    <a:pt x="13191" y="33434"/>
                    <a:pt x="13627" y="34068"/>
                  </a:cubicBezTo>
                  <a:cubicBezTo>
                    <a:pt x="13871" y="34458"/>
                    <a:pt x="14355" y="34713"/>
                    <a:pt x="14802" y="34713"/>
                  </a:cubicBezTo>
                  <a:cubicBezTo>
                    <a:pt x="15081" y="34713"/>
                    <a:pt x="15346" y="34613"/>
                    <a:pt x="15529" y="34384"/>
                  </a:cubicBezTo>
                  <a:lnTo>
                    <a:pt x="15529" y="34384"/>
                  </a:lnTo>
                  <a:cubicBezTo>
                    <a:pt x="15687" y="34979"/>
                    <a:pt x="14776" y="35137"/>
                    <a:pt x="14182" y="35375"/>
                  </a:cubicBezTo>
                  <a:cubicBezTo>
                    <a:pt x="13231" y="35810"/>
                    <a:pt x="13073" y="37118"/>
                    <a:pt x="13152" y="38187"/>
                  </a:cubicBezTo>
                  <a:cubicBezTo>
                    <a:pt x="13350" y="42347"/>
                    <a:pt x="13944" y="46466"/>
                    <a:pt x="14974" y="50507"/>
                  </a:cubicBezTo>
                  <a:cubicBezTo>
                    <a:pt x="13904" y="50546"/>
                    <a:pt x="12875" y="50546"/>
                    <a:pt x="11805" y="50586"/>
                  </a:cubicBezTo>
                  <a:cubicBezTo>
                    <a:pt x="8319" y="36959"/>
                    <a:pt x="9072" y="22540"/>
                    <a:pt x="11686" y="8716"/>
                  </a:cubicBezTo>
                  <a:cubicBezTo>
                    <a:pt x="13429" y="8319"/>
                    <a:pt x="15093" y="7686"/>
                    <a:pt x="16638" y="6814"/>
                  </a:cubicBezTo>
                  <a:close/>
                  <a:moveTo>
                    <a:pt x="31690" y="1"/>
                  </a:moveTo>
                  <a:cubicBezTo>
                    <a:pt x="22263" y="1506"/>
                    <a:pt x="12954" y="3526"/>
                    <a:pt x="3803" y="6141"/>
                  </a:cubicBezTo>
                  <a:cubicBezTo>
                    <a:pt x="3526" y="6220"/>
                    <a:pt x="3209" y="6339"/>
                    <a:pt x="3170" y="6616"/>
                  </a:cubicBezTo>
                  <a:cubicBezTo>
                    <a:pt x="3170" y="6751"/>
                    <a:pt x="3334" y="6830"/>
                    <a:pt x="3465" y="6830"/>
                  </a:cubicBezTo>
                  <a:cubicBezTo>
                    <a:pt x="3526" y="6830"/>
                    <a:pt x="3580" y="6813"/>
                    <a:pt x="3605" y="6775"/>
                  </a:cubicBezTo>
                  <a:lnTo>
                    <a:pt x="3605" y="6775"/>
                  </a:lnTo>
                  <a:lnTo>
                    <a:pt x="3526" y="7567"/>
                  </a:lnTo>
                  <a:cubicBezTo>
                    <a:pt x="4041" y="9310"/>
                    <a:pt x="3922" y="11171"/>
                    <a:pt x="3724" y="12954"/>
                  </a:cubicBezTo>
                  <a:cubicBezTo>
                    <a:pt x="3051" y="18936"/>
                    <a:pt x="1506" y="24798"/>
                    <a:pt x="753" y="30780"/>
                  </a:cubicBezTo>
                  <a:cubicBezTo>
                    <a:pt x="1" y="36722"/>
                    <a:pt x="80" y="43020"/>
                    <a:pt x="2575" y="48486"/>
                  </a:cubicBezTo>
                  <a:cubicBezTo>
                    <a:pt x="2773" y="48922"/>
                    <a:pt x="3011" y="49358"/>
                    <a:pt x="3368" y="49675"/>
                  </a:cubicBezTo>
                  <a:cubicBezTo>
                    <a:pt x="3764" y="49992"/>
                    <a:pt x="4279" y="50111"/>
                    <a:pt x="4794" y="50229"/>
                  </a:cubicBezTo>
                  <a:cubicBezTo>
                    <a:pt x="6933" y="50665"/>
                    <a:pt x="9111" y="51022"/>
                    <a:pt x="11330" y="51259"/>
                  </a:cubicBezTo>
                  <a:cubicBezTo>
                    <a:pt x="11765" y="51220"/>
                    <a:pt x="12201" y="51220"/>
                    <a:pt x="12597" y="51220"/>
                  </a:cubicBezTo>
                  <a:cubicBezTo>
                    <a:pt x="20757" y="51061"/>
                    <a:pt x="28205" y="49279"/>
                    <a:pt x="30502" y="46189"/>
                  </a:cubicBezTo>
                  <a:cubicBezTo>
                    <a:pt x="32839" y="43060"/>
                    <a:pt x="33790" y="41356"/>
                    <a:pt x="32800" y="38227"/>
                  </a:cubicBezTo>
                  <a:cubicBezTo>
                    <a:pt x="32285" y="36642"/>
                    <a:pt x="31334" y="33117"/>
                    <a:pt x="30502" y="29987"/>
                  </a:cubicBezTo>
                  <a:cubicBezTo>
                    <a:pt x="29789" y="28561"/>
                    <a:pt x="29314" y="27096"/>
                    <a:pt x="29314" y="25551"/>
                  </a:cubicBezTo>
                  <a:cubicBezTo>
                    <a:pt x="29116" y="24838"/>
                    <a:pt x="28997" y="24362"/>
                    <a:pt x="28997" y="24362"/>
                  </a:cubicBezTo>
                  <a:lnTo>
                    <a:pt x="28997" y="24362"/>
                  </a:lnTo>
                  <a:cubicBezTo>
                    <a:pt x="28997" y="24362"/>
                    <a:pt x="29071" y="24367"/>
                    <a:pt x="29206" y="24367"/>
                  </a:cubicBezTo>
                  <a:cubicBezTo>
                    <a:pt x="29611" y="24367"/>
                    <a:pt x="30561" y="24323"/>
                    <a:pt x="31690" y="23966"/>
                  </a:cubicBezTo>
                  <a:cubicBezTo>
                    <a:pt x="33909" y="22936"/>
                    <a:pt x="35691" y="20916"/>
                    <a:pt x="36563" y="18579"/>
                  </a:cubicBezTo>
                  <a:cubicBezTo>
                    <a:pt x="37751" y="15489"/>
                    <a:pt x="37513" y="12003"/>
                    <a:pt x="36523" y="8834"/>
                  </a:cubicBezTo>
                  <a:cubicBezTo>
                    <a:pt x="35612" y="5824"/>
                    <a:pt x="34067" y="3011"/>
                    <a:pt x="32483" y="278"/>
                  </a:cubicBezTo>
                  <a:lnTo>
                    <a:pt x="31690"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88" name="Google Shape;1488;p53"/>
            <p:cNvSpPr/>
            <p:nvPr/>
          </p:nvSpPr>
          <p:spPr>
            <a:xfrm>
              <a:off x="7116510" y="3102874"/>
              <a:ext cx="120829" cy="147408"/>
            </a:xfrm>
            <a:custGeom>
              <a:avLst/>
              <a:gdLst/>
              <a:ahLst/>
              <a:cxnLst/>
              <a:rect l="l" t="t" r="r" b="b"/>
              <a:pathLst>
                <a:path w="8874" h="10826" extrusionOk="0">
                  <a:moveTo>
                    <a:pt x="7566" y="4952"/>
                  </a:moveTo>
                  <a:lnTo>
                    <a:pt x="7574" y="5037"/>
                  </a:lnTo>
                  <a:lnTo>
                    <a:pt x="7574" y="5037"/>
                  </a:lnTo>
                  <a:cubicBezTo>
                    <a:pt x="7578" y="5011"/>
                    <a:pt x="7576" y="4983"/>
                    <a:pt x="7566" y="4952"/>
                  </a:cubicBezTo>
                  <a:close/>
                  <a:moveTo>
                    <a:pt x="0" y="1"/>
                  </a:moveTo>
                  <a:lnTo>
                    <a:pt x="0" y="1"/>
                  </a:lnTo>
                  <a:cubicBezTo>
                    <a:pt x="198" y="3606"/>
                    <a:pt x="1981" y="7131"/>
                    <a:pt x="4793" y="9389"/>
                  </a:cubicBezTo>
                  <a:cubicBezTo>
                    <a:pt x="5743" y="10175"/>
                    <a:pt x="6937" y="10826"/>
                    <a:pt x="8128" y="10826"/>
                  </a:cubicBezTo>
                  <a:cubicBezTo>
                    <a:pt x="8377" y="10826"/>
                    <a:pt x="8626" y="10798"/>
                    <a:pt x="8873" y="10736"/>
                  </a:cubicBezTo>
                  <a:cubicBezTo>
                    <a:pt x="8160" y="9151"/>
                    <a:pt x="7764" y="7488"/>
                    <a:pt x="7645" y="5745"/>
                  </a:cubicBezTo>
                  <a:lnTo>
                    <a:pt x="7574" y="5037"/>
                  </a:lnTo>
                  <a:lnTo>
                    <a:pt x="7574" y="5037"/>
                  </a:lnTo>
                  <a:cubicBezTo>
                    <a:pt x="7547" y="5218"/>
                    <a:pt x="7219" y="5309"/>
                    <a:pt x="7011" y="5309"/>
                  </a:cubicBezTo>
                  <a:cubicBezTo>
                    <a:pt x="3961" y="4913"/>
                    <a:pt x="1188" y="2813"/>
                    <a:pt x="0"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489" name="Google Shape;1489;p53"/>
            <p:cNvSpPr/>
            <p:nvPr/>
          </p:nvSpPr>
          <p:spPr>
            <a:xfrm>
              <a:off x="6241052" y="1843241"/>
              <a:ext cx="1241092" cy="755788"/>
            </a:xfrm>
            <a:custGeom>
              <a:avLst/>
              <a:gdLst/>
              <a:ahLst/>
              <a:cxnLst/>
              <a:rect l="l" t="t" r="r" b="b"/>
              <a:pathLst>
                <a:path w="91149" h="55507" extrusionOk="0">
                  <a:moveTo>
                    <a:pt x="34362" y="0"/>
                  </a:moveTo>
                  <a:cubicBezTo>
                    <a:pt x="30767" y="0"/>
                    <a:pt x="27859" y="406"/>
                    <a:pt x="26026" y="1238"/>
                  </a:cubicBezTo>
                  <a:lnTo>
                    <a:pt x="10339" y="14508"/>
                  </a:lnTo>
                  <a:cubicBezTo>
                    <a:pt x="10339" y="14508"/>
                    <a:pt x="10220" y="14864"/>
                    <a:pt x="9983" y="15498"/>
                  </a:cubicBezTo>
                  <a:cubicBezTo>
                    <a:pt x="8160" y="20886"/>
                    <a:pt x="0" y="47307"/>
                    <a:pt x="15528" y="55507"/>
                  </a:cubicBezTo>
                  <a:cubicBezTo>
                    <a:pt x="15528" y="55507"/>
                    <a:pt x="14102" y="50357"/>
                    <a:pt x="16637" y="44059"/>
                  </a:cubicBezTo>
                  <a:lnTo>
                    <a:pt x="22460" y="23341"/>
                  </a:lnTo>
                  <a:lnTo>
                    <a:pt x="22460" y="23341"/>
                  </a:lnTo>
                  <a:cubicBezTo>
                    <a:pt x="22460" y="23342"/>
                    <a:pt x="22144" y="29996"/>
                    <a:pt x="27095" y="31819"/>
                  </a:cubicBezTo>
                  <a:lnTo>
                    <a:pt x="31175" y="19182"/>
                  </a:lnTo>
                  <a:lnTo>
                    <a:pt x="31175" y="19182"/>
                  </a:lnTo>
                  <a:cubicBezTo>
                    <a:pt x="31175" y="19183"/>
                    <a:pt x="31017" y="38236"/>
                    <a:pt x="43653" y="42039"/>
                  </a:cubicBezTo>
                  <a:cubicBezTo>
                    <a:pt x="43653" y="42039"/>
                    <a:pt x="40841" y="28491"/>
                    <a:pt x="40801" y="24094"/>
                  </a:cubicBezTo>
                  <a:lnTo>
                    <a:pt x="40801" y="24094"/>
                  </a:lnTo>
                  <a:cubicBezTo>
                    <a:pt x="40801" y="24096"/>
                    <a:pt x="41712" y="36097"/>
                    <a:pt x="47535" y="39147"/>
                  </a:cubicBezTo>
                  <a:cubicBezTo>
                    <a:pt x="47535" y="39147"/>
                    <a:pt x="48961" y="23856"/>
                    <a:pt x="52645" y="16924"/>
                  </a:cubicBezTo>
                  <a:cubicBezTo>
                    <a:pt x="52645" y="16924"/>
                    <a:pt x="63261" y="24847"/>
                    <a:pt x="66747" y="34552"/>
                  </a:cubicBezTo>
                  <a:cubicBezTo>
                    <a:pt x="66747" y="34552"/>
                    <a:pt x="71144" y="28491"/>
                    <a:pt x="66826" y="20212"/>
                  </a:cubicBezTo>
                  <a:lnTo>
                    <a:pt x="66826" y="20212"/>
                  </a:lnTo>
                  <a:cubicBezTo>
                    <a:pt x="66827" y="20213"/>
                    <a:pt x="71263" y="25759"/>
                    <a:pt x="74392" y="45168"/>
                  </a:cubicBezTo>
                  <a:cubicBezTo>
                    <a:pt x="74392" y="45168"/>
                    <a:pt x="79898" y="42633"/>
                    <a:pt x="80730" y="31819"/>
                  </a:cubicBezTo>
                  <a:cubicBezTo>
                    <a:pt x="80730" y="31819"/>
                    <a:pt x="81210" y="31595"/>
                    <a:pt x="81927" y="31595"/>
                  </a:cubicBezTo>
                  <a:cubicBezTo>
                    <a:pt x="83142" y="31595"/>
                    <a:pt x="85039" y="32237"/>
                    <a:pt x="86434" y="35701"/>
                  </a:cubicBezTo>
                  <a:cubicBezTo>
                    <a:pt x="86434" y="35701"/>
                    <a:pt x="91148" y="18905"/>
                    <a:pt x="74234" y="10111"/>
                  </a:cubicBezTo>
                  <a:cubicBezTo>
                    <a:pt x="61597" y="3541"/>
                    <a:pt x="44982" y="0"/>
                    <a:pt x="34362"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1490" name="Google Shape;1490;p53"/>
            <p:cNvSpPr/>
            <p:nvPr/>
          </p:nvSpPr>
          <p:spPr>
            <a:xfrm>
              <a:off x="6459512" y="2031074"/>
              <a:ext cx="98717" cy="418572"/>
            </a:xfrm>
            <a:custGeom>
              <a:avLst/>
              <a:gdLst/>
              <a:ahLst/>
              <a:cxnLst/>
              <a:rect l="l" t="t" r="r" b="b"/>
              <a:pathLst>
                <a:path w="7250" h="30741" extrusionOk="0">
                  <a:moveTo>
                    <a:pt x="7249" y="1"/>
                  </a:moveTo>
                  <a:cubicBezTo>
                    <a:pt x="2298" y="9191"/>
                    <a:pt x="0" y="19767"/>
                    <a:pt x="713" y="30186"/>
                  </a:cubicBezTo>
                  <a:lnTo>
                    <a:pt x="872" y="30740"/>
                  </a:lnTo>
                  <a:cubicBezTo>
                    <a:pt x="2219" y="20362"/>
                    <a:pt x="6814" y="10459"/>
                    <a:pt x="7249"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91" name="Google Shape;1491;p53"/>
            <p:cNvSpPr/>
            <p:nvPr/>
          </p:nvSpPr>
          <p:spPr>
            <a:xfrm>
              <a:off x="6569551" y="1939377"/>
              <a:ext cx="164509" cy="337665"/>
            </a:xfrm>
            <a:custGeom>
              <a:avLst/>
              <a:gdLst/>
              <a:ahLst/>
              <a:cxnLst/>
              <a:rect l="l" t="t" r="r" b="b"/>
              <a:pathLst>
                <a:path w="12082" h="24799" extrusionOk="0">
                  <a:moveTo>
                    <a:pt x="12082" y="1"/>
                  </a:moveTo>
                  <a:lnTo>
                    <a:pt x="12082" y="1"/>
                  </a:lnTo>
                  <a:cubicBezTo>
                    <a:pt x="10537" y="40"/>
                    <a:pt x="8953" y="120"/>
                    <a:pt x="7408" y="159"/>
                  </a:cubicBezTo>
                  <a:cubicBezTo>
                    <a:pt x="6972" y="199"/>
                    <a:pt x="6457" y="199"/>
                    <a:pt x="6061" y="436"/>
                  </a:cubicBezTo>
                  <a:cubicBezTo>
                    <a:pt x="5665" y="714"/>
                    <a:pt x="5427" y="1150"/>
                    <a:pt x="5189" y="1585"/>
                  </a:cubicBezTo>
                  <a:cubicBezTo>
                    <a:pt x="1624" y="8557"/>
                    <a:pt x="0" y="16836"/>
                    <a:pt x="2258" y="24323"/>
                  </a:cubicBezTo>
                  <a:lnTo>
                    <a:pt x="2298" y="24798"/>
                  </a:lnTo>
                  <a:cubicBezTo>
                    <a:pt x="3130" y="21946"/>
                    <a:pt x="4001" y="19054"/>
                    <a:pt x="4833" y="16163"/>
                  </a:cubicBezTo>
                  <a:cubicBezTo>
                    <a:pt x="6536" y="10458"/>
                    <a:pt x="8319" y="4596"/>
                    <a:pt x="1208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92" name="Google Shape;1492;p53"/>
            <p:cNvSpPr/>
            <p:nvPr/>
          </p:nvSpPr>
          <p:spPr>
            <a:xfrm>
              <a:off x="6374541" y="1975517"/>
              <a:ext cx="162644" cy="484365"/>
            </a:xfrm>
            <a:custGeom>
              <a:avLst/>
              <a:gdLst/>
              <a:ahLst/>
              <a:cxnLst/>
              <a:rect l="l" t="t" r="r" b="b"/>
              <a:pathLst>
                <a:path w="11945" h="35573" extrusionOk="0">
                  <a:moveTo>
                    <a:pt x="11944" y="1"/>
                  </a:moveTo>
                  <a:lnTo>
                    <a:pt x="11944" y="1"/>
                  </a:lnTo>
                  <a:cubicBezTo>
                    <a:pt x="9290" y="1229"/>
                    <a:pt x="5805" y="991"/>
                    <a:pt x="3982" y="3249"/>
                  </a:cubicBezTo>
                  <a:cubicBezTo>
                    <a:pt x="3269" y="4160"/>
                    <a:pt x="2952" y="5269"/>
                    <a:pt x="2675" y="6378"/>
                  </a:cubicBezTo>
                  <a:cubicBezTo>
                    <a:pt x="536" y="15322"/>
                    <a:pt x="1" y="25144"/>
                    <a:pt x="3954" y="33408"/>
                  </a:cubicBezTo>
                  <a:lnTo>
                    <a:pt x="3954" y="33408"/>
                  </a:lnTo>
                  <a:cubicBezTo>
                    <a:pt x="3428" y="30155"/>
                    <a:pt x="4844" y="26546"/>
                    <a:pt x="4973" y="23095"/>
                  </a:cubicBezTo>
                  <a:cubicBezTo>
                    <a:pt x="5052" y="21114"/>
                    <a:pt x="4656" y="19094"/>
                    <a:pt x="4656" y="17074"/>
                  </a:cubicBezTo>
                  <a:cubicBezTo>
                    <a:pt x="4695" y="10815"/>
                    <a:pt x="8340" y="5150"/>
                    <a:pt x="11944" y="1"/>
                  </a:cubicBezTo>
                  <a:close/>
                  <a:moveTo>
                    <a:pt x="3954" y="33408"/>
                  </a:moveTo>
                  <a:cubicBezTo>
                    <a:pt x="4074" y="34150"/>
                    <a:pt x="4295" y="34874"/>
                    <a:pt x="4656" y="35573"/>
                  </a:cubicBezTo>
                  <a:lnTo>
                    <a:pt x="4180" y="33869"/>
                  </a:lnTo>
                  <a:cubicBezTo>
                    <a:pt x="4103" y="33716"/>
                    <a:pt x="4028" y="33562"/>
                    <a:pt x="3954" y="33408"/>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93" name="Google Shape;1493;p53"/>
            <p:cNvSpPr/>
            <p:nvPr/>
          </p:nvSpPr>
          <p:spPr>
            <a:xfrm>
              <a:off x="6867303" y="1884895"/>
              <a:ext cx="614889" cy="573360"/>
            </a:xfrm>
            <a:custGeom>
              <a:avLst/>
              <a:gdLst/>
              <a:ahLst/>
              <a:cxnLst/>
              <a:rect l="l" t="t" r="r" b="b"/>
              <a:pathLst>
                <a:path w="45159" h="42109" extrusionOk="0">
                  <a:moveTo>
                    <a:pt x="9349" y="1"/>
                  </a:moveTo>
                  <a:cubicBezTo>
                    <a:pt x="4278" y="6854"/>
                    <a:pt x="1268" y="15727"/>
                    <a:pt x="396" y="24125"/>
                  </a:cubicBezTo>
                  <a:cubicBezTo>
                    <a:pt x="0" y="27888"/>
                    <a:pt x="0" y="31730"/>
                    <a:pt x="555" y="35454"/>
                  </a:cubicBezTo>
                  <a:cubicBezTo>
                    <a:pt x="872" y="35692"/>
                    <a:pt x="1228" y="35929"/>
                    <a:pt x="1545" y="36088"/>
                  </a:cubicBezTo>
                  <a:cubicBezTo>
                    <a:pt x="1545" y="36088"/>
                    <a:pt x="2971" y="20797"/>
                    <a:pt x="6655" y="13865"/>
                  </a:cubicBezTo>
                  <a:cubicBezTo>
                    <a:pt x="6655" y="13865"/>
                    <a:pt x="17271" y="21788"/>
                    <a:pt x="20757" y="31493"/>
                  </a:cubicBezTo>
                  <a:cubicBezTo>
                    <a:pt x="20757" y="31493"/>
                    <a:pt x="25154" y="25432"/>
                    <a:pt x="20836" y="17153"/>
                  </a:cubicBezTo>
                  <a:lnTo>
                    <a:pt x="20836" y="17153"/>
                  </a:lnTo>
                  <a:cubicBezTo>
                    <a:pt x="20837" y="17154"/>
                    <a:pt x="25273" y="22700"/>
                    <a:pt x="28402" y="42109"/>
                  </a:cubicBezTo>
                  <a:cubicBezTo>
                    <a:pt x="28402" y="42109"/>
                    <a:pt x="33908" y="39574"/>
                    <a:pt x="34740" y="28760"/>
                  </a:cubicBezTo>
                  <a:cubicBezTo>
                    <a:pt x="34740" y="28760"/>
                    <a:pt x="35220" y="28536"/>
                    <a:pt x="35937" y="28536"/>
                  </a:cubicBezTo>
                  <a:cubicBezTo>
                    <a:pt x="37152" y="28536"/>
                    <a:pt x="39049" y="29178"/>
                    <a:pt x="40444" y="32642"/>
                  </a:cubicBezTo>
                  <a:cubicBezTo>
                    <a:pt x="40444" y="32642"/>
                    <a:pt x="45158" y="15846"/>
                    <a:pt x="28244" y="7052"/>
                  </a:cubicBezTo>
                  <a:cubicBezTo>
                    <a:pt x="22460" y="4041"/>
                    <a:pt x="15845" y="1665"/>
                    <a:pt x="9349"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94" name="Google Shape;1494;p53"/>
            <p:cNvSpPr/>
            <p:nvPr/>
          </p:nvSpPr>
          <p:spPr>
            <a:xfrm>
              <a:off x="6291749" y="1436267"/>
              <a:ext cx="1336023" cy="959389"/>
            </a:xfrm>
            <a:custGeom>
              <a:avLst/>
              <a:gdLst/>
              <a:ahLst/>
              <a:cxnLst/>
              <a:rect l="l" t="t" r="r" b="b"/>
              <a:pathLst>
                <a:path w="98121" h="70460" extrusionOk="0">
                  <a:moveTo>
                    <a:pt x="55410" y="0"/>
                  </a:moveTo>
                  <a:cubicBezTo>
                    <a:pt x="52614" y="0"/>
                    <a:pt x="49559" y="423"/>
                    <a:pt x="45555" y="1098"/>
                  </a:cubicBezTo>
                  <a:cubicBezTo>
                    <a:pt x="39217" y="2168"/>
                    <a:pt x="34899" y="4386"/>
                    <a:pt x="27016" y="8149"/>
                  </a:cubicBezTo>
                  <a:cubicBezTo>
                    <a:pt x="19134" y="11913"/>
                    <a:pt x="13469" y="20825"/>
                    <a:pt x="13469" y="20825"/>
                  </a:cubicBezTo>
                  <a:cubicBezTo>
                    <a:pt x="13469" y="20825"/>
                    <a:pt x="9547" y="21499"/>
                    <a:pt x="7686" y="24549"/>
                  </a:cubicBezTo>
                  <a:cubicBezTo>
                    <a:pt x="5824" y="27639"/>
                    <a:pt x="2219" y="38136"/>
                    <a:pt x="1110" y="42058"/>
                  </a:cubicBezTo>
                  <a:cubicBezTo>
                    <a:pt x="1" y="45940"/>
                    <a:pt x="4794" y="49228"/>
                    <a:pt x="4794" y="49228"/>
                  </a:cubicBezTo>
                  <a:cubicBezTo>
                    <a:pt x="5705" y="45306"/>
                    <a:pt x="6616" y="44395"/>
                    <a:pt x="6616" y="44395"/>
                  </a:cubicBezTo>
                  <a:lnTo>
                    <a:pt x="17509" y="39800"/>
                  </a:lnTo>
                  <a:cubicBezTo>
                    <a:pt x="25544" y="37458"/>
                    <a:pt x="32821" y="36966"/>
                    <a:pt x="37520" y="36966"/>
                  </a:cubicBezTo>
                  <a:cubicBezTo>
                    <a:pt x="40928" y="36966"/>
                    <a:pt x="42980" y="37225"/>
                    <a:pt x="42980" y="37225"/>
                  </a:cubicBezTo>
                  <a:cubicBezTo>
                    <a:pt x="67896" y="38611"/>
                    <a:pt x="74512" y="49861"/>
                    <a:pt x="74512" y="49861"/>
                  </a:cubicBezTo>
                  <a:cubicBezTo>
                    <a:pt x="85643" y="62815"/>
                    <a:pt x="82394" y="70460"/>
                    <a:pt x="82394" y="70460"/>
                  </a:cubicBezTo>
                  <a:cubicBezTo>
                    <a:pt x="88732" y="66776"/>
                    <a:pt x="89842" y="56675"/>
                    <a:pt x="89842" y="56675"/>
                  </a:cubicBezTo>
                  <a:cubicBezTo>
                    <a:pt x="97566" y="48713"/>
                    <a:pt x="98121" y="41345"/>
                    <a:pt x="94516" y="33898"/>
                  </a:cubicBezTo>
                  <a:cubicBezTo>
                    <a:pt x="90951" y="26450"/>
                    <a:pt x="85841" y="21895"/>
                    <a:pt x="83147" y="19320"/>
                  </a:cubicBezTo>
                  <a:cubicBezTo>
                    <a:pt x="80453" y="16745"/>
                    <a:pt x="78235" y="17023"/>
                    <a:pt x="73125" y="10962"/>
                  </a:cubicBezTo>
                  <a:cubicBezTo>
                    <a:pt x="67976" y="4901"/>
                    <a:pt x="64490" y="1336"/>
                    <a:pt x="60172" y="465"/>
                  </a:cubicBezTo>
                  <a:cubicBezTo>
                    <a:pt x="58582" y="144"/>
                    <a:pt x="57040" y="0"/>
                    <a:pt x="55410"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495" name="Google Shape;1495;p53"/>
            <p:cNvSpPr/>
            <p:nvPr/>
          </p:nvSpPr>
          <p:spPr>
            <a:xfrm>
              <a:off x="6576564" y="1594702"/>
              <a:ext cx="11873" cy="8646"/>
            </a:xfrm>
            <a:custGeom>
              <a:avLst/>
              <a:gdLst/>
              <a:ahLst/>
              <a:cxnLst/>
              <a:rect l="l" t="t" r="r" b="b"/>
              <a:pathLst>
                <a:path w="872" h="635" extrusionOk="0">
                  <a:moveTo>
                    <a:pt x="753" y="0"/>
                  </a:moveTo>
                  <a:cubicBezTo>
                    <a:pt x="515" y="238"/>
                    <a:pt x="238" y="436"/>
                    <a:pt x="0" y="634"/>
                  </a:cubicBezTo>
                  <a:cubicBezTo>
                    <a:pt x="179" y="557"/>
                    <a:pt x="358" y="514"/>
                    <a:pt x="548" y="514"/>
                  </a:cubicBezTo>
                  <a:cubicBezTo>
                    <a:pt x="652" y="514"/>
                    <a:pt x="759" y="527"/>
                    <a:pt x="872" y="555"/>
                  </a:cubicBezTo>
                  <a:lnTo>
                    <a:pt x="753" y="0"/>
                  </a:lnTo>
                  <a:close/>
                </a:path>
              </a:pathLst>
            </a:custGeom>
            <a:solidFill>
              <a:srgbClr val="D1454B"/>
            </a:solidFill>
            <a:ln>
              <a:noFill/>
            </a:ln>
          </p:spPr>
          <p:txBody>
            <a:bodyPr spcFirstLastPara="1" wrap="square" lIns="165409" tIns="165409" rIns="165409" bIns="165409" anchor="ctr" anchorCtr="0">
              <a:noAutofit/>
            </a:bodyPr>
            <a:lstStyle/>
            <a:p>
              <a:endParaRPr sz="3539"/>
            </a:p>
          </p:txBody>
        </p:sp>
        <p:sp>
          <p:nvSpPr>
            <p:cNvPr id="1496" name="Google Shape;1496;p53"/>
            <p:cNvSpPr/>
            <p:nvPr/>
          </p:nvSpPr>
          <p:spPr>
            <a:xfrm>
              <a:off x="6423903" y="1436553"/>
              <a:ext cx="1203879" cy="771950"/>
            </a:xfrm>
            <a:custGeom>
              <a:avLst/>
              <a:gdLst/>
              <a:ahLst/>
              <a:cxnLst/>
              <a:rect l="l" t="t" r="r" b="b"/>
              <a:pathLst>
                <a:path w="88416" h="56694" extrusionOk="0">
                  <a:moveTo>
                    <a:pt x="45745" y="1"/>
                  </a:moveTo>
                  <a:cubicBezTo>
                    <a:pt x="43573" y="1"/>
                    <a:pt x="41239" y="250"/>
                    <a:pt x="38425" y="681"/>
                  </a:cubicBezTo>
                  <a:cubicBezTo>
                    <a:pt x="38148" y="959"/>
                    <a:pt x="37910" y="1315"/>
                    <a:pt x="37751" y="1711"/>
                  </a:cubicBezTo>
                  <a:cubicBezTo>
                    <a:pt x="37355" y="2741"/>
                    <a:pt x="37553" y="3850"/>
                    <a:pt x="37395" y="4920"/>
                  </a:cubicBezTo>
                  <a:cubicBezTo>
                    <a:pt x="36840" y="8564"/>
                    <a:pt x="32721" y="10347"/>
                    <a:pt x="29195" y="11456"/>
                  </a:cubicBezTo>
                  <a:cubicBezTo>
                    <a:pt x="24759" y="12842"/>
                    <a:pt x="20362" y="14189"/>
                    <a:pt x="15965" y="15576"/>
                  </a:cubicBezTo>
                  <a:cubicBezTo>
                    <a:pt x="15051" y="15880"/>
                    <a:pt x="14109" y="16156"/>
                    <a:pt x="13187" y="16156"/>
                  </a:cubicBezTo>
                  <a:cubicBezTo>
                    <a:pt x="13030" y="16156"/>
                    <a:pt x="12873" y="16148"/>
                    <a:pt x="12716" y="16130"/>
                  </a:cubicBezTo>
                  <a:cubicBezTo>
                    <a:pt x="11607" y="16011"/>
                    <a:pt x="10498" y="15298"/>
                    <a:pt x="10221" y="14229"/>
                  </a:cubicBezTo>
                  <a:cubicBezTo>
                    <a:pt x="10142" y="13793"/>
                    <a:pt x="10260" y="13318"/>
                    <a:pt x="10498" y="12922"/>
                  </a:cubicBezTo>
                  <a:lnTo>
                    <a:pt x="10498" y="12922"/>
                  </a:lnTo>
                  <a:cubicBezTo>
                    <a:pt x="6378" y="16724"/>
                    <a:pt x="3764" y="20804"/>
                    <a:pt x="3764" y="20804"/>
                  </a:cubicBezTo>
                  <a:cubicBezTo>
                    <a:pt x="3764" y="20804"/>
                    <a:pt x="1823" y="21161"/>
                    <a:pt x="1" y="22389"/>
                  </a:cubicBezTo>
                  <a:cubicBezTo>
                    <a:pt x="40" y="22666"/>
                    <a:pt x="120" y="22904"/>
                    <a:pt x="318" y="23062"/>
                  </a:cubicBezTo>
                  <a:cubicBezTo>
                    <a:pt x="555" y="23260"/>
                    <a:pt x="872" y="23300"/>
                    <a:pt x="1189" y="23340"/>
                  </a:cubicBezTo>
                  <a:cubicBezTo>
                    <a:pt x="1789" y="23407"/>
                    <a:pt x="2387" y="23437"/>
                    <a:pt x="2983" y="23437"/>
                  </a:cubicBezTo>
                  <a:cubicBezTo>
                    <a:pt x="8013" y="23437"/>
                    <a:pt x="12916" y="21250"/>
                    <a:pt x="17945" y="20329"/>
                  </a:cubicBezTo>
                  <a:cubicBezTo>
                    <a:pt x="19894" y="19981"/>
                    <a:pt x="21852" y="19823"/>
                    <a:pt x="23809" y="19823"/>
                  </a:cubicBezTo>
                  <a:cubicBezTo>
                    <a:pt x="31440" y="19823"/>
                    <a:pt x="39072" y="22222"/>
                    <a:pt x="46228" y="25122"/>
                  </a:cubicBezTo>
                  <a:cubicBezTo>
                    <a:pt x="47457" y="25626"/>
                    <a:pt x="48600" y="25778"/>
                    <a:pt x="49692" y="25778"/>
                  </a:cubicBezTo>
                  <a:cubicBezTo>
                    <a:pt x="51379" y="25778"/>
                    <a:pt x="52941" y="25413"/>
                    <a:pt x="54495" y="25413"/>
                  </a:cubicBezTo>
                  <a:cubicBezTo>
                    <a:pt x="55890" y="25413"/>
                    <a:pt x="57278" y="25707"/>
                    <a:pt x="58746" y="26826"/>
                  </a:cubicBezTo>
                  <a:cubicBezTo>
                    <a:pt x="66074" y="32530"/>
                    <a:pt x="72135" y="46473"/>
                    <a:pt x="77364" y="54158"/>
                  </a:cubicBezTo>
                  <a:cubicBezTo>
                    <a:pt x="78037" y="55109"/>
                    <a:pt x="78750" y="56099"/>
                    <a:pt x="79820" y="56575"/>
                  </a:cubicBezTo>
                  <a:cubicBezTo>
                    <a:pt x="79938" y="56614"/>
                    <a:pt x="80018" y="56654"/>
                    <a:pt x="80137" y="56693"/>
                  </a:cubicBezTo>
                  <a:cubicBezTo>
                    <a:pt x="80137" y="56654"/>
                    <a:pt x="80137" y="56654"/>
                    <a:pt x="80137" y="56654"/>
                  </a:cubicBezTo>
                  <a:cubicBezTo>
                    <a:pt x="87861" y="48692"/>
                    <a:pt x="88416" y="41324"/>
                    <a:pt x="84811" y="33877"/>
                  </a:cubicBezTo>
                  <a:cubicBezTo>
                    <a:pt x="81246" y="26429"/>
                    <a:pt x="76136" y="21874"/>
                    <a:pt x="73442" y="19299"/>
                  </a:cubicBezTo>
                  <a:cubicBezTo>
                    <a:pt x="70748" y="16724"/>
                    <a:pt x="68530" y="17002"/>
                    <a:pt x="63420" y="10941"/>
                  </a:cubicBezTo>
                  <a:cubicBezTo>
                    <a:pt x="58271" y="4880"/>
                    <a:pt x="54785" y="1315"/>
                    <a:pt x="50467" y="444"/>
                  </a:cubicBezTo>
                  <a:cubicBezTo>
                    <a:pt x="48894" y="139"/>
                    <a:pt x="47364" y="1"/>
                    <a:pt x="45745"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497" name="Google Shape;1497;p53"/>
            <p:cNvSpPr/>
            <p:nvPr/>
          </p:nvSpPr>
          <p:spPr>
            <a:xfrm>
              <a:off x="7268613" y="2348257"/>
              <a:ext cx="213064" cy="270225"/>
            </a:xfrm>
            <a:custGeom>
              <a:avLst/>
              <a:gdLst/>
              <a:ahLst/>
              <a:cxnLst/>
              <a:rect l="l" t="t" r="r" b="b"/>
              <a:pathLst>
                <a:path w="15648" h="19846" extrusionOk="0">
                  <a:moveTo>
                    <a:pt x="14618" y="0"/>
                  </a:moveTo>
                  <a:lnTo>
                    <a:pt x="14618" y="0"/>
                  </a:lnTo>
                  <a:cubicBezTo>
                    <a:pt x="13905" y="1624"/>
                    <a:pt x="10656" y="3486"/>
                    <a:pt x="10656" y="3486"/>
                  </a:cubicBezTo>
                  <a:cubicBezTo>
                    <a:pt x="9587" y="10220"/>
                    <a:pt x="1506" y="10854"/>
                    <a:pt x="1506" y="10854"/>
                  </a:cubicBezTo>
                  <a:lnTo>
                    <a:pt x="1" y="14062"/>
                  </a:lnTo>
                  <a:cubicBezTo>
                    <a:pt x="295" y="13928"/>
                    <a:pt x="588" y="13867"/>
                    <a:pt x="875" y="13867"/>
                  </a:cubicBezTo>
                  <a:cubicBezTo>
                    <a:pt x="3723" y="13867"/>
                    <a:pt x="6141" y="19846"/>
                    <a:pt x="6141" y="19846"/>
                  </a:cubicBezTo>
                  <a:cubicBezTo>
                    <a:pt x="15647" y="14696"/>
                    <a:pt x="14618" y="1"/>
                    <a:pt x="14618"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1498" name="Google Shape;1498;p53"/>
            <p:cNvSpPr/>
            <p:nvPr/>
          </p:nvSpPr>
          <p:spPr>
            <a:xfrm>
              <a:off x="6456815" y="2538787"/>
              <a:ext cx="922857" cy="429887"/>
            </a:xfrm>
            <a:custGeom>
              <a:avLst/>
              <a:gdLst/>
              <a:ahLst/>
              <a:cxnLst/>
              <a:rect l="l" t="t" r="r" b="b"/>
              <a:pathLst>
                <a:path w="67777" h="31572" extrusionOk="0">
                  <a:moveTo>
                    <a:pt x="60261" y="0"/>
                  </a:moveTo>
                  <a:cubicBezTo>
                    <a:pt x="60049" y="0"/>
                    <a:pt x="59834" y="23"/>
                    <a:pt x="59617" y="70"/>
                  </a:cubicBezTo>
                  <a:cubicBezTo>
                    <a:pt x="59617" y="70"/>
                    <a:pt x="55418" y="8151"/>
                    <a:pt x="32641" y="9736"/>
                  </a:cubicBezTo>
                  <a:cubicBezTo>
                    <a:pt x="29259" y="9978"/>
                    <a:pt x="26267" y="10083"/>
                    <a:pt x="23622" y="10083"/>
                  </a:cubicBezTo>
                  <a:cubicBezTo>
                    <a:pt x="6811" y="10083"/>
                    <a:pt x="4001" y="5854"/>
                    <a:pt x="4001" y="5854"/>
                  </a:cubicBezTo>
                  <a:cubicBezTo>
                    <a:pt x="4001" y="5854"/>
                    <a:pt x="317" y="7834"/>
                    <a:pt x="159" y="15519"/>
                  </a:cubicBezTo>
                  <a:cubicBezTo>
                    <a:pt x="0" y="23165"/>
                    <a:pt x="911" y="27284"/>
                    <a:pt x="9468" y="28789"/>
                  </a:cubicBezTo>
                  <a:cubicBezTo>
                    <a:pt x="9468" y="28789"/>
                    <a:pt x="13879" y="31313"/>
                    <a:pt x="21542" y="31313"/>
                  </a:cubicBezTo>
                  <a:cubicBezTo>
                    <a:pt x="24174" y="31313"/>
                    <a:pt x="27189" y="31016"/>
                    <a:pt x="30541" y="30216"/>
                  </a:cubicBezTo>
                  <a:cubicBezTo>
                    <a:pt x="30541" y="30216"/>
                    <a:pt x="33546" y="31572"/>
                    <a:pt x="37125" y="31572"/>
                  </a:cubicBezTo>
                  <a:cubicBezTo>
                    <a:pt x="38982" y="31572"/>
                    <a:pt x="40994" y="31207"/>
                    <a:pt x="42821" y="30097"/>
                  </a:cubicBezTo>
                  <a:lnTo>
                    <a:pt x="43851" y="29938"/>
                  </a:lnTo>
                  <a:cubicBezTo>
                    <a:pt x="43851" y="29938"/>
                    <a:pt x="44168" y="25858"/>
                    <a:pt x="48050" y="24947"/>
                  </a:cubicBezTo>
                  <a:cubicBezTo>
                    <a:pt x="48050" y="24947"/>
                    <a:pt x="50347" y="24987"/>
                    <a:pt x="52090" y="27601"/>
                  </a:cubicBezTo>
                  <a:cubicBezTo>
                    <a:pt x="52090" y="27601"/>
                    <a:pt x="52710" y="26633"/>
                    <a:pt x="53530" y="26633"/>
                  </a:cubicBezTo>
                  <a:cubicBezTo>
                    <a:pt x="53883" y="26633"/>
                    <a:pt x="54272" y="26812"/>
                    <a:pt x="54665" y="27324"/>
                  </a:cubicBezTo>
                  <a:cubicBezTo>
                    <a:pt x="54665" y="27324"/>
                    <a:pt x="56923" y="26888"/>
                    <a:pt x="58389" y="23719"/>
                  </a:cubicBezTo>
                  <a:cubicBezTo>
                    <a:pt x="58389" y="23719"/>
                    <a:pt x="67777" y="19243"/>
                    <a:pt x="67420" y="13856"/>
                  </a:cubicBezTo>
                  <a:cubicBezTo>
                    <a:pt x="67007" y="7658"/>
                    <a:pt x="64137" y="0"/>
                    <a:pt x="60261"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1499" name="Google Shape;1499;p53"/>
            <p:cNvSpPr/>
            <p:nvPr/>
          </p:nvSpPr>
          <p:spPr>
            <a:xfrm>
              <a:off x="6336522" y="2894124"/>
              <a:ext cx="263771" cy="381890"/>
            </a:xfrm>
            <a:custGeom>
              <a:avLst/>
              <a:gdLst/>
              <a:ahLst/>
              <a:cxnLst/>
              <a:rect l="l" t="t" r="r" b="b"/>
              <a:pathLst>
                <a:path w="19372" h="28047" extrusionOk="0">
                  <a:moveTo>
                    <a:pt x="11607" y="1"/>
                  </a:moveTo>
                  <a:lnTo>
                    <a:pt x="11607" y="1"/>
                  </a:lnTo>
                  <a:cubicBezTo>
                    <a:pt x="11607" y="1"/>
                    <a:pt x="1" y="23491"/>
                    <a:pt x="11964" y="28046"/>
                  </a:cubicBezTo>
                  <a:cubicBezTo>
                    <a:pt x="11964" y="28046"/>
                    <a:pt x="16559" y="7012"/>
                    <a:pt x="19371" y="3209"/>
                  </a:cubicBezTo>
                  <a:lnTo>
                    <a:pt x="11607" y="1"/>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1500" name="Google Shape;1500;p53"/>
            <p:cNvSpPr/>
            <p:nvPr/>
          </p:nvSpPr>
          <p:spPr>
            <a:xfrm>
              <a:off x="6600830" y="2950226"/>
              <a:ext cx="383511" cy="591156"/>
            </a:xfrm>
            <a:custGeom>
              <a:avLst/>
              <a:gdLst/>
              <a:ahLst/>
              <a:cxnLst/>
              <a:rect l="l" t="t" r="r" b="b"/>
              <a:pathLst>
                <a:path w="28166" h="43416" extrusionOk="0">
                  <a:moveTo>
                    <a:pt x="19965" y="1"/>
                  </a:moveTo>
                  <a:cubicBezTo>
                    <a:pt x="19965" y="1"/>
                    <a:pt x="16210" y="1238"/>
                    <a:pt x="11592" y="1238"/>
                  </a:cubicBezTo>
                  <a:cubicBezTo>
                    <a:pt x="9971" y="1238"/>
                    <a:pt x="8245" y="1086"/>
                    <a:pt x="6537" y="674"/>
                  </a:cubicBezTo>
                  <a:cubicBezTo>
                    <a:pt x="6537" y="674"/>
                    <a:pt x="1" y="24679"/>
                    <a:pt x="5507" y="43416"/>
                  </a:cubicBezTo>
                  <a:lnTo>
                    <a:pt x="28086" y="43416"/>
                  </a:lnTo>
                  <a:cubicBezTo>
                    <a:pt x="28086" y="43416"/>
                    <a:pt x="23847" y="16796"/>
                    <a:pt x="28165" y="1268"/>
                  </a:cubicBezTo>
                  <a:lnTo>
                    <a:pt x="28165" y="1268"/>
                  </a:lnTo>
                  <a:cubicBezTo>
                    <a:pt x="28165" y="1268"/>
                    <a:pt x="27212" y="1645"/>
                    <a:pt x="25660" y="1645"/>
                  </a:cubicBezTo>
                  <a:cubicBezTo>
                    <a:pt x="24195" y="1645"/>
                    <a:pt x="22197" y="1309"/>
                    <a:pt x="19965"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501" name="Google Shape;1501;p53"/>
            <p:cNvSpPr/>
            <p:nvPr/>
          </p:nvSpPr>
          <p:spPr>
            <a:xfrm>
              <a:off x="6543121" y="2660033"/>
              <a:ext cx="329564" cy="307805"/>
            </a:xfrm>
            <a:custGeom>
              <a:avLst/>
              <a:gdLst/>
              <a:ahLst/>
              <a:cxnLst/>
              <a:rect l="l" t="t" r="r" b="b"/>
              <a:pathLst>
                <a:path w="24204" h="22606" extrusionOk="0">
                  <a:moveTo>
                    <a:pt x="5586" y="0"/>
                  </a:moveTo>
                  <a:cubicBezTo>
                    <a:pt x="0" y="11963"/>
                    <a:pt x="4199" y="20400"/>
                    <a:pt x="4199" y="20400"/>
                  </a:cubicBezTo>
                  <a:cubicBezTo>
                    <a:pt x="9400" y="22088"/>
                    <a:pt x="13573" y="22605"/>
                    <a:pt x="16735" y="22605"/>
                  </a:cubicBezTo>
                  <a:cubicBezTo>
                    <a:pt x="21735" y="22605"/>
                    <a:pt x="24203" y="21312"/>
                    <a:pt x="24203" y="21312"/>
                  </a:cubicBezTo>
                  <a:cubicBezTo>
                    <a:pt x="19806" y="15924"/>
                    <a:pt x="22975" y="1070"/>
                    <a:pt x="22975" y="1070"/>
                  </a:cubicBezTo>
                  <a:lnTo>
                    <a:pt x="22975" y="1070"/>
                  </a:lnTo>
                  <a:cubicBezTo>
                    <a:pt x="21877" y="1160"/>
                    <a:pt x="20712" y="1198"/>
                    <a:pt x="19526" y="1198"/>
                  </a:cubicBezTo>
                  <a:cubicBezTo>
                    <a:pt x="12886" y="1198"/>
                    <a:pt x="5586" y="0"/>
                    <a:pt x="558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02" name="Google Shape;1502;p53"/>
            <p:cNvSpPr/>
            <p:nvPr/>
          </p:nvSpPr>
          <p:spPr>
            <a:xfrm>
              <a:off x="7099788" y="2560234"/>
              <a:ext cx="220608" cy="354386"/>
            </a:xfrm>
            <a:custGeom>
              <a:avLst/>
              <a:gdLst/>
              <a:ahLst/>
              <a:cxnLst/>
              <a:rect l="l" t="t" r="r" b="b"/>
              <a:pathLst>
                <a:path w="16202" h="26027" extrusionOk="0">
                  <a:moveTo>
                    <a:pt x="11171" y="1"/>
                  </a:moveTo>
                  <a:cubicBezTo>
                    <a:pt x="11171" y="1"/>
                    <a:pt x="3922" y="5111"/>
                    <a:pt x="832" y="5745"/>
                  </a:cubicBezTo>
                  <a:cubicBezTo>
                    <a:pt x="832" y="5745"/>
                    <a:pt x="0" y="15133"/>
                    <a:pt x="832" y="23372"/>
                  </a:cubicBezTo>
                  <a:cubicBezTo>
                    <a:pt x="832" y="23372"/>
                    <a:pt x="901" y="23365"/>
                    <a:pt x="1023" y="23365"/>
                  </a:cubicBezTo>
                  <a:cubicBezTo>
                    <a:pt x="1666" y="23365"/>
                    <a:pt x="3773" y="23561"/>
                    <a:pt x="4872" y="26026"/>
                  </a:cubicBezTo>
                  <a:cubicBezTo>
                    <a:pt x="4872" y="26026"/>
                    <a:pt x="5684" y="24742"/>
                    <a:pt x="6474" y="24742"/>
                  </a:cubicBezTo>
                  <a:cubicBezTo>
                    <a:pt x="6828" y="24742"/>
                    <a:pt x="7177" y="25001"/>
                    <a:pt x="7447" y="25749"/>
                  </a:cubicBezTo>
                  <a:cubicBezTo>
                    <a:pt x="7447" y="25749"/>
                    <a:pt x="10378" y="24957"/>
                    <a:pt x="11765" y="21906"/>
                  </a:cubicBezTo>
                  <a:cubicBezTo>
                    <a:pt x="13112" y="18856"/>
                    <a:pt x="16202" y="8280"/>
                    <a:pt x="11171"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1503" name="Google Shape;1503;p53"/>
            <p:cNvSpPr/>
            <p:nvPr/>
          </p:nvSpPr>
          <p:spPr>
            <a:xfrm>
              <a:off x="6935266" y="2539359"/>
              <a:ext cx="445532" cy="425067"/>
            </a:xfrm>
            <a:custGeom>
              <a:avLst/>
              <a:gdLst/>
              <a:ahLst/>
              <a:cxnLst/>
              <a:rect l="l" t="t" r="r" b="b"/>
              <a:pathLst>
                <a:path w="32721" h="31218" extrusionOk="0">
                  <a:moveTo>
                    <a:pt x="25719" y="0"/>
                  </a:moveTo>
                  <a:cubicBezTo>
                    <a:pt x="25586" y="0"/>
                    <a:pt x="25450" y="9"/>
                    <a:pt x="25313" y="28"/>
                  </a:cubicBezTo>
                  <a:cubicBezTo>
                    <a:pt x="23887" y="266"/>
                    <a:pt x="22896" y="1534"/>
                    <a:pt x="21866" y="2524"/>
                  </a:cubicBezTo>
                  <a:cubicBezTo>
                    <a:pt x="18499" y="5812"/>
                    <a:pt x="13667" y="6961"/>
                    <a:pt x="9032" y="7674"/>
                  </a:cubicBezTo>
                  <a:cubicBezTo>
                    <a:pt x="8002" y="7832"/>
                    <a:pt x="6972" y="8030"/>
                    <a:pt x="6061" y="8466"/>
                  </a:cubicBezTo>
                  <a:cubicBezTo>
                    <a:pt x="5625" y="8704"/>
                    <a:pt x="5229" y="8941"/>
                    <a:pt x="4912" y="9298"/>
                  </a:cubicBezTo>
                  <a:cubicBezTo>
                    <a:pt x="4833" y="10248"/>
                    <a:pt x="4556" y="11239"/>
                    <a:pt x="4199" y="12229"/>
                  </a:cubicBezTo>
                  <a:cubicBezTo>
                    <a:pt x="4199" y="12665"/>
                    <a:pt x="4080" y="13140"/>
                    <a:pt x="3922" y="13576"/>
                  </a:cubicBezTo>
                  <a:cubicBezTo>
                    <a:pt x="3209" y="15675"/>
                    <a:pt x="1941" y="17577"/>
                    <a:pt x="1149" y="19676"/>
                  </a:cubicBezTo>
                  <a:cubicBezTo>
                    <a:pt x="0" y="22726"/>
                    <a:pt x="0" y="26212"/>
                    <a:pt x="1189" y="29262"/>
                  </a:cubicBezTo>
                  <a:cubicBezTo>
                    <a:pt x="1466" y="29975"/>
                    <a:pt x="1822" y="30649"/>
                    <a:pt x="2456" y="31005"/>
                  </a:cubicBezTo>
                  <a:cubicBezTo>
                    <a:pt x="2748" y="31159"/>
                    <a:pt x="3064" y="31217"/>
                    <a:pt x="3389" y="31217"/>
                  </a:cubicBezTo>
                  <a:cubicBezTo>
                    <a:pt x="3903" y="31217"/>
                    <a:pt x="4442" y="31072"/>
                    <a:pt x="4952" y="30926"/>
                  </a:cubicBezTo>
                  <a:cubicBezTo>
                    <a:pt x="6338" y="30530"/>
                    <a:pt x="7844" y="30015"/>
                    <a:pt x="8596" y="28827"/>
                  </a:cubicBezTo>
                  <a:cubicBezTo>
                    <a:pt x="8953" y="28233"/>
                    <a:pt x="9111" y="27559"/>
                    <a:pt x="9428" y="26965"/>
                  </a:cubicBezTo>
                  <a:cubicBezTo>
                    <a:pt x="10109" y="25674"/>
                    <a:pt x="11537" y="24838"/>
                    <a:pt x="13007" y="24838"/>
                  </a:cubicBezTo>
                  <a:cubicBezTo>
                    <a:pt x="13160" y="24838"/>
                    <a:pt x="13315" y="24847"/>
                    <a:pt x="13469" y="24865"/>
                  </a:cubicBezTo>
                  <a:cubicBezTo>
                    <a:pt x="15053" y="25064"/>
                    <a:pt x="16439" y="26292"/>
                    <a:pt x="16836" y="27876"/>
                  </a:cubicBezTo>
                  <a:cubicBezTo>
                    <a:pt x="17826" y="26648"/>
                    <a:pt x="19965" y="27361"/>
                    <a:pt x="21153" y="26371"/>
                  </a:cubicBezTo>
                  <a:cubicBezTo>
                    <a:pt x="21946" y="25777"/>
                    <a:pt x="22144" y="24667"/>
                    <a:pt x="22817" y="23994"/>
                  </a:cubicBezTo>
                  <a:cubicBezTo>
                    <a:pt x="23292" y="23479"/>
                    <a:pt x="23966" y="23241"/>
                    <a:pt x="24600" y="23004"/>
                  </a:cubicBezTo>
                  <a:cubicBezTo>
                    <a:pt x="28284" y="21459"/>
                    <a:pt x="31413" y="18211"/>
                    <a:pt x="32126" y="14249"/>
                  </a:cubicBezTo>
                  <a:cubicBezTo>
                    <a:pt x="32720" y="10882"/>
                    <a:pt x="31571" y="7436"/>
                    <a:pt x="30185" y="4267"/>
                  </a:cubicBezTo>
                  <a:cubicBezTo>
                    <a:pt x="29328" y="2256"/>
                    <a:pt x="27807" y="0"/>
                    <a:pt x="25719"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04" name="Google Shape;1504;p53"/>
            <p:cNvSpPr/>
            <p:nvPr/>
          </p:nvSpPr>
          <p:spPr>
            <a:xfrm>
              <a:off x="6648844" y="2950226"/>
              <a:ext cx="319855" cy="361929"/>
            </a:xfrm>
            <a:custGeom>
              <a:avLst/>
              <a:gdLst/>
              <a:ahLst/>
              <a:cxnLst/>
              <a:rect l="l" t="t" r="r" b="b"/>
              <a:pathLst>
                <a:path w="23491" h="26581" extrusionOk="0">
                  <a:moveTo>
                    <a:pt x="16439" y="1"/>
                  </a:moveTo>
                  <a:cubicBezTo>
                    <a:pt x="16439" y="1"/>
                    <a:pt x="11072" y="1074"/>
                    <a:pt x="6373" y="1074"/>
                  </a:cubicBezTo>
                  <a:cubicBezTo>
                    <a:pt x="5508" y="1074"/>
                    <a:pt x="4665" y="1037"/>
                    <a:pt x="3882" y="951"/>
                  </a:cubicBezTo>
                  <a:cubicBezTo>
                    <a:pt x="3882" y="951"/>
                    <a:pt x="1387" y="15331"/>
                    <a:pt x="594" y="20916"/>
                  </a:cubicBezTo>
                  <a:cubicBezTo>
                    <a:pt x="594" y="20916"/>
                    <a:pt x="0" y="23491"/>
                    <a:pt x="594" y="24481"/>
                  </a:cubicBezTo>
                  <a:cubicBezTo>
                    <a:pt x="952" y="25078"/>
                    <a:pt x="5049" y="26580"/>
                    <a:pt x="10155" y="26580"/>
                  </a:cubicBezTo>
                  <a:cubicBezTo>
                    <a:pt x="13524" y="26580"/>
                    <a:pt x="17333" y="25926"/>
                    <a:pt x="20797" y="23926"/>
                  </a:cubicBezTo>
                  <a:cubicBezTo>
                    <a:pt x="20797" y="23926"/>
                    <a:pt x="20519" y="9508"/>
                    <a:pt x="23490" y="1545"/>
                  </a:cubicBezTo>
                  <a:cubicBezTo>
                    <a:pt x="23490" y="1545"/>
                    <a:pt x="17984" y="714"/>
                    <a:pt x="16439"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1505" name="Google Shape;1505;p53"/>
            <p:cNvSpPr/>
            <p:nvPr/>
          </p:nvSpPr>
          <p:spPr>
            <a:xfrm>
              <a:off x="6675806" y="3007949"/>
              <a:ext cx="276706" cy="138462"/>
            </a:xfrm>
            <a:custGeom>
              <a:avLst/>
              <a:gdLst/>
              <a:ahLst/>
              <a:cxnLst/>
              <a:rect l="l" t="t" r="r" b="b"/>
              <a:pathLst>
                <a:path w="20322" h="10169" extrusionOk="0">
                  <a:moveTo>
                    <a:pt x="1506" y="0"/>
                  </a:moveTo>
                  <a:lnTo>
                    <a:pt x="1" y="7962"/>
                  </a:lnTo>
                  <a:cubicBezTo>
                    <a:pt x="1" y="7962"/>
                    <a:pt x="6068" y="10168"/>
                    <a:pt x="12554" y="10168"/>
                  </a:cubicBezTo>
                  <a:cubicBezTo>
                    <a:pt x="14759" y="10168"/>
                    <a:pt x="17013" y="9913"/>
                    <a:pt x="19094" y="9230"/>
                  </a:cubicBezTo>
                  <a:lnTo>
                    <a:pt x="20322" y="1466"/>
                  </a:lnTo>
                  <a:lnTo>
                    <a:pt x="20322" y="1466"/>
                  </a:lnTo>
                  <a:cubicBezTo>
                    <a:pt x="20322" y="1466"/>
                    <a:pt x="17732" y="2096"/>
                    <a:pt x="13761" y="2096"/>
                  </a:cubicBezTo>
                  <a:cubicBezTo>
                    <a:pt x="10415" y="2096"/>
                    <a:pt x="6089" y="1648"/>
                    <a:pt x="1506" y="0"/>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506" name="Google Shape;1506;p53"/>
            <p:cNvSpPr/>
            <p:nvPr/>
          </p:nvSpPr>
          <p:spPr>
            <a:xfrm>
              <a:off x="6642362" y="3286813"/>
              <a:ext cx="269694" cy="77353"/>
            </a:xfrm>
            <a:custGeom>
              <a:avLst/>
              <a:gdLst/>
              <a:ahLst/>
              <a:cxnLst/>
              <a:rect l="l" t="t" r="r" b="b"/>
              <a:pathLst>
                <a:path w="19807" h="5681" extrusionOk="0">
                  <a:moveTo>
                    <a:pt x="19807" y="1"/>
                  </a:moveTo>
                  <a:cubicBezTo>
                    <a:pt x="19807" y="1"/>
                    <a:pt x="17255" y="1647"/>
                    <a:pt x="11129" y="1647"/>
                  </a:cubicBezTo>
                  <a:cubicBezTo>
                    <a:pt x="8756" y="1647"/>
                    <a:pt x="5845" y="1400"/>
                    <a:pt x="2338" y="714"/>
                  </a:cubicBezTo>
                  <a:lnTo>
                    <a:pt x="2338" y="714"/>
                  </a:lnTo>
                  <a:cubicBezTo>
                    <a:pt x="2338" y="714"/>
                    <a:pt x="1" y="4992"/>
                    <a:pt x="2457" y="5032"/>
                  </a:cubicBezTo>
                  <a:cubicBezTo>
                    <a:pt x="2500" y="5033"/>
                    <a:pt x="2542" y="5034"/>
                    <a:pt x="2584" y="5034"/>
                  </a:cubicBezTo>
                  <a:cubicBezTo>
                    <a:pt x="4977" y="5034"/>
                    <a:pt x="5665" y="2853"/>
                    <a:pt x="5665" y="2853"/>
                  </a:cubicBezTo>
                  <a:cubicBezTo>
                    <a:pt x="5665" y="2853"/>
                    <a:pt x="6279" y="5680"/>
                    <a:pt x="8453" y="5680"/>
                  </a:cubicBezTo>
                  <a:cubicBezTo>
                    <a:pt x="8623" y="5680"/>
                    <a:pt x="8803" y="5663"/>
                    <a:pt x="8993" y="5626"/>
                  </a:cubicBezTo>
                  <a:cubicBezTo>
                    <a:pt x="11607" y="5111"/>
                    <a:pt x="12122" y="2853"/>
                    <a:pt x="12122" y="2853"/>
                  </a:cubicBezTo>
                  <a:cubicBezTo>
                    <a:pt x="12122" y="2853"/>
                    <a:pt x="13627" y="5467"/>
                    <a:pt x="16717" y="5665"/>
                  </a:cubicBezTo>
                  <a:cubicBezTo>
                    <a:pt x="16726" y="5666"/>
                    <a:pt x="16735" y="5666"/>
                    <a:pt x="16744" y="5666"/>
                  </a:cubicBezTo>
                  <a:cubicBezTo>
                    <a:pt x="18049" y="5666"/>
                    <a:pt x="19807" y="1"/>
                    <a:pt x="19807" y="1"/>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1507" name="Google Shape;1507;p53"/>
            <p:cNvSpPr/>
            <p:nvPr/>
          </p:nvSpPr>
          <p:spPr>
            <a:xfrm>
              <a:off x="6654236" y="3211293"/>
              <a:ext cx="277782" cy="97900"/>
            </a:xfrm>
            <a:custGeom>
              <a:avLst/>
              <a:gdLst/>
              <a:ahLst/>
              <a:cxnLst/>
              <a:rect l="l" t="t" r="r" b="b"/>
              <a:pathLst>
                <a:path w="20401" h="7190" extrusionOk="0">
                  <a:moveTo>
                    <a:pt x="476" y="1"/>
                  </a:moveTo>
                  <a:cubicBezTo>
                    <a:pt x="476" y="1"/>
                    <a:pt x="0" y="3764"/>
                    <a:pt x="0" y="4754"/>
                  </a:cubicBezTo>
                  <a:cubicBezTo>
                    <a:pt x="0" y="5745"/>
                    <a:pt x="1902" y="6141"/>
                    <a:pt x="3130" y="6577"/>
                  </a:cubicBezTo>
                  <a:cubicBezTo>
                    <a:pt x="3908" y="6828"/>
                    <a:pt x="7008" y="7190"/>
                    <a:pt x="10052" y="7190"/>
                  </a:cubicBezTo>
                  <a:cubicBezTo>
                    <a:pt x="11812" y="7190"/>
                    <a:pt x="13553" y="7069"/>
                    <a:pt x="14815" y="6735"/>
                  </a:cubicBezTo>
                  <a:cubicBezTo>
                    <a:pt x="18301" y="5824"/>
                    <a:pt x="20401" y="4754"/>
                    <a:pt x="20401" y="4754"/>
                  </a:cubicBezTo>
                  <a:lnTo>
                    <a:pt x="20163" y="872"/>
                  </a:lnTo>
                  <a:cubicBezTo>
                    <a:pt x="20163" y="872"/>
                    <a:pt x="16730" y="1795"/>
                    <a:pt x="12450" y="1795"/>
                  </a:cubicBezTo>
                  <a:cubicBezTo>
                    <a:pt x="11714" y="1795"/>
                    <a:pt x="10953" y="1768"/>
                    <a:pt x="10181" y="1704"/>
                  </a:cubicBezTo>
                  <a:cubicBezTo>
                    <a:pt x="4952" y="1269"/>
                    <a:pt x="476" y="1"/>
                    <a:pt x="476"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508" name="Google Shape;1508;p53"/>
            <p:cNvSpPr/>
            <p:nvPr/>
          </p:nvSpPr>
          <p:spPr>
            <a:xfrm>
              <a:off x="7028584" y="2880357"/>
              <a:ext cx="188242" cy="144848"/>
            </a:xfrm>
            <a:custGeom>
              <a:avLst/>
              <a:gdLst/>
              <a:ahLst/>
              <a:cxnLst/>
              <a:rect l="l" t="t" r="r" b="b"/>
              <a:pathLst>
                <a:path w="13825" h="10638" extrusionOk="0">
                  <a:moveTo>
                    <a:pt x="6616" y="0"/>
                  </a:moveTo>
                  <a:cubicBezTo>
                    <a:pt x="4809" y="0"/>
                    <a:pt x="3288" y="1448"/>
                    <a:pt x="3288" y="1448"/>
                  </a:cubicBezTo>
                  <a:cubicBezTo>
                    <a:pt x="0" y="7112"/>
                    <a:pt x="4595" y="10638"/>
                    <a:pt x="4595" y="10638"/>
                  </a:cubicBezTo>
                  <a:cubicBezTo>
                    <a:pt x="5714" y="5869"/>
                    <a:pt x="9786" y="5256"/>
                    <a:pt x="11804" y="5256"/>
                  </a:cubicBezTo>
                  <a:cubicBezTo>
                    <a:pt x="12501" y="5256"/>
                    <a:pt x="12953" y="5330"/>
                    <a:pt x="12953" y="5330"/>
                  </a:cubicBezTo>
                  <a:cubicBezTo>
                    <a:pt x="12953" y="5330"/>
                    <a:pt x="13825" y="1923"/>
                    <a:pt x="12201" y="1448"/>
                  </a:cubicBezTo>
                  <a:cubicBezTo>
                    <a:pt x="12021" y="1392"/>
                    <a:pt x="11852" y="1368"/>
                    <a:pt x="11696" y="1368"/>
                  </a:cubicBezTo>
                  <a:cubicBezTo>
                    <a:pt x="10615" y="1368"/>
                    <a:pt x="10101" y="2517"/>
                    <a:pt x="10101" y="2517"/>
                  </a:cubicBezTo>
                  <a:cubicBezTo>
                    <a:pt x="9037" y="589"/>
                    <a:pt x="7768" y="0"/>
                    <a:pt x="6616" y="0"/>
                  </a:cubicBezTo>
                  <a:close/>
                </a:path>
              </a:pathLst>
            </a:custGeom>
            <a:solidFill>
              <a:srgbClr val="FCCDCA"/>
            </a:solidFill>
            <a:ln>
              <a:noFill/>
            </a:ln>
          </p:spPr>
          <p:txBody>
            <a:bodyPr spcFirstLastPara="1" wrap="square" lIns="165409" tIns="165409" rIns="165409" bIns="165409" anchor="ctr" anchorCtr="0">
              <a:noAutofit/>
            </a:bodyPr>
            <a:lstStyle/>
            <a:p>
              <a:endParaRPr sz="3539"/>
            </a:p>
          </p:txBody>
        </p:sp>
        <p:sp>
          <p:nvSpPr>
            <p:cNvPr id="1509" name="Google Shape;1509;p53"/>
            <p:cNvSpPr/>
            <p:nvPr/>
          </p:nvSpPr>
          <p:spPr>
            <a:xfrm>
              <a:off x="6615931" y="3532792"/>
              <a:ext cx="515641" cy="450869"/>
            </a:xfrm>
            <a:custGeom>
              <a:avLst/>
              <a:gdLst/>
              <a:ahLst/>
              <a:cxnLst/>
              <a:rect l="l" t="t" r="r" b="b"/>
              <a:pathLst>
                <a:path w="37870" h="33113" extrusionOk="0">
                  <a:moveTo>
                    <a:pt x="36008" y="0"/>
                  </a:moveTo>
                  <a:cubicBezTo>
                    <a:pt x="36008" y="0"/>
                    <a:pt x="28086" y="990"/>
                    <a:pt x="20441" y="990"/>
                  </a:cubicBezTo>
                  <a:cubicBezTo>
                    <a:pt x="14578" y="990"/>
                    <a:pt x="1" y="475"/>
                    <a:pt x="1" y="475"/>
                  </a:cubicBezTo>
                  <a:lnTo>
                    <a:pt x="1" y="475"/>
                  </a:lnTo>
                  <a:cubicBezTo>
                    <a:pt x="1" y="475"/>
                    <a:pt x="1823" y="5427"/>
                    <a:pt x="1189" y="17786"/>
                  </a:cubicBezTo>
                  <a:cubicBezTo>
                    <a:pt x="555" y="30145"/>
                    <a:pt x="555" y="30739"/>
                    <a:pt x="595" y="31730"/>
                  </a:cubicBezTo>
                  <a:cubicBezTo>
                    <a:pt x="620" y="32389"/>
                    <a:pt x="1635" y="33113"/>
                    <a:pt x="3100" y="33113"/>
                  </a:cubicBezTo>
                  <a:cubicBezTo>
                    <a:pt x="3924" y="33113"/>
                    <a:pt x="4890" y="32883"/>
                    <a:pt x="5903" y="32284"/>
                  </a:cubicBezTo>
                  <a:cubicBezTo>
                    <a:pt x="8716" y="30581"/>
                    <a:pt x="8795" y="31175"/>
                    <a:pt x="9508" y="29313"/>
                  </a:cubicBezTo>
                  <a:cubicBezTo>
                    <a:pt x="10260" y="27451"/>
                    <a:pt x="14895" y="12201"/>
                    <a:pt x="15172" y="3486"/>
                  </a:cubicBezTo>
                  <a:lnTo>
                    <a:pt x="20758" y="2298"/>
                  </a:lnTo>
                  <a:cubicBezTo>
                    <a:pt x="20758" y="2298"/>
                    <a:pt x="23055" y="11884"/>
                    <a:pt x="25511" y="18935"/>
                  </a:cubicBezTo>
                  <a:cubicBezTo>
                    <a:pt x="27967" y="25986"/>
                    <a:pt x="30423" y="30304"/>
                    <a:pt x="33394" y="31571"/>
                  </a:cubicBezTo>
                  <a:cubicBezTo>
                    <a:pt x="34132" y="31880"/>
                    <a:pt x="34787" y="32016"/>
                    <a:pt x="35349" y="32016"/>
                  </a:cubicBezTo>
                  <a:cubicBezTo>
                    <a:pt x="37020" y="32016"/>
                    <a:pt x="37870" y="30815"/>
                    <a:pt x="37633" y="29392"/>
                  </a:cubicBezTo>
                  <a:cubicBezTo>
                    <a:pt x="37355" y="27491"/>
                    <a:pt x="36523" y="21906"/>
                    <a:pt x="36365" y="17786"/>
                  </a:cubicBezTo>
                  <a:cubicBezTo>
                    <a:pt x="36206" y="13666"/>
                    <a:pt x="36008" y="0"/>
                    <a:pt x="36008" y="0"/>
                  </a:cubicBezTo>
                  <a:close/>
                </a:path>
              </a:pathLst>
            </a:custGeom>
            <a:solidFill>
              <a:schemeClr val="lt2"/>
            </a:solidFill>
            <a:ln>
              <a:noFill/>
            </a:ln>
          </p:spPr>
          <p:txBody>
            <a:bodyPr spcFirstLastPara="1" wrap="square" lIns="165409" tIns="165409" rIns="165409" bIns="165409" anchor="ctr" anchorCtr="0">
              <a:noAutofit/>
            </a:bodyPr>
            <a:lstStyle/>
            <a:p>
              <a:endParaRPr sz="3539"/>
            </a:p>
          </p:txBody>
        </p:sp>
        <p:sp>
          <p:nvSpPr>
            <p:cNvPr id="1510" name="Google Shape;1510;p53"/>
            <p:cNvSpPr/>
            <p:nvPr/>
          </p:nvSpPr>
          <p:spPr>
            <a:xfrm>
              <a:off x="6623489" y="3772820"/>
              <a:ext cx="167219" cy="210859"/>
            </a:xfrm>
            <a:custGeom>
              <a:avLst/>
              <a:gdLst/>
              <a:ahLst/>
              <a:cxnLst/>
              <a:rect l="l" t="t" r="r" b="b"/>
              <a:pathLst>
                <a:path w="12281" h="15486" extrusionOk="0">
                  <a:moveTo>
                    <a:pt x="12280" y="1"/>
                  </a:moveTo>
                  <a:cubicBezTo>
                    <a:pt x="11529" y="430"/>
                    <a:pt x="10617" y="601"/>
                    <a:pt x="9718" y="601"/>
                  </a:cubicBezTo>
                  <a:cubicBezTo>
                    <a:pt x="9621" y="601"/>
                    <a:pt x="9524" y="599"/>
                    <a:pt x="9428" y="595"/>
                  </a:cubicBezTo>
                  <a:cubicBezTo>
                    <a:pt x="8323" y="1005"/>
                    <a:pt x="7137" y="1170"/>
                    <a:pt x="5936" y="1170"/>
                  </a:cubicBezTo>
                  <a:cubicBezTo>
                    <a:pt x="4123" y="1170"/>
                    <a:pt x="2278" y="794"/>
                    <a:pt x="634" y="317"/>
                  </a:cubicBezTo>
                  <a:cubicBezTo>
                    <a:pt x="0" y="12518"/>
                    <a:pt x="0" y="13112"/>
                    <a:pt x="40" y="14103"/>
                  </a:cubicBezTo>
                  <a:cubicBezTo>
                    <a:pt x="65" y="14762"/>
                    <a:pt x="1080" y="15486"/>
                    <a:pt x="2545" y="15486"/>
                  </a:cubicBezTo>
                  <a:cubicBezTo>
                    <a:pt x="3369" y="15486"/>
                    <a:pt x="4335" y="15256"/>
                    <a:pt x="5348" y="14657"/>
                  </a:cubicBezTo>
                  <a:cubicBezTo>
                    <a:pt x="8161" y="12954"/>
                    <a:pt x="8240" y="13548"/>
                    <a:pt x="8953" y="11686"/>
                  </a:cubicBezTo>
                  <a:cubicBezTo>
                    <a:pt x="9349" y="10656"/>
                    <a:pt x="10894" y="5705"/>
                    <a:pt x="12280" y="1"/>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1511" name="Google Shape;1511;p53"/>
            <p:cNvSpPr/>
            <p:nvPr/>
          </p:nvSpPr>
          <p:spPr>
            <a:xfrm>
              <a:off x="6957925" y="3770668"/>
              <a:ext cx="173673" cy="198087"/>
            </a:xfrm>
            <a:custGeom>
              <a:avLst/>
              <a:gdLst/>
              <a:ahLst/>
              <a:cxnLst/>
              <a:rect l="l" t="t" r="r" b="b"/>
              <a:pathLst>
                <a:path w="12755" h="14548" extrusionOk="0">
                  <a:moveTo>
                    <a:pt x="11250" y="0"/>
                  </a:moveTo>
                  <a:cubicBezTo>
                    <a:pt x="11210" y="40"/>
                    <a:pt x="11171" y="40"/>
                    <a:pt x="11131" y="40"/>
                  </a:cubicBezTo>
                  <a:cubicBezTo>
                    <a:pt x="9977" y="447"/>
                    <a:pt x="8735" y="1262"/>
                    <a:pt x="7556" y="1262"/>
                  </a:cubicBezTo>
                  <a:cubicBezTo>
                    <a:pt x="7359" y="1262"/>
                    <a:pt x="7164" y="1239"/>
                    <a:pt x="6972" y="1188"/>
                  </a:cubicBezTo>
                  <a:cubicBezTo>
                    <a:pt x="6525" y="1263"/>
                    <a:pt x="6083" y="1295"/>
                    <a:pt x="5644" y="1295"/>
                  </a:cubicBezTo>
                  <a:cubicBezTo>
                    <a:pt x="3744" y="1295"/>
                    <a:pt x="1898" y="688"/>
                    <a:pt x="0" y="238"/>
                  </a:cubicBezTo>
                  <a:lnTo>
                    <a:pt x="0" y="238"/>
                  </a:lnTo>
                  <a:cubicBezTo>
                    <a:pt x="119" y="674"/>
                    <a:pt x="277" y="1070"/>
                    <a:pt x="396" y="1466"/>
                  </a:cubicBezTo>
                  <a:cubicBezTo>
                    <a:pt x="2852" y="8517"/>
                    <a:pt x="5308" y="12835"/>
                    <a:pt x="8279" y="14102"/>
                  </a:cubicBezTo>
                  <a:cubicBezTo>
                    <a:pt x="9017" y="14411"/>
                    <a:pt x="9672" y="14547"/>
                    <a:pt x="10234" y="14547"/>
                  </a:cubicBezTo>
                  <a:cubicBezTo>
                    <a:pt x="11905" y="14547"/>
                    <a:pt x="12755" y="13346"/>
                    <a:pt x="12518" y="11923"/>
                  </a:cubicBezTo>
                  <a:cubicBezTo>
                    <a:pt x="12240" y="10022"/>
                    <a:pt x="11408" y="4437"/>
                    <a:pt x="11250" y="317"/>
                  </a:cubicBezTo>
                  <a:cubicBezTo>
                    <a:pt x="11250" y="238"/>
                    <a:pt x="11250" y="119"/>
                    <a:pt x="11250"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1512" name="Google Shape;1512;p53"/>
            <p:cNvSpPr/>
            <p:nvPr/>
          </p:nvSpPr>
          <p:spPr>
            <a:xfrm>
              <a:off x="7389438" y="2895744"/>
              <a:ext cx="116526" cy="269694"/>
            </a:xfrm>
            <a:custGeom>
              <a:avLst/>
              <a:gdLst/>
              <a:ahLst/>
              <a:cxnLst/>
              <a:rect l="l" t="t" r="r" b="b"/>
              <a:pathLst>
                <a:path w="8558" h="19807" extrusionOk="0">
                  <a:moveTo>
                    <a:pt x="5" y="1"/>
                  </a:moveTo>
                  <a:cubicBezTo>
                    <a:pt x="2" y="1"/>
                    <a:pt x="1" y="1"/>
                    <a:pt x="1" y="1"/>
                  </a:cubicBezTo>
                  <a:lnTo>
                    <a:pt x="4398" y="19807"/>
                  </a:lnTo>
                  <a:cubicBezTo>
                    <a:pt x="4398" y="19807"/>
                    <a:pt x="8557" y="17509"/>
                    <a:pt x="6735" y="8715"/>
                  </a:cubicBezTo>
                  <a:cubicBezTo>
                    <a:pt x="4945" y="77"/>
                    <a:pt x="174" y="1"/>
                    <a:pt x="5" y="1"/>
                  </a:cubicBez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513" name="Google Shape;1513;p53"/>
            <p:cNvSpPr/>
            <p:nvPr/>
          </p:nvSpPr>
          <p:spPr>
            <a:xfrm>
              <a:off x="6905063" y="2217560"/>
              <a:ext cx="292882" cy="261919"/>
            </a:xfrm>
            <a:custGeom>
              <a:avLst/>
              <a:gdLst/>
              <a:ahLst/>
              <a:cxnLst/>
              <a:rect l="l" t="t" r="r" b="b"/>
              <a:pathLst>
                <a:path w="21510" h="19236" extrusionOk="0">
                  <a:moveTo>
                    <a:pt x="9384" y="0"/>
                  </a:moveTo>
                  <a:cubicBezTo>
                    <a:pt x="6565" y="0"/>
                    <a:pt x="3988" y="947"/>
                    <a:pt x="2773" y="2943"/>
                  </a:cubicBezTo>
                  <a:cubicBezTo>
                    <a:pt x="0" y="7499"/>
                    <a:pt x="872" y="14431"/>
                    <a:pt x="2258" y="16570"/>
                  </a:cubicBezTo>
                  <a:cubicBezTo>
                    <a:pt x="3399" y="18300"/>
                    <a:pt x="6466" y="19235"/>
                    <a:pt x="9664" y="19235"/>
                  </a:cubicBezTo>
                  <a:cubicBezTo>
                    <a:pt x="13347" y="19235"/>
                    <a:pt x="17206" y="17995"/>
                    <a:pt x="18499" y="15302"/>
                  </a:cubicBezTo>
                  <a:cubicBezTo>
                    <a:pt x="21510" y="9043"/>
                    <a:pt x="19054" y="4448"/>
                    <a:pt x="19054" y="4448"/>
                  </a:cubicBezTo>
                  <a:cubicBezTo>
                    <a:pt x="17006" y="1556"/>
                    <a:pt x="12996" y="0"/>
                    <a:pt x="9384"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14" name="Google Shape;1514;p53"/>
            <p:cNvSpPr/>
            <p:nvPr/>
          </p:nvSpPr>
          <p:spPr>
            <a:xfrm>
              <a:off x="6719503" y="1938315"/>
              <a:ext cx="119209" cy="439582"/>
            </a:xfrm>
            <a:custGeom>
              <a:avLst/>
              <a:gdLst/>
              <a:ahLst/>
              <a:cxnLst/>
              <a:rect l="l" t="t" r="r" b="b"/>
              <a:pathLst>
                <a:path w="8755" h="32284" extrusionOk="0">
                  <a:moveTo>
                    <a:pt x="5395" y="1"/>
                  </a:moveTo>
                  <a:cubicBezTo>
                    <a:pt x="4875" y="1"/>
                    <a:pt x="4357" y="14"/>
                    <a:pt x="3843" y="39"/>
                  </a:cubicBezTo>
                  <a:cubicBezTo>
                    <a:pt x="0" y="10972"/>
                    <a:pt x="793" y="22935"/>
                    <a:pt x="7566" y="32284"/>
                  </a:cubicBezTo>
                  <a:cubicBezTo>
                    <a:pt x="5507" y="24361"/>
                    <a:pt x="5031" y="16003"/>
                    <a:pt x="6220" y="7882"/>
                  </a:cubicBezTo>
                  <a:cubicBezTo>
                    <a:pt x="6616" y="5189"/>
                    <a:pt x="7249" y="2455"/>
                    <a:pt x="8755" y="198"/>
                  </a:cubicBezTo>
                  <a:cubicBezTo>
                    <a:pt x="7645" y="62"/>
                    <a:pt x="6516" y="1"/>
                    <a:pt x="5395"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15" name="Google Shape;1515;p53"/>
            <p:cNvSpPr/>
            <p:nvPr/>
          </p:nvSpPr>
          <p:spPr>
            <a:xfrm>
              <a:off x="6845189" y="1944238"/>
              <a:ext cx="193634" cy="433659"/>
            </a:xfrm>
            <a:custGeom>
              <a:avLst/>
              <a:gdLst/>
              <a:ahLst/>
              <a:cxnLst/>
              <a:rect l="l" t="t" r="r" b="b"/>
              <a:pathLst>
                <a:path w="14221" h="31849" extrusionOk="0">
                  <a:moveTo>
                    <a:pt x="5427" y="0"/>
                  </a:moveTo>
                  <a:cubicBezTo>
                    <a:pt x="753" y="9943"/>
                    <a:pt x="0" y="21391"/>
                    <a:pt x="3209" y="31849"/>
                  </a:cubicBezTo>
                  <a:cubicBezTo>
                    <a:pt x="3446" y="31690"/>
                    <a:pt x="3526" y="31413"/>
                    <a:pt x="3565" y="31136"/>
                  </a:cubicBezTo>
                  <a:cubicBezTo>
                    <a:pt x="4437" y="24996"/>
                    <a:pt x="5150" y="18816"/>
                    <a:pt x="7091" y="12914"/>
                  </a:cubicBezTo>
                  <a:cubicBezTo>
                    <a:pt x="9665" y="5110"/>
                    <a:pt x="9071" y="7368"/>
                    <a:pt x="14221" y="1545"/>
                  </a:cubicBezTo>
                  <a:cubicBezTo>
                    <a:pt x="11092" y="1268"/>
                    <a:pt x="8517" y="357"/>
                    <a:pt x="5427"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1516" name="Google Shape;1516;p53"/>
            <p:cNvSpPr/>
            <p:nvPr/>
          </p:nvSpPr>
          <p:spPr>
            <a:xfrm>
              <a:off x="6759959" y="2945910"/>
              <a:ext cx="207672" cy="419321"/>
            </a:xfrm>
            <a:custGeom>
              <a:avLst/>
              <a:gdLst/>
              <a:ahLst/>
              <a:cxnLst/>
              <a:rect l="l" t="t" r="r" b="b"/>
              <a:pathLst>
                <a:path w="15252" h="30796" extrusionOk="0">
                  <a:moveTo>
                    <a:pt x="8002" y="1"/>
                  </a:moveTo>
                  <a:cubicBezTo>
                    <a:pt x="6893" y="595"/>
                    <a:pt x="5704" y="1031"/>
                    <a:pt x="4437" y="1268"/>
                  </a:cubicBezTo>
                  <a:cubicBezTo>
                    <a:pt x="5506" y="1704"/>
                    <a:pt x="6299" y="2774"/>
                    <a:pt x="6576" y="3922"/>
                  </a:cubicBezTo>
                  <a:cubicBezTo>
                    <a:pt x="6932" y="5388"/>
                    <a:pt x="6655" y="6972"/>
                    <a:pt x="6378" y="8438"/>
                  </a:cubicBezTo>
                  <a:cubicBezTo>
                    <a:pt x="5427" y="13192"/>
                    <a:pt x="4516" y="17985"/>
                    <a:pt x="3565" y="22738"/>
                  </a:cubicBezTo>
                  <a:cubicBezTo>
                    <a:pt x="3249" y="24362"/>
                    <a:pt x="2615" y="26343"/>
                    <a:pt x="991" y="26739"/>
                  </a:cubicBezTo>
                  <a:lnTo>
                    <a:pt x="1981" y="26779"/>
                  </a:lnTo>
                  <a:cubicBezTo>
                    <a:pt x="1981" y="28125"/>
                    <a:pt x="1030" y="29750"/>
                    <a:pt x="0" y="30621"/>
                  </a:cubicBezTo>
                  <a:cubicBezTo>
                    <a:pt x="1189" y="30265"/>
                    <a:pt x="2575" y="29987"/>
                    <a:pt x="3130" y="27967"/>
                  </a:cubicBezTo>
                  <a:cubicBezTo>
                    <a:pt x="4120" y="29195"/>
                    <a:pt x="5506" y="30502"/>
                    <a:pt x="7051" y="30740"/>
                  </a:cubicBezTo>
                  <a:cubicBezTo>
                    <a:pt x="7268" y="30762"/>
                    <a:pt x="7461" y="30795"/>
                    <a:pt x="7643" y="30795"/>
                  </a:cubicBezTo>
                  <a:cubicBezTo>
                    <a:pt x="7794" y="30795"/>
                    <a:pt x="7938" y="30772"/>
                    <a:pt x="8081" y="30700"/>
                  </a:cubicBezTo>
                  <a:cubicBezTo>
                    <a:pt x="8398" y="30502"/>
                    <a:pt x="8794" y="30621"/>
                    <a:pt x="8992" y="30304"/>
                  </a:cubicBezTo>
                  <a:cubicBezTo>
                    <a:pt x="9943" y="28680"/>
                    <a:pt x="10379" y="26343"/>
                    <a:pt x="11329" y="24679"/>
                  </a:cubicBezTo>
                  <a:cubicBezTo>
                    <a:pt x="11567" y="24283"/>
                    <a:pt x="12478" y="24679"/>
                    <a:pt x="12637" y="24243"/>
                  </a:cubicBezTo>
                  <a:cubicBezTo>
                    <a:pt x="12795" y="23649"/>
                    <a:pt x="12557" y="21867"/>
                    <a:pt x="12557" y="21193"/>
                  </a:cubicBezTo>
                  <a:cubicBezTo>
                    <a:pt x="12518" y="14578"/>
                    <a:pt x="13429" y="7963"/>
                    <a:pt x="15251" y="1585"/>
                  </a:cubicBezTo>
                  <a:cubicBezTo>
                    <a:pt x="14023" y="1585"/>
                    <a:pt x="12755" y="1308"/>
                    <a:pt x="11488" y="951"/>
                  </a:cubicBezTo>
                  <a:cubicBezTo>
                    <a:pt x="11052" y="872"/>
                    <a:pt x="10616" y="753"/>
                    <a:pt x="10220" y="595"/>
                  </a:cubicBezTo>
                  <a:cubicBezTo>
                    <a:pt x="9468" y="476"/>
                    <a:pt x="8715" y="278"/>
                    <a:pt x="800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17" name="Google Shape;1517;p53"/>
            <p:cNvSpPr/>
            <p:nvPr/>
          </p:nvSpPr>
          <p:spPr>
            <a:xfrm>
              <a:off x="6927178" y="3673565"/>
              <a:ext cx="14" cy="1103"/>
            </a:xfrm>
            <a:custGeom>
              <a:avLst/>
              <a:gdLst/>
              <a:ahLst/>
              <a:cxnLst/>
              <a:rect l="l" t="t" r="r" b="b"/>
              <a:pathLst>
                <a:path w="1" h="81" extrusionOk="0">
                  <a:moveTo>
                    <a:pt x="0" y="1"/>
                  </a:moveTo>
                  <a:lnTo>
                    <a:pt x="0" y="1"/>
                  </a:lnTo>
                  <a:cubicBezTo>
                    <a:pt x="0" y="40"/>
                    <a:pt x="0" y="40"/>
                    <a:pt x="0" y="80"/>
                  </a:cubicBezTo>
                  <a:cubicBezTo>
                    <a:pt x="0" y="40"/>
                    <a:pt x="0" y="1"/>
                    <a:pt x="0" y="1"/>
                  </a:cubicBezTo>
                  <a:close/>
                </a:path>
              </a:pathLst>
            </a:custGeom>
            <a:solidFill>
              <a:srgbClr val="D9666B"/>
            </a:solidFill>
            <a:ln>
              <a:noFill/>
            </a:ln>
          </p:spPr>
          <p:txBody>
            <a:bodyPr spcFirstLastPara="1" wrap="square" lIns="165409" tIns="165409" rIns="165409" bIns="165409" anchor="ctr" anchorCtr="0">
              <a:noAutofit/>
            </a:bodyPr>
            <a:lstStyle/>
            <a:p>
              <a:endParaRPr sz="3539"/>
            </a:p>
          </p:txBody>
        </p:sp>
        <p:sp>
          <p:nvSpPr>
            <p:cNvPr id="1518" name="Google Shape;1518;p53"/>
            <p:cNvSpPr/>
            <p:nvPr/>
          </p:nvSpPr>
          <p:spPr>
            <a:xfrm>
              <a:off x="6652071" y="3532792"/>
              <a:ext cx="479504" cy="435946"/>
            </a:xfrm>
            <a:custGeom>
              <a:avLst/>
              <a:gdLst/>
              <a:ahLst/>
              <a:cxnLst/>
              <a:rect l="l" t="t" r="r" b="b"/>
              <a:pathLst>
                <a:path w="35216" h="32017" extrusionOk="0">
                  <a:moveTo>
                    <a:pt x="22778" y="18737"/>
                  </a:moveTo>
                  <a:lnTo>
                    <a:pt x="22778" y="18737"/>
                  </a:lnTo>
                  <a:cubicBezTo>
                    <a:pt x="22806" y="18809"/>
                    <a:pt x="22835" y="18882"/>
                    <a:pt x="22864" y="18954"/>
                  </a:cubicBezTo>
                  <a:lnTo>
                    <a:pt x="22864" y="18954"/>
                  </a:lnTo>
                  <a:cubicBezTo>
                    <a:pt x="22862" y="18948"/>
                    <a:pt x="22859" y="18941"/>
                    <a:pt x="22857" y="18935"/>
                  </a:cubicBezTo>
                  <a:cubicBezTo>
                    <a:pt x="22857" y="18856"/>
                    <a:pt x="22818" y="18816"/>
                    <a:pt x="22778" y="18737"/>
                  </a:cubicBezTo>
                  <a:close/>
                  <a:moveTo>
                    <a:pt x="33354" y="0"/>
                  </a:moveTo>
                  <a:cubicBezTo>
                    <a:pt x="33354" y="0"/>
                    <a:pt x="25432" y="990"/>
                    <a:pt x="17787" y="990"/>
                  </a:cubicBezTo>
                  <a:cubicBezTo>
                    <a:pt x="13469" y="990"/>
                    <a:pt x="4477" y="713"/>
                    <a:pt x="1" y="555"/>
                  </a:cubicBezTo>
                  <a:lnTo>
                    <a:pt x="1" y="555"/>
                  </a:lnTo>
                  <a:cubicBezTo>
                    <a:pt x="1308" y="871"/>
                    <a:pt x="2576" y="1188"/>
                    <a:pt x="3843" y="1505"/>
                  </a:cubicBezTo>
                  <a:cubicBezTo>
                    <a:pt x="4873" y="1743"/>
                    <a:pt x="5903" y="2020"/>
                    <a:pt x="6695" y="2654"/>
                  </a:cubicBezTo>
                  <a:cubicBezTo>
                    <a:pt x="7963" y="3724"/>
                    <a:pt x="8319" y="5506"/>
                    <a:pt x="8399" y="7170"/>
                  </a:cubicBezTo>
                  <a:cubicBezTo>
                    <a:pt x="8874" y="15370"/>
                    <a:pt x="5190" y="23292"/>
                    <a:pt x="4715" y="31452"/>
                  </a:cubicBezTo>
                  <a:cubicBezTo>
                    <a:pt x="6141" y="30739"/>
                    <a:pt x="6299" y="30779"/>
                    <a:pt x="6854" y="29313"/>
                  </a:cubicBezTo>
                  <a:cubicBezTo>
                    <a:pt x="7606" y="27451"/>
                    <a:pt x="12241" y="12201"/>
                    <a:pt x="12518" y="3486"/>
                  </a:cubicBezTo>
                  <a:lnTo>
                    <a:pt x="18104" y="2298"/>
                  </a:lnTo>
                  <a:cubicBezTo>
                    <a:pt x="18104" y="2298"/>
                    <a:pt x="18896" y="5625"/>
                    <a:pt x="20045" y="9784"/>
                  </a:cubicBezTo>
                  <a:cubicBezTo>
                    <a:pt x="19965" y="8913"/>
                    <a:pt x="20045" y="8041"/>
                    <a:pt x="20282" y="7209"/>
                  </a:cubicBezTo>
                  <a:cubicBezTo>
                    <a:pt x="20362" y="6893"/>
                    <a:pt x="20560" y="6496"/>
                    <a:pt x="20877" y="6496"/>
                  </a:cubicBezTo>
                  <a:cubicBezTo>
                    <a:pt x="21035" y="6496"/>
                    <a:pt x="21193" y="6576"/>
                    <a:pt x="21312" y="6655"/>
                  </a:cubicBezTo>
                  <a:cubicBezTo>
                    <a:pt x="23174" y="7883"/>
                    <a:pt x="24362" y="9864"/>
                    <a:pt x="25115" y="11963"/>
                  </a:cubicBezTo>
                  <a:cubicBezTo>
                    <a:pt x="25868" y="14023"/>
                    <a:pt x="26185" y="16241"/>
                    <a:pt x="26620" y="18420"/>
                  </a:cubicBezTo>
                  <a:cubicBezTo>
                    <a:pt x="27531" y="22500"/>
                    <a:pt x="28918" y="26461"/>
                    <a:pt x="30819" y="30185"/>
                  </a:cubicBezTo>
                  <a:cubicBezTo>
                    <a:pt x="30596" y="30408"/>
                    <a:pt x="30289" y="30507"/>
                    <a:pt x="29973" y="30507"/>
                  </a:cubicBezTo>
                  <a:cubicBezTo>
                    <a:pt x="29674" y="30507"/>
                    <a:pt x="29367" y="30418"/>
                    <a:pt x="29116" y="30264"/>
                  </a:cubicBezTo>
                  <a:cubicBezTo>
                    <a:pt x="28561" y="29947"/>
                    <a:pt x="28244" y="29392"/>
                    <a:pt x="27888" y="28878"/>
                  </a:cubicBezTo>
                  <a:cubicBezTo>
                    <a:pt x="25909" y="25735"/>
                    <a:pt x="24235" y="22402"/>
                    <a:pt x="22864" y="18954"/>
                  </a:cubicBezTo>
                  <a:lnTo>
                    <a:pt x="22864" y="18954"/>
                  </a:lnTo>
                  <a:cubicBezTo>
                    <a:pt x="25318" y="25994"/>
                    <a:pt x="27772" y="30305"/>
                    <a:pt x="30740" y="31571"/>
                  </a:cubicBezTo>
                  <a:cubicBezTo>
                    <a:pt x="31478" y="31880"/>
                    <a:pt x="32133" y="32016"/>
                    <a:pt x="32695" y="32016"/>
                  </a:cubicBezTo>
                  <a:cubicBezTo>
                    <a:pt x="34366" y="32016"/>
                    <a:pt x="35216" y="30815"/>
                    <a:pt x="34979" y="29392"/>
                  </a:cubicBezTo>
                  <a:cubicBezTo>
                    <a:pt x="34701" y="27491"/>
                    <a:pt x="33869" y="21906"/>
                    <a:pt x="33711" y="17786"/>
                  </a:cubicBezTo>
                  <a:cubicBezTo>
                    <a:pt x="33552" y="13666"/>
                    <a:pt x="33354" y="0"/>
                    <a:pt x="33354"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19" name="Google Shape;1519;p53"/>
            <p:cNvSpPr/>
            <p:nvPr/>
          </p:nvSpPr>
          <p:spPr>
            <a:xfrm>
              <a:off x="6470296" y="2912466"/>
              <a:ext cx="132158" cy="365701"/>
            </a:xfrm>
            <a:custGeom>
              <a:avLst/>
              <a:gdLst/>
              <a:ahLst/>
              <a:cxnLst/>
              <a:rect l="l" t="t" r="r" b="b"/>
              <a:pathLst>
                <a:path w="9706" h="26858" extrusionOk="0">
                  <a:moveTo>
                    <a:pt x="4754" y="1"/>
                  </a:moveTo>
                  <a:lnTo>
                    <a:pt x="4952" y="436"/>
                  </a:lnTo>
                  <a:cubicBezTo>
                    <a:pt x="3645" y="5586"/>
                    <a:pt x="2298" y="10696"/>
                    <a:pt x="991" y="15806"/>
                  </a:cubicBezTo>
                  <a:cubicBezTo>
                    <a:pt x="476" y="17707"/>
                    <a:pt x="1" y="19648"/>
                    <a:pt x="40" y="21589"/>
                  </a:cubicBezTo>
                  <a:cubicBezTo>
                    <a:pt x="80" y="23530"/>
                    <a:pt x="753" y="25590"/>
                    <a:pt x="2219" y="26858"/>
                  </a:cubicBezTo>
                  <a:cubicBezTo>
                    <a:pt x="3803" y="18064"/>
                    <a:pt x="6299" y="9428"/>
                    <a:pt x="9706" y="1189"/>
                  </a:cubicBezTo>
                  <a:cubicBezTo>
                    <a:pt x="8002" y="1070"/>
                    <a:pt x="6299" y="634"/>
                    <a:pt x="4754"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20" name="Google Shape;1520;p53"/>
            <p:cNvSpPr/>
            <p:nvPr/>
          </p:nvSpPr>
          <p:spPr>
            <a:xfrm>
              <a:off x="6498879" y="2894124"/>
              <a:ext cx="560955" cy="90343"/>
            </a:xfrm>
            <a:custGeom>
              <a:avLst/>
              <a:gdLst/>
              <a:ahLst/>
              <a:cxnLst/>
              <a:rect l="l" t="t" r="r" b="b"/>
              <a:pathLst>
                <a:path w="41198" h="6635" extrusionOk="0">
                  <a:moveTo>
                    <a:pt x="357" y="1"/>
                  </a:moveTo>
                  <a:lnTo>
                    <a:pt x="1" y="40"/>
                  </a:lnTo>
                  <a:cubicBezTo>
                    <a:pt x="991" y="2298"/>
                    <a:pt x="3051" y="4002"/>
                    <a:pt x="5309" y="4992"/>
                  </a:cubicBezTo>
                  <a:cubicBezTo>
                    <a:pt x="7607" y="5982"/>
                    <a:pt x="10102" y="6299"/>
                    <a:pt x="12558" y="6497"/>
                  </a:cubicBezTo>
                  <a:cubicBezTo>
                    <a:pt x="13565" y="6580"/>
                    <a:pt x="14577" y="6634"/>
                    <a:pt x="15586" y="6634"/>
                  </a:cubicBezTo>
                  <a:cubicBezTo>
                    <a:pt x="17473" y="6634"/>
                    <a:pt x="19347" y="6445"/>
                    <a:pt x="21154" y="5903"/>
                  </a:cubicBezTo>
                  <a:cubicBezTo>
                    <a:pt x="22263" y="5586"/>
                    <a:pt x="23333" y="5111"/>
                    <a:pt x="24442" y="5071"/>
                  </a:cubicBezTo>
                  <a:cubicBezTo>
                    <a:pt x="24492" y="5070"/>
                    <a:pt x="24542" y="5069"/>
                    <a:pt x="24592" y="5069"/>
                  </a:cubicBezTo>
                  <a:cubicBezTo>
                    <a:pt x="25803" y="5069"/>
                    <a:pt x="26946" y="5519"/>
                    <a:pt x="28126" y="5824"/>
                  </a:cubicBezTo>
                  <a:cubicBezTo>
                    <a:pt x="29835" y="6314"/>
                    <a:pt x="31613" y="6558"/>
                    <a:pt x="33393" y="6558"/>
                  </a:cubicBezTo>
                  <a:cubicBezTo>
                    <a:pt x="36069" y="6558"/>
                    <a:pt x="38748" y="6007"/>
                    <a:pt x="41198" y="4913"/>
                  </a:cubicBezTo>
                  <a:cubicBezTo>
                    <a:pt x="41144" y="4459"/>
                    <a:pt x="40696" y="4311"/>
                    <a:pt x="40203" y="4311"/>
                  </a:cubicBezTo>
                  <a:cubicBezTo>
                    <a:pt x="39964" y="4311"/>
                    <a:pt x="39714" y="4346"/>
                    <a:pt x="39494" y="4398"/>
                  </a:cubicBezTo>
                  <a:cubicBezTo>
                    <a:pt x="38073" y="4739"/>
                    <a:pt x="36610" y="4917"/>
                    <a:pt x="35136" y="4917"/>
                  </a:cubicBezTo>
                  <a:cubicBezTo>
                    <a:pt x="34557" y="4917"/>
                    <a:pt x="33975" y="4889"/>
                    <a:pt x="33394" y="4834"/>
                  </a:cubicBezTo>
                  <a:cubicBezTo>
                    <a:pt x="31508" y="4656"/>
                    <a:pt x="29653" y="4222"/>
                    <a:pt x="27773" y="4222"/>
                  </a:cubicBezTo>
                  <a:cubicBezTo>
                    <a:pt x="27561" y="4222"/>
                    <a:pt x="27348" y="4227"/>
                    <a:pt x="27135" y="4239"/>
                  </a:cubicBezTo>
                  <a:cubicBezTo>
                    <a:pt x="25987" y="4279"/>
                    <a:pt x="24877" y="4517"/>
                    <a:pt x="23729" y="4715"/>
                  </a:cubicBezTo>
                  <a:cubicBezTo>
                    <a:pt x="22309" y="4931"/>
                    <a:pt x="20883" y="5030"/>
                    <a:pt x="19456" y="5030"/>
                  </a:cubicBezTo>
                  <a:cubicBezTo>
                    <a:pt x="13558" y="5030"/>
                    <a:pt x="7642" y="3342"/>
                    <a:pt x="2061" y="1268"/>
                  </a:cubicBezTo>
                  <a:cubicBezTo>
                    <a:pt x="1348" y="1031"/>
                    <a:pt x="595" y="674"/>
                    <a:pt x="357"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21" name="Google Shape;1521;p53"/>
            <p:cNvSpPr/>
            <p:nvPr/>
          </p:nvSpPr>
          <p:spPr>
            <a:xfrm>
              <a:off x="6359712" y="2293230"/>
              <a:ext cx="108438" cy="304755"/>
            </a:xfrm>
            <a:custGeom>
              <a:avLst/>
              <a:gdLst/>
              <a:ahLst/>
              <a:cxnLst/>
              <a:rect l="l" t="t" r="r" b="b"/>
              <a:pathLst>
                <a:path w="7964" h="22382" extrusionOk="0">
                  <a:moveTo>
                    <a:pt x="635" y="1"/>
                  </a:moveTo>
                  <a:lnTo>
                    <a:pt x="635" y="1"/>
                  </a:lnTo>
                  <a:cubicBezTo>
                    <a:pt x="1" y="7844"/>
                    <a:pt x="2140" y="15885"/>
                    <a:pt x="6577" y="22382"/>
                  </a:cubicBezTo>
                  <a:cubicBezTo>
                    <a:pt x="6577" y="22382"/>
                    <a:pt x="6022" y="15251"/>
                    <a:pt x="7448" y="12082"/>
                  </a:cubicBezTo>
                  <a:cubicBezTo>
                    <a:pt x="7646" y="11607"/>
                    <a:pt x="7884" y="11132"/>
                    <a:pt x="7923" y="10577"/>
                  </a:cubicBezTo>
                  <a:cubicBezTo>
                    <a:pt x="7963" y="10062"/>
                    <a:pt x="7805" y="9547"/>
                    <a:pt x="7686" y="9032"/>
                  </a:cubicBezTo>
                  <a:cubicBezTo>
                    <a:pt x="7092" y="6893"/>
                    <a:pt x="6537" y="4794"/>
                    <a:pt x="5943" y="2655"/>
                  </a:cubicBezTo>
                  <a:cubicBezTo>
                    <a:pt x="5666" y="5309"/>
                    <a:pt x="5586" y="8002"/>
                    <a:pt x="5784" y="10696"/>
                  </a:cubicBezTo>
                  <a:cubicBezTo>
                    <a:pt x="3210" y="7606"/>
                    <a:pt x="1427" y="3922"/>
                    <a:pt x="635"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22" name="Google Shape;1522;p53"/>
            <p:cNvSpPr/>
            <p:nvPr/>
          </p:nvSpPr>
          <p:spPr>
            <a:xfrm>
              <a:off x="6636439" y="2963176"/>
              <a:ext cx="73363" cy="574762"/>
            </a:xfrm>
            <a:custGeom>
              <a:avLst/>
              <a:gdLst/>
              <a:ahLst/>
              <a:cxnLst/>
              <a:rect l="l" t="t" r="r" b="b"/>
              <a:pathLst>
                <a:path w="5388" h="42212" extrusionOk="0">
                  <a:moveTo>
                    <a:pt x="4476" y="0"/>
                  </a:moveTo>
                  <a:cubicBezTo>
                    <a:pt x="3746" y="2669"/>
                    <a:pt x="3130" y="5388"/>
                    <a:pt x="2651" y="8133"/>
                  </a:cubicBezTo>
                  <a:lnTo>
                    <a:pt x="2651" y="8133"/>
                  </a:lnTo>
                  <a:cubicBezTo>
                    <a:pt x="2652" y="8129"/>
                    <a:pt x="2653" y="8125"/>
                    <a:pt x="2654" y="8121"/>
                  </a:cubicBezTo>
                  <a:lnTo>
                    <a:pt x="4476" y="0"/>
                  </a:lnTo>
                  <a:close/>
                  <a:moveTo>
                    <a:pt x="2651" y="8133"/>
                  </a:moveTo>
                  <a:cubicBezTo>
                    <a:pt x="356" y="18032"/>
                    <a:pt x="1" y="28367"/>
                    <a:pt x="1664" y="38385"/>
                  </a:cubicBezTo>
                  <a:cubicBezTo>
                    <a:pt x="1822" y="39415"/>
                    <a:pt x="2060" y="40445"/>
                    <a:pt x="2694" y="41237"/>
                  </a:cubicBezTo>
                  <a:cubicBezTo>
                    <a:pt x="3112" y="41822"/>
                    <a:pt x="3843" y="42211"/>
                    <a:pt x="4544" y="42211"/>
                  </a:cubicBezTo>
                  <a:cubicBezTo>
                    <a:pt x="4839" y="42211"/>
                    <a:pt x="5129" y="42142"/>
                    <a:pt x="5387" y="41989"/>
                  </a:cubicBezTo>
                  <a:cubicBezTo>
                    <a:pt x="1046" y="31360"/>
                    <a:pt x="666" y="19522"/>
                    <a:pt x="2651" y="8133"/>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23" name="Google Shape;1523;p53"/>
            <p:cNvSpPr/>
            <p:nvPr/>
          </p:nvSpPr>
          <p:spPr>
            <a:xfrm>
              <a:off x="7393223" y="2889276"/>
              <a:ext cx="81996" cy="277782"/>
            </a:xfrm>
            <a:custGeom>
              <a:avLst/>
              <a:gdLst/>
              <a:ahLst/>
              <a:cxnLst/>
              <a:rect l="l" t="t" r="r" b="b"/>
              <a:pathLst>
                <a:path w="6022" h="20401" extrusionOk="0">
                  <a:moveTo>
                    <a:pt x="0" y="0"/>
                  </a:moveTo>
                  <a:cubicBezTo>
                    <a:pt x="1902" y="6695"/>
                    <a:pt x="3407" y="13508"/>
                    <a:pt x="4516" y="20401"/>
                  </a:cubicBezTo>
                  <a:cubicBezTo>
                    <a:pt x="6021" y="14182"/>
                    <a:pt x="5387" y="7447"/>
                    <a:pt x="2694" y="1664"/>
                  </a:cubicBezTo>
                  <a:lnTo>
                    <a:pt x="2694" y="1664"/>
                  </a:lnTo>
                  <a:lnTo>
                    <a:pt x="2852" y="1743"/>
                  </a:lnTo>
                  <a:cubicBezTo>
                    <a:pt x="1862" y="1228"/>
                    <a:pt x="911" y="634"/>
                    <a:pt x="0"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24" name="Google Shape;1524;p53"/>
            <p:cNvSpPr/>
            <p:nvPr/>
          </p:nvSpPr>
          <p:spPr>
            <a:xfrm>
              <a:off x="7124054" y="2828326"/>
              <a:ext cx="231364" cy="378786"/>
            </a:xfrm>
            <a:custGeom>
              <a:avLst/>
              <a:gdLst/>
              <a:ahLst/>
              <a:cxnLst/>
              <a:rect l="l" t="t" r="r" b="b"/>
              <a:pathLst>
                <a:path w="16992" h="27819" extrusionOk="0">
                  <a:moveTo>
                    <a:pt x="14499" y="0"/>
                  </a:moveTo>
                  <a:lnTo>
                    <a:pt x="13033" y="792"/>
                  </a:lnTo>
                  <a:cubicBezTo>
                    <a:pt x="13051" y="824"/>
                    <a:pt x="13069" y="856"/>
                    <a:pt x="13087" y="887"/>
                  </a:cubicBezTo>
                  <a:lnTo>
                    <a:pt x="13087" y="887"/>
                  </a:lnTo>
                  <a:cubicBezTo>
                    <a:pt x="13567" y="607"/>
                    <a:pt x="14038" y="312"/>
                    <a:pt x="14499" y="0"/>
                  </a:cubicBezTo>
                  <a:close/>
                  <a:moveTo>
                    <a:pt x="13087" y="887"/>
                  </a:moveTo>
                  <a:lnTo>
                    <a:pt x="13087" y="887"/>
                  </a:lnTo>
                  <a:cubicBezTo>
                    <a:pt x="12285" y="1355"/>
                    <a:pt x="11459" y="1783"/>
                    <a:pt x="10617" y="2179"/>
                  </a:cubicBezTo>
                  <a:cubicBezTo>
                    <a:pt x="12241" y="5110"/>
                    <a:pt x="13865" y="8081"/>
                    <a:pt x="14697" y="11329"/>
                  </a:cubicBezTo>
                  <a:cubicBezTo>
                    <a:pt x="15568" y="14538"/>
                    <a:pt x="15568" y="18143"/>
                    <a:pt x="14063" y="21114"/>
                  </a:cubicBezTo>
                  <a:cubicBezTo>
                    <a:pt x="12875" y="23490"/>
                    <a:pt x="10498" y="25471"/>
                    <a:pt x="7844" y="25511"/>
                  </a:cubicBezTo>
                  <a:cubicBezTo>
                    <a:pt x="7793" y="25512"/>
                    <a:pt x="7742" y="25513"/>
                    <a:pt x="7691" y="25513"/>
                  </a:cubicBezTo>
                  <a:cubicBezTo>
                    <a:pt x="4669" y="25513"/>
                    <a:pt x="2143" y="23216"/>
                    <a:pt x="1" y="21034"/>
                  </a:cubicBezTo>
                  <a:lnTo>
                    <a:pt x="1" y="21034"/>
                  </a:lnTo>
                  <a:cubicBezTo>
                    <a:pt x="238" y="23451"/>
                    <a:pt x="1704" y="25669"/>
                    <a:pt x="3803" y="26857"/>
                  </a:cubicBezTo>
                  <a:cubicBezTo>
                    <a:pt x="4939" y="27500"/>
                    <a:pt x="6237" y="27818"/>
                    <a:pt x="7534" y="27818"/>
                  </a:cubicBezTo>
                  <a:cubicBezTo>
                    <a:pt x="8635" y="27818"/>
                    <a:pt x="9735" y="27589"/>
                    <a:pt x="10736" y="27135"/>
                  </a:cubicBezTo>
                  <a:cubicBezTo>
                    <a:pt x="14499" y="25352"/>
                    <a:pt x="16162" y="20916"/>
                    <a:pt x="16519" y="16796"/>
                  </a:cubicBezTo>
                  <a:cubicBezTo>
                    <a:pt x="16991" y="11286"/>
                    <a:pt x="15782" y="5699"/>
                    <a:pt x="13087" y="887"/>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25" name="Google Shape;1525;p53"/>
            <p:cNvSpPr/>
            <p:nvPr/>
          </p:nvSpPr>
          <p:spPr>
            <a:xfrm>
              <a:off x="7213600" y="1507321"/>
              <a:ext cx="405609" cy="694175"/>
            </a:xfrm>
            <a:custGeom>
              <a:avLst/>
              <a:gdLst/>
              <a:ahLst/>
              <a:cxnLst/>
              <a:rect l="l" t="t" r="r" b="b"/>
              <a:pathLst>
                <a:path w="29789" h="50982" extrusionOk="0">
                  <a:moveTo>
                    <a:pt x="238" y="0"/>
                  </a:moveTo>
                  <a:lnTo>
                    <a:pt x="0" y="277"/>
                  </a:lnTo>
                  <a:cubicBezTo>
                    <a:pt x="3724" y="4476"/>
                    <a:pt x="4556" y="10537"/>
                    <a:pt x="8002" y="14934"/>
                  </a:cubicBezTo>
                  <a:cubicBezTo>
                    <a:pt x="10775" y="18460"/>
                    <a:pt x="14894" y="20559"/>
                    <a:pt x="18697" y="22896"/>
                  </a:cubicBezTo>
                  <a:cubicBezTo>
                    <a:pt x="22500" y="25273"/>
                    <a:pt x="26303" y="28283"/>
                    <a:pt x="27610" y="32562"/>
                  </a:cubicBezTo>
                  <a:cubicBezTo>
                    <a:pt x="29036" y="37236"/>
                    <a:pt x="25629" y="42148"/>
                    <a:pt x="21351" y="44485"/>
                  </a:cubicBezTo>
                  <a:cubicBezTo>
                    <a:pt x="21351" y="46466"/>
                    <a:pt x="22540" y="49040"/>
                    <a:pt x="22579" y="50981"/>
                  </a:cubicBezTo>
                  <a:cubicBezTo>
                    <a:pt x="22975" y="50546"/>
                    <a:pt x="23372" y="50110"/>
                    <a:pt x="23728" y="49714"/>
                  </a:cubicBezTo>
                  <a:lnTo>
                    <a:pt x="26263" y="45792"/>
                  </a:lnTo>
                  <a:cubicBezTo>
                    <a:pt x="26699" y="45119"/>
                    <a:pt x="27135" y="44445"/>
                    <a:pt x="27570" y="43772"/>
                  </a:cubicBezTo>
                  <a:cubicBezTo>
                    <a:pt x="29789" y="38622"/>
                    <a:pt x="29234" y="33671"/>
                    <a:pt x="26818" y="28680"/>
                  </a:cubicBezTo>
                  <a:cubicBezTo>
                    <a:pt x="23253" y="21232"/>
                    <a:pt x="18143" y="16677"/>
                    <a:pt x="15449" y="14102"/>
                  </a:cubicBezTo>
                  <a:cubicBezTo>
                    <a:pt x="12755" y="11527"/>
                    <a:pt x="10537" y="11805"/>
                    <a:pt x="5427" y="5744"/>
                  </a:cubicBezTo>
                  <a:cubicBezTo>
                    <a:pt x="3486" y="3486"/>
                    <a:pt x="1822" y="1585"/>
                    <a:pt x="238"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26" name="Google Shape;1526;p53"/>
            <p:cNvSpPr/>
            <p:nvPr/>
          </p:nvSpPr>
          <p:spPr>
            <a:xfrm>
              <a:off x="6296065" y="2032164"/>
              <a:ext cx="146182" cy="411001"/>
            </a:xfrm>
            <a:custGeom>
              <a:avLst/>
              <a:gdLst/>
              <a:ahLst/>
              <a:cxnLst/>
              <a:rect l="l" t="t" r="r" b="b"/>
              <a:pathLst>
                <a:path w="10736" h="30185" fill="none" extrusionOk="0">
                  <a:moveTo>
                    <a:pt x="7329" y="0"/>
                  </a:moveTo>
                  <a:cubicBezTo>
                    <a:pt x="7329" y="0"/>
                    <a:pt x="1" y="16677"/>
                    <a:pt x="10300" y="30185"/>
                  </a:cubicBezTo>
                  <a:cubicBezTo>
                    <a:pt x="10300" y="30185"/>
                    <a:pt x="9468" y="25075"/>
                    <a:pt x="10736" y="20797"/>
                  </a:cubicBezTo>
                </a:path>
              </a:pathLst>
            </a:custGeom>
            <a:noFill/>
            <a:ln w="11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27" name="Google Shape;1527;p53"/>
            <p:cNvSpPr/>
            <p:nvPr/>
          </p:nvSpPr>
          <p:spPr>
            <a:xfrm>
              <a:off x="6304154" y="1415624"/>
              <a:ext cx="1318758" cy="980031"/>
            </a:xfrm>
            <a:custGeom>
              <a:avLst/>
              <a:gdLst/>
              <a:ahLst/>
              <a:cxnLst/>
              <a:rect l="l" t="t" r="r" b="b"/>
              <a:pathLst>
                <a:path w="96853" h="71976" fill="none" extrusionOk="0">
                  <a:moveTo>
                    <a:pt x="3883" y="50744"/>
                  </a:moveTo>
                  <a:cubicBezTo>
                    <a:pt x="3883" y="50744"/>
                    <a:pt x="1" y="47931"/>
                    <a:pt x="199" y="44485"/>
                  </a:cubicBezTo>
                  <a:cubicBezTo>
                    <a:pt x="397" y="40999"/>
                    <a:pt x="5428" y="26976"/>
                    <a:pt x="7527" y="25035"/>
                  </a:cubicBezTo>
                  <a:cubicBezTo>
                    <a:pt x="9666" y="23094"/>
                    <a:pt x="12558" y="22341"/>
                    <a:pt x="12558" y="22341"/>
                  </a:cubicBezTo>
                  <a:cubicBezTo>
                    <a:pt x="12558" y="22341"/>
                    <a:pt x="17985" y="14498"/>
                    <a:pt x="26105" y="9665"/>
                  </a:cubicBezTo>
                  <a:cubicBezTo>
                    <a:pt x="34226" y="4833"/>
                    <a:pt x="49873" y="0"/>
                    <a:pt x="58271" y="1743"/>
                  </a:cubicBezTo>
                  <a:cubicBezTo>
                    <a:pt x="66708" y="3486"/>
                    <a:pt x="71343" y="13429"/>
                    <a:pt x="78116" y="17707"/>
                  </a:cubicBezTo>
                  <a:cubicBezTo>
                    <a:pt x="84850" y="21945"/>
                    <a:pt x="94516" y="33076"/>
                    <a:pt x="95704" y="41870"/>
                  </a:cubicBezTo>
                  <a:cubicBezTo>
                    <a:pt x="96853" y="50664"/>
                    <a:pt x="88931" y="58191"/>
                    <a:pt x="88931" y="58191"/>
                  </a:cubicBezTo>
                  <a:cubicBezTo>
                    <a:pt x="88931" y="58191"/>
                    <a:pt x="87465" y="68886"/>
                    <a:pt x="81483" y="71976"/>
                  </a:cubicBezTo>
                  <a:cubicBezTo>
                    <a:pt x="81483" y="71976"/>
                    <a:pt x="84969" y="66311"/>
                    <a:pt x="75106" y="53279"/>
                  </a:cubicBezTo>
                  <a:cubicBezTo>
                    <a:pt x="65242" y="40207"/>
                    <a:pt x="53953" y="39533"/>
                    <a:pt x="38187" y="38464"/>
                  </a:cubicBezTo>
                  <a:cubicBezTo>
                    <a:pt x="22421" y="37434"/>
                    <a:pt x="6775" y="44841"/>
                    <a:pt x="5705" y="45911"/>
                  </a:cubicBezTo>
                  <a:cubicBezTo>
                    <a:pt x="4636" y="46980"/>
                    <a:pt x="3883" y="50744"/>
                    <a:pt x="3883" y="50744"/>
                  </a:cubicBezTo>
                  <a:close/>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28" name="Google Shape;1528;p53"/>
            <p:cNvSpPr/>
            <p:nvPr/>
          </p:nvSpPr>
          <p:spPr>
            <a:xfrm>
              <a:off x="6349472" y="1963656"/>
              <a:ext cx="236253" cy="90629"/>
            </a:xfrm>
            <a:custGeom>
              <a:avLst/>
              <a:gdLst/>
              <a:ahLst/>
              <a:cxnLst/>
              <a:rect l="l" t="t" r="r" b="b"/>
              <a:pathLst>
                <a:path w="17351" h="6656" fill="none" extrusionOk="0">
                  <a:moveTo>
                    <a:pt x="0" y="6655"/>
                  </a:moveTo>
                  <a:cubicBezTo>
                    <a:pt x="0" y="6655"/>
                    <a:pt x="6695" y="2456"/>
                    <a:pt x="17351" y="0"/>
                  </a:cubicBezTo>
                </a:path>
              </a:pathLst>
            </a:custGeom>
            <a:noFill/>
            <a:ln w="11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29" name="Google Shape;1529;p53"/>
            <p:cNvSpPr/>
            <p:nvPr/>
          </p:nvSpPr>
          <p:spPr>
            <a:xfrm>
              <a:off x="6475158" y="1657272"/>
              <a:ext cx="1039901" cy="550702"/>
            </a:xfrm>
            <a:custGeom>
              <a:avLst/>
              <a:gdLst/>
              <a:ahLst/>
              <a:cxnLst/>
              <a:rect l="l" t="t" r="r" b="b"/>
              <a:pathLst>
                <a:path w="76373" h="40445" fill="none" extrusionOk="0">
                  <a:moveTo>
                    <a:pt x="0" y="4595"/>
                  </a:moveTo>
                  <a:cubicBezTo>
                    <a:pt x="0" y="4595"/>
                    <a:pt x="16875" y="1149"/>
                    <a:pt x="30343" y="595"/>
                  </a:cubicBezTo>
                  <a:cubicBezTo>
                    <a:pt x="43851" y="0"/>
                    <a:pt x="61241" y="10141"/>
                    <a:pt x="66034" y="15212"/>
                  </a:cubicBezTo>
                  <a:cubicBezTo>
                    <a:pt x="70827" y="20282"/>
                    <a:pt x="75699" y="26818"/>
                    <a:pt x="76373" y="40445"/>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0" name="Google Shape;1530;p53"/>
            <p:cNvSpPr/>
            <p:nvPr/>
          </p:nvSpPr>
          <p:spPr>
            <a:xfrm>
              <a:off x="6451423" y="1706362"/>
              <a:ext cx="95476" cy="279947"/>
            </a:xfrm>
            <a:custGeom>
              <a:avLst/>
              <a:gdLst/>
              <a:ahLst/>
              <a:cxnLst/>
              <a:rect l="l" t="t" r="r" b="b"/>
              <a:pathLst>
                <a:path w="7012" h="20560" fill="none" extrusionOk="0">
                  <a:moveTo>
                    <a:pt x="3882" y="20559"/>
                  </a:moveTo>
                  <a:cubicBezTo>
                    <a:pt x="3882" y="20559"/>
                    <a:pt x="0" y="18975"/>
                    <a:pt x="7011"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1" name="Google Shape;1531;p53"/>
            <p:cNvSpPr/>
            <p:nvPr/>
          </p:nvSpPr>
          <p:spPr>
            <a:xfrm>
              <a:off x="6745934" y="1671298"/>
              <a:ext cx="89553" cy="265377"/>
            </a:xfrm>
            <a:custGeom>
              <a:avLst/>
              <a:gdLst/>
              <a:ahLst/>
              <a:cxnLst/>
              <a:rect l="l" t="t" r="r" b="b"/>
              <a:pathLst>
                <a:path w="6577" h="19490" fill="none" extrusionOk="0">
                  <a:moveTo>
                    <a:pt x="1070" y="19490"/>
                  </a:moveTo>
                  <a:cubicBezTo>
                    <a:pt x="911" y="18975"/>
                    <a:pt x="0" y="15330"/>
                    <a:pt x="1941" y="7685"/>
                  </a:cubicBezTo>
                  <a:cubicBezTo>
                    <a:pt x="3843" y="40"/>
                    <a:pt x="6576" y="0"/>
                    <a:pt x="6576"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2" name="Google Shape;1532;p53"/>
            <p:cNvSpPr/>
            <p:nvPr/>
          </p:nvSpPr>
          <p:spPr>
            <a:xfrm>
              <a:off x="7111104" y="1741957"/>
              <a:ext cx="77693" cy="238949"/>
            </a:xfrm>
            <a:custGeom>
              <a:avLst/>
              <a:gdLst/>
              <a:ahLst/>
              <a:cxnLst/>
              <a:rect l="l" t="t" r="r" b="b"/>
              <a:pathLst>
                <a:path w="5706" h="17549" fill="none" extrusionOk="0">
                  <a:moveTo>
                    <a:pt x="1" y="17549"/>
                  </a:moveTo>
                  <a:cubicBezTo>
                    <a:pt x="1" y="17549"/>
                    <a:pt x="318" y="5824"/>
                    <a:pt x="5705" y="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3" name="Google Shape;1533;p53"/>
            <p:cNvSpPr/>
            <p:nvPr/>
          </p:nvSpPr>
          <p:spPr>
            <a:xfrm>
              <a:off x="7342513" y="1897845"/>
              <a:ext cx="67440" cy="268073"/>
            </a:xfrm>
            <a:custGeom>
              <a:avLst/>
              <a:gdLst/>
              <a:ahLst/>
              <a:cxnLst/>
              <a:rect l="l" t="t" r="r" b="b"/>
              <a:pathLst>
                <a:path w="4953" h="19688" fill="none" extrusionOk="0">
                  <a:moveTo>
                    <a:pt x="199" y="19688"/>
                  </a:moveTo>
                  <a:cubicBezTo>
                    <a:pt x="1" y="19411"/>
                    <a:pt x="4952" y="4794"/>
                    <a:pt x="4516" y="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4" name="Google Shape;1534;p53"/>
            <p:cNvSpPr/>
            <p:nvPr/>
          </p:nvSpPr>
          <p:spPr>
            <a:xfrm>
              <a:off x="7409400" y="2151368"/>
              <a:ext cx="100882" cy="175307"/>
            </a:xfrm>
            <a:custGeom>
              <a:avLst/>
              <a:gdLst/>
              <a:ahLst/>
              <a:cxnLst/>
              <a:rect l="l" t="t" r="r" b="b"/>
              <a:pathLst>
                <a:path w="7409" h="12875" fill="none" extrusionOk="0">
                  <a:moveTo>
                    <a:pt x="278" y="12875"/>
                  </a:moveTo>
                  <a:cubicBezTo>
                    <a:pt x="1" y="11963"/>
                    <a:pt x="6220" y="7408"/>
                    <a:pt x="7408"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5" name="Google Shape;1535;p53"/>
            <p:cNvSpPr/>
            <p:nvPr/>
          </p:nvSpPr>
          <p:spPr>
            <a:xfrm>
              <a:off x="6632122" y="1481421"/>
              <a:ext cx="175307" cy="210913"/>
            </a:xfrm>
            <a:custGeom>
              <a:avLst/>
              <a:gdLst/>
              <a:ahLst/>
              <a:cxnLst/>
              <a:rect l="l" t="t" r="r" b="b"/>
              <a:pathLst>
                <a:path w="12875" h="15490" fill="none" extrusionOk="0">
                  <a:moveTo>
                    <a:pt x="0" y="15489"/>
                  </a:moveTo>
                  <a:cubicBezTo>
                    <a:pt x="198" y="15450"/>
                    <a:pt x="277" y="6497"/>
                    <a:pt x="12874" y="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6" name="Google Shape;1536;p53"/>
            <p:cNvSpPr/>
            <p:nvPr/>
          </p:nvSpPr>
          <p:spPr>
            <a:xfrm>
              <a:off x="6968165" y="1442586"/>
              <a:ext cx="142942" cy="222228"/>
            </a:xfrm>
            <a:custGeom>
              <a:avLst/>
              <a:gdLst/>
              <a:ahLst/>
              <a:cxnLst/>
              <a:rect l="l" t="t" r="r" b="b"/>
              <a:pathLst>
                <a:path w="10498" h="16321" fill="none" extrusionOk="0">
                  <a:moveTo>
                    <a:pt x="1" y="16321"/>
                  </a:moveTo>
                  <a:cubicBezTo>
                    <a:pt x="1" y="16321"/>
                    <a:pt x="872" y="6576"/>
                    <a:pt x="10498" y="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7" name="Google Shape;1537;p53"/>
            <p:cNvSpPr/>
            <p:nvPr/>
          </p:nvSpPr>
          <p:spPr>
            <a:xfrm>
              <a:off x="7310145" y="1699349"/>
              <a:ext cx="113830" cy="112741"/>
            </a:xfrm>
            <a:custGeom>
              <a:avLst/>
              <a:gdLst/>
              <a:ahLst/>
              <a:cxnLst/>
              <a:rect l="l" t="t" r="r" b="b"/>
              <a:pathLst>
                <a:path w="8360" h="8280" fill="none" extrusionOk="0">
                  <a:moveTo>
                    <a:pt x="1" y="8279"/>
                  </a:moveTo>
                  <a:cubicBezTo>
                    <a:pt x="1" y="8279"/>
                    <a:pt x="1863" y="3011"/>
                    <a:pt x="8359"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8" name="Google Shape;1538;p53"/>
            <p:cNvSpPr/>
            <p:nvPr/>
          </p:nvSpPr>
          <p:spPr>
            <a:xfrm>
              <a:off x="7489768" y="1846604"/>
              <a:ext cx="60428" cy="207672"/>
            </a:xfrm>
            <a:custGeom>
              <a:avLst/>
              <a:gdLst/>
              <a:ahLst/>
              <a:cxnLst/>
              <a:rect l="l" t="t" r="r" b="b"/>
              <a:pathLst>
                <a:path w="4438" h="15252" fill="none" extrusionOk="0">
                  <a:moveTo>
                    <a:pt x="1" y="15251"/>
                  </a:moveTo>
                  <a:cubicBezTo>
                    <a:pt x="1" y="15251"/>
                    <a:pt x="4160" y="8953"/>
                    <a:pt x="4437"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39" name="Google Shape;1539;p53"/>
            <p:cNvSpPr/>
            <p:nvPr/>
          </p:nvSpPr>
          <p:spPr>
            <a:xfrm>
              <a:off x="6221090" y="2054278"/>
              <a:ext cx="1150477" cy="544766"/>
            </a:xfrm>
            <a:custGeom>
              <a:avLst/>
              <a:gdLst/>
              <a:ahLst/>
              <a:cxnLst/>
              <a:rect l="l" t="t" r="r" b="b"/>
              <a:pathLst>
                <a:path w="84494" h="40009" fill="none" extrusionOk="0">
                  <a:moveTo>
                    <a:pt x="11171" y="0"/>
                  </a:moveTo>
                  <a:cubicBezTo>
                    <a:pt x="11171" y="0"/>
                    <a:pt x="1" y="31492"/>
                    <a:pt x="16994" y="40009"/>
                  </a:cubicBezTo>
                  <a:cubicBezTo>
                    <a:pt x="16994" y="40009"/>
                    <a:pt x="16638" y="32166"/>
                    <a:pt x="18103" y="28561"/>
                  </a:cubicBezTo>
                  <a:lnTo>
                    <a:pt x="23926" y="7843"/>
                  </a:lnTo>
                  <a:cubicBezTo>
                    <a:pt x="23926" y="7843"/>
                    <a:pt x="23649" y="14261"/>
                    <a:pt x="28561" y="16321"/>
                  </a:cubicBezTo>
                  <a:lnTo>
                    <a:pt x="32641" y="3684"/>
                  </a:lnTo>
                  <a:cubicBezTo>
                    <a:pt x="32641" y="3684"/>
                    <a:pt x="34226" y="25273"/>
                    <a:pt x="45119" y="26541"/>
                  </a:cubicBezTo>
                  <a:cubicBezTo>
                    <a:pt x="45119" y="26541"/>
                    <a:pt x="41712" y="14578"/>
                    <a:pt x="42188" y="7843"/>
                  </a:cubicBezTo>
                  <a:cubicBezTo>
                    <a:pt x="42188" y="7843"/>
                    <a:pt x="43653" y="21549"/>
                    <a:pt x="49001" y="23649"/>
                  </a:cubicBezTo>
                  <a:cubicBezTo>
                    <a:pt x="49001" y="23649"/>
                    <a:pt x="49912" y="8557"/>
                    <a:pt x="54111" y="1426"/>
                  </a:cubicBezTo>
                  <a:cubicBezTo>
                    <a:pt x="54111" y="1426"/>
                    <a:pt x="65638" y="11012"/>
                    <a:pt x="68213" y="19054"/>
                  </a:cubicBezTo>
                  <a:cubicBezTo>
                    <a:pt x="68213" y="19054"/>
                    <a:pt x="73996" y="7566"/>
                    <a:pt x="64252" y="0"/>
                  </a:cubicBezTo>
                  <a:cubicBezTo>
                    <a:pt x="64252" y="0"/>
                    <a:pt x="71778" y="2496"/>
                    <a:pt x="75858" y="29630"/>
                  </a:cubicBezTo>
                  <a:cubicBezTo>
                    <a:pt x="75858" y="29630"/>
                    <a:pt x="84494" y="24679"/>
                    <a:pt x="81760" y="713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0" name="Google Shape;1540;p53"/>
            <p:cNvSpPr/>
            <p:nvPr/>
          </p:nvSpPr>
          <p:spPr>
            <a:xfrm>
              <a:off x="6352168" y="2066683"/>
              <a:ext cx="1079279" cy="617040"/>
            </a:xfrm>
            <a:custGeom>
              <a:avLst/>
              <a:gdLst/>
              <a:ahLst/>
              <a:cxnLst/>
              <a:rect l="l" t="t" r="r" b="b"/>
              <a:pathLst>
                <a:path w="79265" h="45317" fill="none" extrusionOk="0">
                  <a:moveTo>
                    <a:pt x="72570" y="15410"/>
                  </a:moveTo>
                  <a:cubicBezTo>
                    <a:pt x="75581" y="15093"/>
                    <a:pt x="79265" y="17152"/>
                    <a:pt x="77957" y="24164"/>
                  </a:cubicBezTo>
                  <a:cubicBezTo>
                    <a:pt x="76650" y="31175"/>
                    <a:pt x="68807" y="31532"/>
                    <a:pt x="68807" y="31532"/>
                  </a:cubicBezTo>
                  <a:cubicBezTo>
                    <a:pt x="67936" y="36325"/>
                    <a:pt x="59260" y="45317"/>
                    <a:pt x="29630" y="44604"/>
                  </a:cubicBezTo>
                  <a:cubicBezTo>
                    <a:pt x="0" y="43931"/>
                    <a:pt x="8477" y="27650"/>
                    <a:pt x="8477" y="27650"/>
                  </a:cubicBezTo>
                  <a:cubicBezTo>
                    <a:pt x="8477" y="27650"/>
                    <a:pt x="2932" y="11448"/>
                    <a:pt x="10102"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1" name="Google Shape;1541;p53"/>
            <p:cNvSpPr/>
            <p:nvPr/>
          </p:nvSpPr>
          <p:spPr>
            <a:xfrm>
              <a:off x="7201195" y="2516550"/>
              <a:ext cx="176927" cy="394281"/>
            </a:xfrm>
            <a:custGeom>
              <a:avLst/>
              <a:gdLst/>
              <a:ahLst/>
              <a:cxnLst/>
              <a:rect l="l" t="t" r="r" b="b"/>
              <a:pathLst>
                <a:path w="12994" h="28957" fill="none" extrusionOk="0">
                  <a:moveTo>
                    <a:pt x="0" y="28957"/>
                  </a:moveTo>
                  <a:cubicBezTo>
                    <a:pt x="1704" y="28046"/>
                    <a:pt x="3090" y="26897"/>
                    <a:pt x="3724" y="25352"/>
                  </a:cubicBezTo>
                  <a:cubicBezTo>
                    <a:pt x="3724" y="25352"/>
                    <a:pt x="12518" y="22143"/>
                    <a:pt x="12755" y="15489"/>
                  </a:cubicBezTo>
                  <a:cubicBezTo>
                    <a:pt x="12993" y="8794"/>
                    <a:pt x="8041" y="0"/>
                    <a:pt x="4952" y="1703"/>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2" name="Google Shape;1542;p53"/>
            <p:cNvSpPr/>
            <p:nvPr/>
          </p:nvSpPr>
          <p:spPr>
            <a:xfrm>
              <a:off x="6426599" y="2618487"/>
              <a:ext cx="627306" cy="375423"/>
            </a:xfrm>
            <a:custGeom>
              <a:avLst/>
              <a:gdLst/>
              <a:ahLst/>
              <a:cxnLst/>
              <a:rect l="l" t="t" r="r" b="b"/>
              <a:pathLst>
                <a:path w="46071" h="27572" fill="none" extrusionOk="0">
                  <a:moveTo>
                    <a:pt x="6220" y="1"/>
                  </a:moveTo>
                  <a:cubicBezTo>
                    <a:pt x="6220" y="1"/>
                    <a:pt x="4002" y="674"/>
                    <a:pt x="3011" y="5705"/>
                  </a:cubicBezTo>
                  <a:cubicBezTo>
                    <a:pt x="2021" y="10736"/>
                    <a:pt x="1" y="21907"/>
                    <a:pt x="11687" y="22936"/>
                  </a:cubicBezTo>
                  <a:cubicBezTo>
                    <a:pt x="11687" y="22936"/>
                    <a:pt x="22184" y="27571"/>
                    <a:pt x="32760" y="24363"/>
                  </a:cubicBezTo>
                  <a:cubicBezTo>
                    <a:pt x="32760" y="24363"/>
                    <a:pt x="39613" y="27254"/>
                    <a:pt x="45040" y="24244"/>
                  </a:cubicBezTo>
                  <a:cubicBezTo>
                    <a:pt x="45080" y="24204"/>
                    <a:pt x="45159" y="24204"/>
                    <a:pt x="46070" y="24085"/>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3" name="Google Shape;1543;p53"/>
            <p:cNvSpPr/>
            <p:nvPr/>
          </p:nvSpPr>
          <p:spPr>
            <a:xfrm>
              <a:off x="6337598" y="2894124"/>
              <a:ext cx="262695" cy="381890"/>
            </a:xfrm>
            <a:custGeom>
              <a:avLst/>
              <a:gdLst/>
              <a:ahLst/>
              <a:cxnLst/>
              <a:rect l="l" t="t" r="r" b="b"/>
              <a:pathLst>
                <a:path w="19293" h="28047" fill="none" extrusionOk="0">
                  <a:moveTo>
                    <a:pt x="11172" y="1"/>
                  </a:moveTo>
                  <a:cubicBezTo>
                    <a:pt x="11172" y="1"/>
                    <a:pt x="1" y="24283"/>
                    <a:pt x="11885" y="28046"/>
                  </a:cubicBezTo>
                  <a:cubicBezTo>
                    <a:pt x="11885" y="28046"/>
                    <a:pt x="16400" y="5982"/>
                    <a:pt x="19292" y="309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4" name="Google Shape;1544;p53"/>
            <p:cNvSpPr/>
            <p:nvPr/>
          </p:nvSpPr>
          <p:spPr>
            <a:xfrm>
              <a:off x="6424992" y="3180014"/>
              <a:ext cx="880783" cy="368397"/>
            </a:xfrm>
            <a:custGeom>
              <a:avLst/>
              <a:gdLst/>
              <a:ahLst/>
              <a:cxnLst/>
              <a:rect l="l" t="t" r="r" b="b"/>
              <a:pathLst>
                <a:path w="64687" h="27056" fill="none" extrusionOk="0">
                  <a:moveTo>
                    <a:pt x="58270" y="0"/>
                  </a:moveTo>
                  <a:cubicBezTo>
                    <a:pt x="58270" y="0"/>
                    <a:pt x="60528" y="9468"/>
                    <a:pt x="62073" y="13865"/>
                  </a:cubicBezTo>
                  <a:cubicBezTo>
                    <a:pt x="64687" y="21233"/>
                    <a:pt x="55933" y="26184"/>
                    <a:pt x="43336" y="26620"/>
                  </a:cubicBezTo>
                  <a:cubicBezTo>
                    <a:pt x="30700" y="27056"/>
                    <a:pt x="15924" y="26937"/>
                    <a:pt x="11131" y="25749"/>
                  </a:cubicBezTo>
                  <a:cubicBezTo>
                    <a:pt x="4754" y="24164"/>
                    <a:pt x="0" y="24006"/>
                    <a:pt x="5467" y="705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5" name="Google Shape;1545;p53"/>
            <p:cNvSpPr/>
            <p:nvPr/>
          </p:nvSpPr>
          <p:spPr>
            <a:xfrm>
              <a:off x="6648299" y="2961011"/>
              <a:ext cx="319855" cy="355461"/>
            </a:xfrm>
            <a:custGeom>
              <a:avLst/>
              <a:gdLst/>
              <a:ahLst/>
              <a:cxnLst/>
              <a:rect l="l" t="t" r="r" b="b"/>
              <a:pathLst>
                <a:path w="23491" h="26106" fill="none" extrusionOk="0">
                  <a:moveTo>
                    <a:pt x="23491" y="872"/>
                  </a:moveTo>
                  <a:cubicBezTo>
                    <a:pt x="23491" y="872"/>
                    <a:pt x="20520" y="8201"/>
                    <a:pt x="20678" y="23134"/>
                  </a:cubicBezTo>
                  <a:cubicBezTo>
                    <a:pt x="20678" y="23134"/>
                    <a:pt x="16400" y="26105"/>
                    <a:pt x="7883" y="25590"/>
                  </a:cubicBezTo>
                  <a:cubicBezTo>
                    <a:pt x="4873" y="25432"/>
                    <a:pt x="3090" y="24679"/>
                    <a:pt x="2021" y="24362"/>
                  </a:cubicBezTo>
                  <a:cubicBezTo>
                    <a:pt x="1" y="23808"/>
                    <a:pt x="436" y="23333"/>
                    <a:pt x="555" y="21273"/>
                  </a:cubicBezTo>
                  <a:cubicBezTo>
                    <a:pt x="674" y="18064"/>
                    <a:pt x="3724" y="1"/>
                    <a:pt x="3724" y="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6" name="Google Shape;1546;p53"/>
            <p:cNvSpPr/>
            <p:nvPr/>
          </p:nvSpPr>
          <p:spPr>
            <a:xfrm>
              <a:off x="6474068" y="3313244"/>
              <a:ext cx="143486" cy="182319"/>
            </a:xfrm>
            <a:custGeom>
              <a:avLst/>
              <a:gdLst/>
              <a:ahLst/>
              <a:cxnLst/>
              <a:rect l="l" t="t" r="r" b="b"/>
              <a:pathLst>
                <a:path w="10538" h="13390" fill="none" extrusionOk="0">
                  <a:moveTo>
                    <a:pt x="3328" y="1"/>
                  </a:moveTo>
                  <a:lnTo>
                    <a:pt x="10538" y="3328"/>
                  </a:lnTo>
                  <a:cubicBezTo>
                    <a:pt x="10538" y="3328"/>
                    <a:pt x="9468" y="13390"/>
                    <a:pt x="4754" y="11884"/>
                  </a:cubicBezTo>
                  <a:cubicBezTo>
                    <a:pt x="1" y="10340"/>
                    <a:pt x="3328" y="1"/>
                    <a:pt x="3328" y="1"/>
                  </a:cubicBezTo>
                  <a:close/>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7" name="Google Shape;1547;p53"/>
            <p:cNvSpPr/>
            <p:nvPr/>
          </p:nvSpPr>
          <p:spPr>
            <a:xfrm>
              <a:off x="7009166" y="3325649"/>
              <a:ext cx="203887" cy="179623"/>
            </a:xfrm>
            <a:custGeom>
              <a:avLst/>
              <a:gdLst/>
              <a:ahLst/>
              <a:cxnLst/>
              <a:rect l="l" t="t" r="r" b="b"/>
              <a:pathLst>
                <a:path w="14974" h="13192" fill="none" extrusionOk="0">
                  <a:moveTo>
                    <a:pt x="872" y="2694"/>
                  </a:moveTo>
                  <a:lnTo>
                    <a:pt x="11290" y="1"/>
                  </a:lnTo>
                  <a:cubicBezTo>
                    <a:pt x="11290" y="1"/>
                    <a:pt x="14974" y="9112"/>
                    <a:pt x="7487" y="11132"/>
                  </a:cubicBezTo>
                  <a:cubicBezTo>
                    <a:pt x="0" y="13192"/>
                    <a:pt x="872" y="2694"/>
                    <a:pt x="872" y="2694"/>
                  </a:cubicBezTo>
                  <a:close/>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8" name="Google Shape;1548;p53"/>
            <p:cNvSpPr/>
            <p:nvPr/>
          </p:nvSpPr>
          <p:spPr>
            <a:xfrm>
              <a:off x="6595438" y="2948075"/>
              <a:ext cx="73363" cy="217367"/>
            </a:xfrm>
            <a:custGeom>
              <a:avLst/>
              <a:gdLst/>
              <a:ahLst/>
              <a:cxnLst/>
              <a:rect l="l" t="t" r="r" b="b"/>
              <a:pathLst>
                <a:path w="5388" h="15964" extrusionOk="0">
                  <a:moveTo>
                    <a:pt x="3170" y="0"/>
                  </a:moveTo>
                  <a:cubicBezTo>
                    <a:pt x="3170" y="0"/>
                    <a:pt x="159" y="7130"/>
                    <a:pt x="1" y="15964"/>
                  </a:cubicBezTo>
                  <a:lnTo>
                    <a:pt x="1585" y="15964"/>
                  </a:lnTo>
                  <a:cubicBezTo>
                    <a:pt x="1585" y="15964"/>
                    <a:pt x="2932" y="5467"/>
                    <a:pt x="5388" y="555"/>
                  </a:cubicBezTo>
                  <a:lnTo>
                    <a:pt x="3170" y="0"/>
                  </a:lnTo>
                  <a:close/>
                </a:path>
              </a:pathLst>
            </a:custGeom>
            <a:solidFill>
              <a:schemeClr val="accent4"/>
            </a:solid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49" name="Google Shape;1549;p53"/>
            <p:cNvSpPr/>
            <p:nvPr/>
          </p:nvSpPr>
          <p:spPr>
            <a:xfrm>
              <a:off x="6558685" y="3165444"/>
              <a:ext cx="74276" cy="91759"/>
            </a:xfrm>
            <a:custGeom>
              <a:avLst/>
              <a:gdLst/>
              <a:ahLst/>
              <a:cxnLst/>
              <a:rect l="l" t="t" r="r" b="b"/>
              <a:pathLst>
                <a:path w="5455" h="6739" extrusionOk="0">
                  <a:moveTo>
                    <a:pt x="2700" y="1"/>
                  </a:moveTo>
                  <a:cubicBezTo>
                    <a:pt x="2700" y="1"/>
                    <a:pt x="362" y="5151"/>
                    <a:pt x="164" y="5745"/>
                  </a:cubicBezTo>
                  <a:cubicBezTo>
                    <a:pt x="0" y="6128"/>
                    <a:pt x="2657" y="6739"/>
                    <a:pt x="4247" y="6739"/>
                  </a:cubicBezTo>
                  <a:cubicBezTo>
                    <a:pt x="4957" y="6739"/>
                    <a:pt x="5454" y="6617"/>
                    <a:pt x="5393" y="6299"/>
                  </a:cubicBezTo>
                  <a:cubicBezTo>
                    <a:pt x="5156" y="5309"/>
                    <a:pt x="4284" y="1"/>
                    <a:pt x="4284" y="1"/>
                  </a:cubicBezTo>
                  <a:close/>
                </a:path>
              </a:pathLst>
            </a:custGeom>
            <a:solidFill>
              <a:schemeClr val="accent4"/>
            </a:solid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50" name="Google Shape;1550;p53"/>
            <p:cNvSpPr/>
            <p:nvPr/>
          </p:nvSpPr>
          <p:spPr>
            <a:xfrm>
              <a:off x="7014559" y="2959391"/>
              <a:ext cx="90084" cy="229785"/>
            </a:xfrm>
            <a:custGeom>
              <a:avLst/>
              <a:gdLst/>
              <a:ahLst/>
              <a:cxnLst/>
              <a:rect l="l" t="t" r="r" b="b"/>
              <a:pathLst>
                <a:path w="6616" h="16876" extrusionOk="0">
                  <a:moveTo>
                    <a:pt x="0" y="1"/>
                  </a:moveTo>
                  <a:cubicBezTo>
                    <a:pt x="3763" y="6537"/>
                    <a:pt x="3882" y="16876"/>
                    <a:pt x="3882" y="16876"/>
                  </a:cubicBezTo>
                  <a:lnTo>
                    <a:pt x="5625" y="16876"/>
                  </a:lnTo>
                  <a:cubicBezTo>
                    <a:pt x="6616" y="13073"/>
                    <a:pt x="5863" y="8122"/>
                    <a:pt x="4991" y="4438"/>
                  </a:cubicBezTo>
                  <a:lnTo>
                    <a:pt x="0" y="1"/>
                  </a:lnTo>
                  <a:close/>
                </a:path>
              </a:pathLst>
            </a:custGeom>
            <a:solidFill>
              <a:schemeClr val="accent4"/>
            </a:solidFill>
            <a:ln>
              <a:noFill/>
            </a:ln>
          </p:spPr>
          <p:txBody>
            <a:bodyPr spcFirstLastPara="1" wrap="square" lIns="165409" tIns="165409" rIns="165409" bIns="165409" anchor="ctr" anchorCtr="0">
              <a:noAutofit/>
            </a:bodyPr>
            <a:lstStyle/>
            <a:p>
              <a:endParaRPr sz="3539"/>
            </a:p>
          </p:txBody>
        </p:sp>
        <p:sp>
          <p:nvSpPr>
            <p:cNvPr id="1551" name="Google Shape;1551;p53"/>
            <p:cNvSpPr/>
            <p:nvPr/>
          </p:nvSpPr>
          <p:spPr>
            <a:xfrm>
              <a:off x="7014559" y="2959391"/>
              <a:ext cx="90084" cy="229785"/>
            </a:xfrm>
            <a:custGeom>
              <a:avLst/>
              <a:gdLst/>
              <a:ahLst/>
              <a:cxnLst/>
              <a:rect l="l" t="t" r="r" b="b"/>
              <a:pathLst>
                <a:path w="6616" h="16876" fill="none" extrusionOk="0">
                  <a:moveTo>
                    <a:pt x="4991" y="4438"/>
                  </a:moveTo>
                  <a:cubicBezTo>
                    <a:pt x="5863" y="8122"/>
                    <a:pt x="6616" y="13073"/>
                    <a:pt x="5625" y="16876"/>
                  </a:cubicBezTo>
                  <a:lnTo>
                    <a:pt x="3882" y="16876"/>
                  </a:lnTo>
                  <a:cubicBezTo>
                    <a:pt x="3882" y="16876"/>
                    <a:pt x="3763" y="6537"/>
                    <a:pt x="0" y="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52" name="Google Shape;1552;p53"/>
            <p:cNvSpPr/>
            <p:nvPr/>
          </p:nvSpPr>
          <p:spPr>
            <a:xfrm>
              <a:off x="7044761" y="3189179"/>
              <a:ext cx="92780" cy="111734"/>
            </a:xfrm>
            <a:custGeom>
              <a:avLst/>
              <a:gdLst/>
              <a:ahLst/>
              <a:cxnLst/>
              <a:rect l="l" t="t" r="r" b="b"/>
              <a:pathLst>
                <a:path w="6814" h="8206" extrusionOk="0">
                  <a:moveTo>
                    <a:pt x="1664" y="1"/>
                  </a:moveTo>
                  <a:cubicBezTo>
                    <a:pt x="1664" y="1"/>
                    <a:pt x="357" y="4358"/>
                    <a:pt x="1" y="7923"/>
                  </a:cubicBezTo>
                  <a:cubicBezTo>
                    <a:pt x="1" y="7923"/>
                    <a:pt x="1532" y="8205"/>
                    <a:pt x="3058" y="8205"/>
                  </a:cubicBezTo>
                  <a:cubicBezTo>
                    <a:pt x="3821" y="8205"/>
                    <a:pt x="4582" y="8135"/>
                    <a:pt x="5150" y="7923"/>
                  </a:cubicBezTo>
                  <a:cubicBezTo>
                    <a:pt x="6814" y="7250"/>
                    <a:pt x="3407" y="1"/>
                    <a:pt x="3407" y="1"/>
                  </a:cubicBezTo>
                  <a:close/>
                </a:path>
              </a:pathLst>
            </a:custGeom>
            <a:solidFill>
              <a:schemeClr val="accent4"/>
            </a:solid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53" name="Google Shape;1553;p53"/>
            <p:cNvSpPr/>
            <p:nvPr/>
          </p:nvSpPr>
          <p:spPr>
            <a:xfrm>
              <a:off x="7055546" y="2854757"/>
              <a:ext cx="320400" cy="372168"/>
            </a:xfrm>
            <a:custGeom>
              <a:avLst/>
              <a:gdLst/>
              <a:ahLst/>
              <a:cxnLst/>
              <a:rect l="l" t="t" r="r" b="b"/>
              <a:pathLst>
                <a:path w="23531" h="27333" fill="none" extrusionOk="0">
                  <a:moveTo>
                    <a:pt x="15608" y="0"/>
                  </a:moveTo>
                  <a:cubicBezTo>
                    <a:pt x="15608" y="0"/>
                    <a:pt x="23531" y="11963"/>
                    <a:pt x="19134" y="19648"/>
                  </a:cubicBezTo>
                  <a:cubicBezTo>
                    <a:pt x="14697" y="27333"/>
                    <a:pt x="6180" y="23768"/>
                    <a:pt x="3091" y="16281"/>
                  </a:cubicBezTo>
                  <a:cubicBezTo>
                    <a:pt x="1" y="8834"/>
                    <a:pt x="8557" y="6457"/>
                    <a:pt x="10855" y="7170"/>
                  </a:cubicBezTo>
                  <a:cubicBezTo>
                    <a:pt x="13192" y="7883"/>
                    <a:pt x="15925" y="10220"/>
                    <a:pt x="15925" y="1022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54" name="Google Shape;1554;p53"/>
            <p:cNvSpPr/>
            <p:nvPr/>
          </p:nvSpPr>
          <p:spPr>
            <a:xfrm>
              <a:off x="7036673" y="2866618"/>
              <a:ext cx="171535" cy="158586"/>
            </a:xfrm>
            <a:custGeom>
              <a:avLst/>
              <a:gdLst/>
              <a:ahLst/>
              <a:cxnLst/>
              <a:rect l="l" t="t" r="r" b="b"/>
              <a:pathLst>
                <a:path w="12598" h="11647" fill="none" extrusionOk="0">
                  <a:moveTo>
                    <a:pt x="12241" y="6299"/>
                  </a:moveTo>
                  <a:cubicBezTo>
                    <a:pt x="12241" y="6299"/>
                    <a:pt x="12597" y="2536"/>
                    <a:pt x="11369" y="2536"/>
                  </a:cubicBezTo>
                  <a:cubicBezTo>
                    <a:pt x="10141" y="2536"/>
                    <a:pt x="9507" y="3526"/>
                    <a:pt x="9507" y="3526"/>
                  </a:cubicBezTo>
                  <a:cubicBezTo>
                    <a:pt x="9507" y="3526"/>
                    <a:pt x="7725" y="1"/>
                    <a:pt x="4477" y="1149"/>
                  </a:cubicBezTo>
                  <a:cubicBezTo>
                    <a:pt x="1228" y="2298"/>
                    <a:pt x="0" y="8121"/>
                    <a:pt x="3803" y="11647"/>
                  </a:cubicBezTo>
                </a:path>
              </a:pathLst>
            </a:custGeom>
            <a:noFill/>
            <a:ln w="11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55" name="Google Shape;1555;p53"/>
            <p:cNvSpPr/>
            <p:nvPr/>
          </p:nvSpPr>
          <p:spPr>
            <a:xfrm>
              <a:off x="7352222" y="2343395"/>
              <a:ext cx="132158" cy="275086"/>
            </a:xfrm>
            <a:custGeom>
              <a:avLst/>
              <a:gdLst/>
              <a:ahLst/>
              <a:cxnLst/>
              <a:rect l="l" t="t" r="r" b="b"/>
              <a:pathLst>
                <a:path w="9706" h="20203" fill="none" extrusionOk="0">
                  <a:moveTo>
                    <a:pt x="8438" y="0"/>
                  </a:moveTo>
                  <a:cubicBezTo>
                    <a:pt x="8438" y="0"/>
                    <a:pt x="9706" y="15251"/>
                    <a:pt x="1" y="20203"/>
                  </a:cubicBezTo>
                </a:path>
              </a:pathLst>
            </a:custGeom>
            <a:noFill/>
            <a:ln w="11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56" name="Google Shape;1556;p53"/>
            <p:cNvSpPr/>
            <p:nvPr/>
          </p:nvSpPr>
          <p:spPr>
            <a:xfrm>
              <a:off x="6838176" y="2757123"/>
              <a:ext cx="38302" cy="196820"/>
            </a:xfrm>
            <a:custGeom>
              <a:avLst/>
              <a:gdLst/>
              <a:ahLst/>
              <a:cxnLst/>
              <a:rect l="l" t="t" r="r" b="b"/>
              <a:pathLst>
                <a:path w="2813" h="14455" extrusionOk="0">
                  <a:moveTo>
                    <a:pt x="515" y="0"/>
                  </a:moveTo>
                  <a:lnTo>
                    <a:pt x="238" y="1822"/>
                  </a:lnTo>
                  <a:lnTo>
                    <a:pt x="79" y="3645"/>
                  </a:lnTo>
                  <a:cubicBezTo>
                    <a:pt x="40" y="4873"/>
                    <a:pt x="0" y="6101"/>
                    <a:pt x="79" y="7329"/>
                  </a:cubicBezTo>
                  <a:cubicBezTo>
                    <a:pt x="198" y="8557"/>
                    <a:pt x="357" y="9785"/>
                    <a:pt x="713" y="10973"/>
                  </a:cubicBezTo>
                  <a:cubicBezTo>
                    <a:pt x="792" y="11290"/>
                    <a:pt x="911" y="11567"/>
                    <a:pt x="990" y="11884"/>
                  </a:cubicBezTo>
                  <a:cubicBezTo>
                    <a:pt x="1109" y="12161"/>
                    <a:pt x="1228" y="12439"/>
                    <a:pt x="1347" y="12755"/>
                  </a:cubicBezTo>
                  <a:cubicBezTo>
                    <a:pt x="1624" y="13310"/>
                    <a:pt x="1941" y="13865"/>
                    <a:pt x="2377" y="14380"/>
                  </a:cubicBezTo>
                  <a:cubicBezTo>
                    <a:pt x="2420" y="14423"/>
                    <a:pt x="2488" y="14455"/>
                    <a:pt x="2559" y="14455"/>
                  </a:cubicBezTo>
                  <a:cubicBezTo>
                    <a:pt x="2618" y="14455"/>
                    <a:pt x="2680" y="14433"/>
                    <a:pt x="2733" y="14380"/>
                  </a:cubicBezTo>
                  <a:cubicBezTo>
                    <a:pt x="2813" y="14300"/>
                    <a:pt x="2813" y="14142"/>
                    <a:pt x="2733" y="14023"/>
                  </a:cubicBezTo>
                  <a:cubicBezTo>
                    <a:pt x="2337" y="13627"/>
                    <a:pt x="2020" y="13072"/>
                    <a:pt x="1743" y="12557"/>
                  </a:cubicBezTo>
                  <a:cubicBezTo>
                    <a:pt x="1624" y="12280"/>
                    <a:pt x="1505" y="12003"/>
                    <a:pt x="1387" y="11726"/>
                  </a:cubicBezTo>
                  <a:cubicBezTo>
                    <a:pt x="1268" y="11448"/>
                    <a:pt x="1149" y="11171"/>
                    <a:pt x="1070" y="10894"/>
                  </a:cubicBezTo>
                  <a:cubicBezTo>
                    <a:pt x="713" y="9705"/>
                    <a:pt x="475" y="8517"/>
                    <a:pt x="357" y="7289"/>
                  </a:cubicBezTo>
                  <a:cubicBezTo>
                    <a:pt x="198" y="6101"/>
                    <a:pt x="198" y="4873"/>
                    <a:pt x="198" y="3645"/>
                  </a:cubicBezTo>
                  <a:lnTo>
                    <a:pt x="317" y="1822"/>
                  </a:lnTo>
                  <a:lnTo>
                    <a:pt x="515" y="0"/>
                  </a:ln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57" name="Google Shape;1557;p53"/>
            <p:cNvSpPr/>
            <p:nvPr/>
          </p:nvSpPr>
          <p:spPr>
            <a:xfrm>
              <a:off x="7104636" y="2664881"/>
              <a:ext cx="9722" cy="216945"/>
            </a:xfrm>
            <a:custGeom>
              <a:avLst/>
              <a:gdLst/>
              <a:ahLst/>
              <a:cxnLst/>
              <a:rect l="l" t="t" r="r" b="b"/>
              <a:pathLst>
                <a:path w="714" h="15933" extrusionOk="0">
                  <a:moveTo>
                    <a:pt x="476" y="1"/>
                  </a:moveTo>
                  <a:cubicBezTo>
                    <a:pt x="278" y="1308"/>
                    <a:pt x="199" y="2615"/>
                    <a:pt x="119" y="3922"/>
                  </a:cubicBezTo>
                  <a:cubicBezTo>
                    <a:pt x="40" y="5229"/>
                    <a:pt x="40" y="6537"/>
                    <a:pt x="1" y="7844"/>
                  </a:cubicBezTo>
                  <a:cubicBezTo>
                    <a:pt x="1" y="10458"/>
                    <a:pt x="80" y="13073"/>
                    <a:pt x="238" y="15727"/>
                  </a:cubicBezTo>
                  <a:cubicBezTo>
                    <a:pt x="238" y="15830"/>
                    <a:pt x="327" y="15933"/>
                    <a:pt x="428" y="15933"/>
                  </a:cubicBezTo>
                  <a:cubicBezTo>
                    <a:pt x="444" y="15933"/>
                    <a:pt x="460" y="15930"/>
                    <a:pt x="476" y="15925"/>
                  </a:cubicBezTo>
                  <a:cubicBezTo>
                    <a:pt x="634" y="15925"/>
                    <a:pt x="714" y="15806"/>
                    <a:pt x="714" y="15687"/>
                  </a:cubicBezTo>
                  <a:cubicBezTo>
                    <a:pt x="476" y="13073"/>
                    <a:pt x="357" y="10458"/>
                    <a:pt x="278" y="7844"/>
                  </a:cubicBezTo>
                  <a:cubicBezTo>
                    <a:pt x="238" y="6537"/>
                    <a:pt x="199" y="5229"/>
                    <a:pt x="238" y="3922"/>
                  </a:cubicBezTo>
                  <a:cubicBezTo>
                    <a:pt x="278" y="2615"/>
                    <a:pt x="317" y="1308"/>
                    <a:pt x="476"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58" name="Google Shape;1558;p53"/>
            <p:cNvSpPr/>
            <p:nvPr/>
          </p:nvSpPr>
          <p:spPr>
            <a:xfrm>
              <a:off x="7248119" y="2638450"/>
              <a:ext cx="40467" cy="226572"/>
            </a:xfrm>
            <a:custGeom>
              <a:avLst/>
              <a:gdLst/>
              <a:ahLst/>
              <a:cxnLst/>
              <a:rect l="l" t="t" r="r" b="b"/>
              <a:pathLst>
                <a:path w="2972" h="16640" extrusionOk="0">
                  <a:moveTo>
                    <a:pt x="2100" y="1"/>
                  </a:moveTo>
                  <a:lnTo>
                    <a:pt x="2100" y="1"/>
                  </a:lnTo>
                  <a:cubicBezTo>
                    <a:pt x="2219" y="674"/>
                    <a:pt x="2377" y="1387"/>
                    <a:pt x="2496" y="2060"/>
                  </a:cubicBezTo>
                  <a:cubicBezTo>
                    <a:pt x="2575" y="2773"/>
                    <a:pt x="2694" y="3447"/>
                    <a:pt x="2734" y="4160"/>
                  </a:cubicBezTo>
                  <a:lnTo>
                    <a:pt x="2773" y="5229"/>
                  </a:lnTo>
                  <a:lnTo>
                    <a:pt x="2773" y="6259"/>
                  </a:lnTo>
                  <a:cubicBezTo>
                    <a:pt x="2773" y="6616"/>
                    <a:pt x="2773" y="6972"/>
                    <a:pt x="2734" y="7329"/>
                  </a:cubicBezTo>
                  <a:cubicBezTo>
                    <a:pt x="2694" y="7685"/>
                    <a:pt x="2694" y="8002"/>
                    <a:pt x="2654" y="8359"/>
                  </a:cubicBezTo>
                  <a:cubicBezTo>
                    <a:pt x="2496" y="9745"/>
                    <a:pt x="2179" y="11132"/>
                    <a:pt x="1783" y="12478"/>
                  </a:cubicBezTo>
                  <a:cubicBezTo>
                    <a:pt x="1347" y="13786"/>
                    <a:pt x="793" y="15093"/>
                    <a:pt x="80" y="16242"/>
                  </a:cubicBezTo>
                  <a:lnTo>
                    <a:pt x="40" y="16242"/>
                  </a:lnTo>
                  <a:cubicBezTo>
                    <a:pt x="40" y="16281"/>
                    <a:pt x="40" y="16281"/>
                    <a:pt x="40" y="16281"/>
                  </a:cubicBezTo>
                  <a:cubicBezTo>
                    <a:pt x="0" y="16400"/>
                    <a:pt x="40" y="16519"/>
                    <a:pt x="159" y="16598"/>
                  </a:cubicBezTo>
                  <a:cubicBezTo>
                    <a:pt x="187" y="16626"/>
                    <a:pt x="225" y="16639"/>
                    <a:pt x="266" y="16639"/>
                  </a:cubicBezTo>
                  <a:cubicBezTo>
                    <a:pt x="340" y="16639"/>
                    <a:pt x="425" y="16596"/>
                    <a:pt x="476" y="16519"/>
                  </a:cubicBezTo>
                  <a:cubicBezTo>
                    <a:pt x="1228" y="15251"/>
                    <a:pt x="1743" y="13944"/>
                    <a:pt x="2140" y="12558"/>
                  </a:cubicBezTo>
                  <a:cubicBezTo>
                    <a:pt x="2496" y="11211"/>
                    <a:pt x="2773" y="9785"/>
                    <a:pt x="2892" y="8398"/>
                  </a:cubicBezTo>
                  <a:cubicBezTo>
                    <a:pt x="2932" y="8042"/>
                    <a:pt x="2932" y="7685"/>
                    <a:pt x="2932" y="7329"/>
                  </a:cubicBezTo>
                  <a:cubicBezTo>
                    <a:pt x="2971" y="6972"/>
                    <a:pt x="2971" y="6616"/>
                    <a:pt x="2971" y="6259"/>
                  </a:cubicBezTo>
                  <a:lnTo>
                    <a:pt x="2932" y="5229"/>
                  </a:lnTo>
                  <a:lnTo>
                    <a:pt x="2853" y="4160"/>
                  </a:lnTo>
                  <a:cubicBezTo>
                    <a:pt x="2813" y="3447"/>
                    <a:pt x="2654" y="2773"/>
                    <a:pt x="2536" y="2060"/>
                  </a:cubicBezTo>
                  <a:cubicBezTo>
                    <a:pt x="2417" y="1347"/>
                    <a:pt x="2258" y="674"/>
                    <a:pt x="2100"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59" name="Google Shape;1559;p53"/>
            <p:cNvSpPr/>
            <p:nvPr/>
          </p:nvSpPr>
          <p:spPr>
            <a:xfrm>
              <a:off x="6577095" y="2713970"/>
              <a:ext cx="26987" cy="226000"/>
            </a:xfrm>
            <a:custGeom>
              <a:avLst/>
              <a:gdLst/>
              <a:ahLst/>
              <a:cxnLst/>
              <a:rect l="l" t="t" r="r" b="b"/>
              <a:pathLst>
                <a:path w="1982" h="16598" extrusionOk="0">
                  <a:moveTo>
                    <a:pt x="1427" y="0"/>
                  </a:moveTo>
                  <a:cubicBezTo>
                    <a:pt x="1229" y="674"/>
                    <a:pt x="1031" y="1347"/>
                    <a:pt x="872" y="2021"/>
                  </a:cubicBezTo>
                  <a:cubicBezTo>
                    <a:pt x="714" y="2694"/>
                    <a:pt x="555" y="3367"/>
                    <a:pt x="436" y="4041"/>
                  </a:cubicBezTo>
                  <a:cubicBezTo>
                    <a:pt x="318" y="4754"/>
                    <a:pt x="199" y="5427"/>
                    <a:pt x="159" y="6140"/>
                  </a:cubicBezTo>
                  <a:cubicBezTo>
                    <a:pt x="80" y="6814"/>
                    <a:pt x="40" y="7527"/>
                    <a:pt x="1" y="8200"/>
                  </a:cubicBezTo>
                  <a:cubicBezTo>
                    <a:pt x="1" y="9626"/>
                    <a:pt x="80" y="11013"/>
                    <a:pt x="318" y="12399"/>
                  </a:cubicBezTo>
                  <a:cubicBezTo>
                    <a:pt x="555" y="13785"/>
                    <a:pt x="872" y="15132"/>
                    <a:pt x="1506" y="16439"/>
                  </a:cubicBezTo>
                  <a:cubicBezTo>
                    <a:pt x="1532" y="16545"/>
                    <a:pt x="1612" y="16598"/>
                    <a:pt x="1697" y="16598"/>
                  </a:cubicBezTo>
                  <a:cubicBezTo>
                    <a:pt x="1739" y="16598"/>
                    <a:pt x="1783" y="16585"/>
                    <a:pt x="1823" y="16558"/>
                  </a:cubicBezTo>
                  <a:cubicBezTo>
                    <a:pt x="1942" y="16519"/>
                    <a:pt x="1981" y="16360"/>
                    <a:pt x="1942" y="16241"/>
                  </a:cubicBezTo>
                  <a:lnTo>
                    <a:pt x="1942" y="16202"/>
                  </a:lnTo>
                  <a:cubicBezTo>
                    <a:pt x="1348" y="15013"/>
                    <a:pt x="951" y="13667"/>
                    <a:pt x="674" y="12320"/>
                  </a:cubicBezTo>
                  <a:cubicBezTo>
                    <a:pt x="397" y="10973"/>
                    <a:pt x="278" y="9586"/>
                    <a:pt x="278" y="8200"/>
                  </a:cubicBezTo>
                  <a:cubicBezTo>
                    <a:pt x="278" y="7527"/>
                    <a:pt x="278" y="6814"/>
                    <a:pt x="357" y="6140"/>
                  </a:cubicBezTo>
                  <a:cubicBezTo>
                    <a:pt x="357" y="5467"/>
                    <a:pt x="476" y="4754"/>
                    <a:pt x="555" y="4080"/>
                  </a:cubicBezTo>
                  <a:cubicBezTo>
                    <a:pt x="635" y="3407"/>
                    <a:pt x="793" y="2734"/>
                    <a:pt x="912" y="2021"/>
                  </a:cubicBezTo>
                  <a:cubicBezTo>
                    <a:pt x="1070" y="1347"/>
                    <a:pt x="1268" y="674"/>
                    <a:pt x="1427"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60" name="Google Shape;1560;p53"/>
            <p:cNvSpPr/>
            <p:nvPr/>
          </p:nvSpPr>
          <p:spPr>
            <a:xfrm>
              <a:off x="6691452" y="3006860"/>
              <a:ext cx="261606" cy="51796"/>
            </a:xfrm>
            <a:custGeom>
              <a:avLst/>
              <a:gdLst/>
              <a:ahLst/>
              <a:cxnLst/>
              <a:rect l="l" t="t" r="r" b="b"/>
              <a:pathLst>
                <a:path w="19213" h="3804" fill="none" extrusionOk="0">
                  <a:moveTo>
                    <a:pt x="1" y="1"/>
                  </a:moveTo>
                  <a:cubicBezTo>
                    <a:pt x="1" y="1"/>
                    <a:pt x="8240" y="3804"/>
                    <a:pt x="19213" y="1348"/>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1" name="Google Shape;1561;p53"/>
            <p:cNvSpPr/>
            <p:nvPr/>
          </p:nvSpPr>
          <p:spPr>
            <a:xfrm>
              <a:off x="6674185" y="3115824"/>
              <a:ext cx="261606" cy="55036"/>
            </a:xfrm>
            <a:custGeom>
              <a:avLst/>
              <a:gdLst/>
              <a:ahLst/>
              <a:cxnLst/>
              <a:rect l="l" t="t" r="r" b="b"/>
              <a:pathLst>
                <a:path w="19213" h="4042" fill="none" extrusionOk="0">
                  <a:moveTo>
                    <a:pt x="1" y="1"/>
                  </a:moveTo>
                  <a:cubicBezTo>
                    <a:pt x="1" y="1"/>
                    <a:pt x="10221" y="4041"/>
                    <a:pt x="19213" y="1308"/>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2" name="Google Shape;1562;p53"/>
            <p:cNvSpPr/>
            <p:nvPr/>
          </p:nvSpPr>
          <p:spPr>
            <a:xfrm>
              <a:off x="6660173" y="3211293"/>
              <a:ext cx="270225" cy="45328"/>
            </a:xfrm>
            <a:custGeom>
              <a:avLst/>
              <a:gdLst/>
              <a:ahLst/>
              <a:cxnLst/>
              <a:rect l="l" t="t" r="r" b="b"/>
              <a:pathLst>
                <a:path w="19846" h="3329" fill="none" extrusionOk="0">
                  <a:moveTo>
                    <a:pt x="0" y="1"/>
                  </a:moveTo>
                  <a:cubicBezTo>
                    <a:pt x="0" y="1"/>
                    <a:pt x="9745" y="3328"/>
                    <a:pt x="19846" y="833"/>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3" name="Google Shape;1563;p53"/>
            <p:cNvSpPr/>
            <p:nvPr/>
          </p:nvSpPr>
          <p:spPr>
            <a:xfrm>
              <a:off x="6646148" y="3285737"/>
              <a:ext cx="265908" cy="91160"/>
            </a:xfrm>
            <a:custGeom>
              <a:avLst/>
              <a:gdLst/>
              <a:ahLst/>
              <a:cxnLst/>
              <a:rect l="l" t="t" r="r" b="b"/>
              <a:pathLst>
                <a:path w="19529" h="6695" fill="none" extrusionOk="0">
                  <a:moveTo>
                    <a:pt x="2179" y="515"/>
                  </a:moveTo>
                  <a:cubicBezTo>
                    <a:pt x="2179" y="515"/>
                    <a:pt x="0" y="4675"/>
                    <a:pt x="2179" y="5111"/>
                  </a:cubicBezTo>
                  <a:cubicBezTo>
                    <a:pt x="4318" y="5507"/>
                    <a:pt x="5387" y="2932"/>
                    <a:pt x="5387" y="2932"/>
                  </a:cubicBezTo>
                  <a:cubicBezTo>
                    <a:pt x="5387" y="2932"/>
                    <a:pt x="6219" y="5824"/>
                    <a:pt x="8675" y="5665"/>
                  </a:cubicBezTo>
                  <a:cubicBezTo>
                    <a:pt x="11131" y="5507"/>
                    <a:pt x="11646" y="3090"/>
                    <a:pt x="11646" y="3090"/>
                  </a:cubicBezTo>
                  <a:cubicBezTo>
                    <a:pt x="11646" y="3090"/>
                    <a:pt x="14736" y="6695"/>
                    <a:pt x="16558" y="5665"/>
                  </a:cubicBezTo>
                  <a:cubicBezTo>
                    <a:pt x="18380" y="4675"/>
                    <a:pt x="19529" y="0"/>
                    <a:pt x="19529"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4" name="Google Shape;1564;p53"/>
            <p:cNvSpPr/>
            <p:nvPr/>
          </p:nvSpPr>
          <p:spPr>
            <a:xfrm>
              <a:off x="7111104" y="3103418"/>
              <a:ext cx="126766" cy="153739"/>
            </a:xfrm>
            <a:custGeom>
              <a:avLst/>
              <a:gdLst/>
              <a:ahLst/>
              <a:cxnLst/>
              <a:rect l="l" t="t" r="r" b="b"/>
              <a:pathLst>
                <a:path w="9310" h="11291" fill="none" extrusionOk="0">
                  <a:moveTo>
                    <a:pt x="1" y="0"/>
                  </a:moveTo>
                  <a:cubicBezTo>
                    <a:pt x="1" y="0"/>
                    <a:pt x="1308" y="11211"/>
                    <a:pt x="9310" y="1129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5" name="Google Shape;1565;p53"/>
            <p:cNvSpPr/>
            <p:nvPr/>
          </p:nvSpPr>
          <p:spPr>
            <a:xfrm>
              <a:off x="7231942" y="2788946"/>
              <a:ext cx="239480" cy="505933"/>
            </a:xfrm>
            <a:custGeom>
              <a:avLst/>
              <a:gdLst/>
              <a:ahLst/>
              <a:cxnLst/>
              <a:rect l="l" t="t" r="r" b="b"/>
              <a:pathLst>
                <a:path w="17588" h="37157" fill="none" extrusionOk="0">
                  <a:moveTo>
                    <a:pt x="8834" y="0"/>
                  </a:moveTo>
                  <a:cubicBezTo>
                    <a:pt x="8834" y="0"/>
                    <a:pt x="14498" y="14815"/>
                    <a:pt x="15964" y="25471"/>
                  </a:cubicBezTo>
                  <a:cubicBezTo>
                    <a:pt x="17588" y="37157"/>
                    <a:pt x="2852" y="35295"/>
                    <a:pt x="1466" y="34384"/>
                  </a:cubicBezTo>
                  <a:cubicBezTo>
                    <a:pt x="198" y="33592"/>
                    <a:pt x="0" y="32760"/>
                    <a:pt x="0" y="3276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6" name="Google Shape;1566;p53"/>
            <p:cNvSpPr/>
            <p:nvPr/>
          </p:nvSpPr>
          <p:spPr>
            <a:xfrm>
              <a:off x="7259980" y="3180014"/>
              <a:ext cx="9722" cy="55023"/>
            </a:xfrm>
            <a:custGeom>
              <a:avLst/>
              <a:gdLst/>
              <a:ahLst/>
              <a:cxnLst/>
              <a:rect l="l" t="t" r="r" b="b"/>
              <a:pathLst>
                <a:path w="714" h="4041" fill="none" extrusionOk="0">
                  <a:moveTo>
                    <a:pt x="1" y="0"/>
                  </a:moveTo>
                  <a:lnTo>
                    <a:pt x="714" y="4041"/>
                  </a:ln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7" name="Google Shape;1567;p53"/>
            <p:cNvSpPr/>
            <p:nvPr/>
          </p:nvSpPr>
          <p:spPr>
            <a:xfrm>
              <a:off x="7298829" y="2871479"/>
              <a:ext cx="80907" cy="39378"/>
            </a:xfrm>
            <a:custGeom>
              <a:avLst/>
              <a:gdLst/>
              <a:ahLst/>
              <a:cxnLst/>
              <a:rect l="l" t="t" r="r" b="b"/>
              <a:pathLst>
                <a:path w="5942" h="2892" fill="none" extrusionOk="0">
                  <a:moveTo>
                    <a:pt x="0" y="2892"/>
                  </a:moveTo>
                  <a:lnTo>
                    <a:pt x="5942" y="0"/>
                  </a:ln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8" name="Google Shape;1568;p53"/>
            <p:cNvSpPr/>
            <p:nvPr/>
          </p:nvSpPr>
          <p:spPr>
            <a:xfrm>
              <a:off x="7394844" y="2894669"/>
              <a:ext cx="101944" cy="270769"/>
            </a:xfrm>
            <a:custGeom>
              <a:avLst/>
              <a:gdLst/>
              <a:ahLst/>
              <a:cxnLst/>
              <a:rect l="l" t="t" r="r" b="b"/>
              <a:pathLst>
                <a:path w="7487" h="19886" fill="none" extrusionOk="0">
                  <a:moveTo>
                    <a:pt x="0" y="0"/>
                  </a:moveTo>
                  <a:cubicBezTo>
                    <a:pt x="0" y="0"/>
                    <a:pt x="4595" y="912"/>
                    <a:pt x="6021" y="7289"/>
                  </a:cubicBezTo>
                  <a:cubicBezTo>
                    <a:pt x="7487" y="13667"/>
                    <a:pt x="6893" y="18579"/>
                    <a:pt x="4001" y="19886"/>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69" name="Google Shape;1569;p53"/>
            <p:cNvSpPr/>
            <p:nvPr/>
          </p:nvSpPr>
          <p:spPr>
            <a:xfrm>
              <a:off x="6615931" y="3532792"/>
              <a:ext cx="519426" cy="460087"/>
            </a:xfrm>
            <a:custGeom>
              <a:avLst/>
              <a:gdLst/>
              <a:ahLst/>
              <a:cxnLst/>
              <a:rect l="l" t="t" r="r" b="b"/>
              <a:pathLst>
                <a:path w="38148" h="33790" fill="none" extrusionOk="0">
                  <a:moveTo>
                    <a:pt x="36008" y="0"/>
                  </a:moveTo>
                  <a:cubicBezTo>
                    <a:pt x="36008" y="0"/>
                    <a:pt x="36008" y="21312"/>
                    <a:pt x="37078" y="26223"/>
                  </a:cubicBezTo>
                  <a:cubicBezTo>
                    <a:pt x="38147" y="31175"/>
                    <a:pt x="37949" y="31730"/>
                    <a:pt x="34265" y="31730"/>
                  </a:cubicBezTo>
                  <a:cubicBezTo>
                    <a:pt x="30621" y="31730"/>
                    <a:pt x="25392" y="22460"/>
                    <a:pt x="20758" y="2298"/>
                  </a:cubicBezTo>
                  <a:lnTo>
                    <a:pt x="15172" y="3486"/>
                  </a:lnTo>
                  <a:cubicBezTo>
                    <a:pt x="15172" y="3486"/>
                    <a:pt x="11488" y="28125"/>
                    <a:pt x="8716" y="30581"/>
                  </a:cubicBezTo>
                  <a:cubicBezTo>
                    <a:pt x="5943" y="33037"/>
                    <a:pt x="1031" y="33789"/>
                    <a:pt x="595" y="31730"/>
                  </a:cubicBezTo>
                  <a:cubicBezTo>
                    <a:pt x="159" y="29709"/>
                    <a:pt x="2615" y="7606"/>
                    <a:pt x="1" y="475"/>
                  </a:cubicBezTo>
                </a:path>
              </a:pathLst>
            </a:custGeom>
            <a:noFill/>
            <a:ln w="11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70" name="Google Shape;1570;p53"/>
            <p:cNvSpPr/>
            <p:nvPr/>
          </p:nvSpPr>
          <p:spPr>
            <a:xfrm>
              <a:off x="6957925" y="3774985"/>
              <a:ext cx="151030" cy="25353"/>
            </a:xfrm>
            <a:custGeom>
              <a:avLst/>
              <a:gdLst/>
              <a:ahLst/>
              <a:cxnLst/>
              <a:rect l="l" t="t" r="r" b="b"/>
              <a:pathLst>
                <a:path w="11092" h="1862" fill="none" extrusionOk="0">
                  <a:moveTo>
                    <a:pt x="0" y="0"/>
                  </a:moveTo>
                  <a:cubicBezTo>
                    <a:pt x="0" y="0"/>
                    <a:pt x="5189" y="1862"/>
                    <a:pt x="11091"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71" name="Google Shape;1571;p53"/>
            <p:cNvSpPr/>
            <p:nvPr/>
          </p:nvSpPr>
          <p:spPr>
            <a:xfrm>
              <a:off x="7009697" y="3889872"/>
              <a:ext cx="111121" cy="39922"/>
            </a:xfrm>
            <a:custGeom>
              <a:avLst/>
              <a:gdLst/>
              <a:ahLst/>
              <a:cxnLst/>
              <a:rect l="l" t="t" r="r" b="b"/>
              <a:pathLst>
                <a:path w="8161" h="2932" fill="none" extrusionOk="0">
                  <a:moveTo>
                    <a:pt x="1" y="357"/>
                  </a:moveTo>
                  <a:cubicBezTo>
                    <a:pt x="1" y="357"/>
                    <a:pt x="4477" y="2932"/>
                    <a:pt x="8161"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72" name="Google Shape;1572;p53"/>
            <p:cNvSpPr/>
            <p:nvPr/>
          </p:nvSpPr>
          <p:spPr>
            <a:xfrm>
              <a:off x="6632122" y="3889872"/>
              <a:ext cx="128372" cy="37771"/>
            </a:xfrm>
            <a:custGeom>
              <a:avLst/>
              <a:gdLst/>
              <a:ahLst/>
              <a:cxnLst/>
              <a:rect l="l" t="t" r="r" b="b"/>
              <a:pathLst>
                <a:path w="9428" h="2774" fill="none" extrusionOk="0">
                  <a:moveTo>
                    <a:pt x="0" y="713"/>
                  </a:moveTo>
                  <a:cubicBezTo>
                    <a:pt x="0" y="713"/>
                    <a:pt x="4080" y="2773"/>
                    <a:pt x="9428"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73" name="Google Shape;1573;p53"/>
            <p:cNvSpPr/>
            <p:nvPr/>
          </p:nvSpPr>
          <p:spPr>
            <a:xfrm>
              <a:off x="6632122" y="3774985"/>
              <a:ext cx="155346" cy="26973"/>
            </a:xfrm>
            <a:custGeom>
              <a:avLst/>
              <a:gdLst/>
              <a:ahLst/>
              <a:cxnLst/>
              <a:rect l="l" t="t" r="r" b="b"/>
              <a:pathLst>
                <a:path w="11409" h="1981" fill="none" extrusionOk="0">
                  <a:moveTo>
                    <a:pt x="0" y="0"/>
                  </a:moveTo>
                  <a:cubicBezTo>
                    <a:pt x="0" y="0"/>
                    <a:pt x="6734" y="1981"/>
                    <a:pt x="11409"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74" name="Google Shape;1574;p53"/>
            <p:cNvSpPr/>
            <p:nvPr/>
          </p:nvSpPr>
          <p:spPr>
            <a:xfrm>
              <a:off x="6918544" y="2965872"/>
              <a:ext cx="64731" cy="577676"/>
            </a:xfrm>
            <a:custGeom>
              <a:avLst/>
              <a:gdLst/>
              <a:ahLst/>
              <a:cxnLst/>
              <a:rect l="l" t="t" r="r" b="b"/>
              <a:pathLst>
                <a:path w="4754" h="42426" fill="none" extrusionOk="0">
                  <a:moveTo>
                    <a:pt x="4754" y="42425"/>
                  </a:moveTo>
                  <a:cubicBezTo>
                    <a:pt x="4754" y="42425"/>
                    <a:pt x="0" y="17826"/>
                    <a:pt x="4754" y="0"/>
                  </a:cubicBezTo>
                </a:path>
              </a:pathLst>
            </a:custGeom>
            <a:noFill/>
            <a:ln w="11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75" name="Google Shape;1575;p53"/>
            <p:cNvSpPr/>
            <p:nvPr/>
          </p:nvSpPr>
          <p:spPr>
            <a:xfrm>
              <a:off x="6600299" y="2959391"/>
              <a:ext cx="89539" cy="573360"/>
            </a:xfrm>
            <a:custGeom>
              <a:avLst/>
              <a:gdLst/>
              <a:ahLst/>
              <a:cxnLst/>
              <a:rect l="l" t="t" r="r" b="b"/>
              <a:pathLst>
                <a:path w="6576" h="42109" fill="none" extrusionOk="0">
                  <a:moveTo>
                    <a:pt x="5427" y="42109"/>
                  </a:moveTo>
                  <a:cubicBezTo>
                    <a:pt x="5387" y="41951"/>
                    <a:pt x="0" y="26026"/>
                    <a:pt x="6576" y="1"/>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76" name="Google Shape;1576;p53"/>
            <p:cNvSpPr/>
            <p:nvPr/>
          </p:nvSpPr>
          <p:spPr>
            <a:xfrm>
              <a:off x="7297209" y="2329315"/>
              <a:ext cx="91160" cy="90343"/>
            </a:xfrm>
            <a:custGeom>
              <a:avLst/>
              <a:gdLst/>
              <a:ahLst/>
              <a:cxnLst/>
              <a:rect l="l" t="t" r="r" b="b"/>
              <a:pathLst>
                <a:path w="6695" h="6635" extrusionOk="0">
                  <a:moveTo>
                    <a:pt x="6536" y="1"/>
                  </a:moveTo>
                  <a:cubicBezTo>
                    <a:pt x="5762" y="1"/>
                    <a:pt x="5025" y="268"/>
                    <a:pt x="4358" y="638"/>
                  </a:cubicBezTo>
                  <a:cubicBezTo>
                    <a:pt x="3684" y="1074"/>
                    <a:pt x="3050" y="1629"/>
                    <a:pt x="2496" y="2183"/>
                  </a:cubicBezTo>
                  <a:cubicBezTo>
                    <a:pt x="1387" y="3372"/>
                    <a:pt x="555" y="4798"/>
                    <a:pt x="40" y="6343"/>
                  </a:cubicBezTo>
                  <a:cubicBezTo>
                    <a:pt x="0" y="6461"/>
                    <a:pt x="40" y="6580"/>
                    <a:pt x="159" y="6620"/>
                  </a:cubicBezTo>
                  <a:cubicBezTo>
                    <a:pt x="188" y="6630"/>
                    <a:pt x="218" y="6635"/>
                    <a:pt x="247" y="6635"/>
                  </a:cubicBezTo>
                  <a:cubicBezTo>
                    <a:pt x="332" y="6635"/>
                    <a:pt x="406" y="6590"/>
                    <a:pt x="436" y="6501"/>
                  </a:cubicBezTo>
                  <a:cubicBezTo>
                    <a:pt x="713" y="5788"/>
                    <a:pt x="1426" y="5233"/>
                    <a:pt x="2218" y="5194"/>
                  </a:cubicBezTo>
                  <a:cubicBezTo>
                    <a:pt x="3011" y="5194"/>
                    <a:pt x="3843" y="5669"/>
                    <a:pt x="4159" y="6461"/>
                  </a:cubicBezTo>
                  <a:cubicBezTo>
                    <a:pt x="3961" y="5630"/>
                    <a:pt x="3169" y="4956"/>
                    <a:pt x="2218" y="4917"/>
                  </a:cubicBezTo>
                  <a:cubicBezTo>
                    <a:pt x="2188" y="4915"/>
                    <a:pt x="2157" y="4915"/>
                    <a:pt x="2127" y="4915"/>
                  </a:cubicBezTo>
                  <a:cubicBezTo>
                    <a:pt x="1740" y="4915"/>
                    <a:pt x="1351" y="5019"/>
                    <a:pt x="1010" y="5211"/>
                  </a:cubicBezTo>
                  <a:lnTo>
                    <a:pt x="1010" y="5211"/>
                  </a:lnTo>
                  <a:cubicBezTo>
                    <a:pt x="1509" y="4239"/>
                    <a:pt x="2132" y="3331"/>
                    <a:pt x="2852" y="2500"/>
                  </a:cubicBezTo>
                  <a:cubicBezTo>
                    <a:pt x="3367" y="1906"/>
                    <a:pt x="3882" y="1351"/>
                    <a:pt x="4516" y="876"/>
                  </a:cubicBezTo>
                  <a:cubicBezTo>
                    <a:pt x="5150" y="440"/>
                    <a:pt x="5863" y="84"/>
                    <a:pt x="6695" y="5"/>
                  </a:cubicBezTo>
                  <a:cubicBezTo>
                    <a:pt x="6642" y="2"/>
                    <a:pt x="6589" y="1"/>
                    <a:pt x="6536"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77" name="Google Shape;1577;p53"/>
            <p:cNvSpPr/>
            <p:nvPr/>
          </p:nvSpPr>
          <p:spPr>
            <a:xfrm>
              <a:off x="6935266" y="2171589"/>
              <a:ext cx="232481" cy="111938"/>
            </a:xfrm>
            <a:custGeom>
              <a:avLst/>
              <a:gdLst/>
              <a:ahLst/>
              <a:cxnLst/>
              <a:rect l="l" t="t" r="r" b="b"/>
              <a:pathLst>
                <a:path w="17074" h="8221" extrusionOk="0">
                  <a:moveTo>
                    <a:pt x="5004" y="0"/>
                  </a:moveTo>
                  <a:cubicBezTo>
                    <a:pt x="3386" y="0"/>
                    <a:pt x="1780" y="419"/>
                    <a:pt x="515" y="1368"/>
                  </a:cubicBezTo>
                  <a:cubicBezTo>
                    <a:pt x="1276" y="1160"/>
                    <a:pt x="2127" y="1043"/>
                    <a:pt x="2938" y="1043"/>
                  </a:cubicBezTo>
                  <a:cubicBezTo>
                    <a:pt x="3055" y="1043"/>
                    <a:pt x="3172" y="1046"/>
                    <a:pt x="3288" y="1051"/>
                  </a:cubicBezTo>
                  <a:cubicBezTo>
                    <a:pt x="1268" y="2199"/>
                    <a:pt x="0" y="4616"/>
                    <a:pt x="238" y="6993"/>
                  </a:cubicBezTo>
                  <a:lnTo>
                    <a:pt x="476" y="6794"/>
                  </a:lnTo>
                  <a:cubicBezTo>
                    <a:pt x="1624" y="5725"/>
                    <a:pt x="2813" y="4735"/>
                    <a:pt x="4239" y="4101"/>
                  </a:cubicBezTo>
                  <a:cubicBezTo>
                    <a:pt x="5362" y="3640"/>
                    <a:pt x="6570" y="3409"/>
                    <a:pt x="7785" y="3409"/>
                  </a:cubicBezTo>
                  <a:cubicBezTo>
                    <a:pt x="8240" y="3409"/>
                    <a:pt x="8697" y="3442"/>
                    <a:pt x="9151" y="3507"/>
                  </a:cubicBezTo>
                  <a:cubicBezTo>
                    <a:pt x="10814" y="3705"/>
                    <a:pt x="12399" y="4299"/>
                    <a:pt x="13865" y="5131"/>
                  </a:cubicBezTo>
                  <a:cubicBezTo>
                    <a:pt x="15172" y="5883"/>
                    <a:pt x="16439" y="6834"/>
                    <a:pt x="17073" y="8221"/>
                  </a:cubicBezTo>
                  <a:cubicBezTo>
                    <a:pt x="16400" y="5765"/>
                    <a:pt x="14776" y="3625"/>
                    <a:pt x="12597" y="2318"/>
                  </a:cubicBezTo>
                  <a:cubicBezTo>
                    <a:pt x="12042" y="1962"/>
                    <a:pt x="11409" y="1684"/>
                    <a:pt x="10814" y="1407"/>
                  </a:cubicBezTo>
                  <a:cubicBezTo>
                    <a:pt x="9151" y="694"/>
                    <a:pt x="7408" y="100"/>
                    <a:pt x="5625" y="21"/>
                  </a:cubicBezTo>
                  <a:cubicBezTo>
                    <a:pt x="5419" y="7"/>
                    <a:pt x="5211" y="0"/>
                    <a:pt x="5004"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78" name="Google Shape;1578;p53"/>
            <p:cNvSpPr/>
            <p:nvPr/>
          </p:nvSpPr>
          <p:spPr>
            <a:xfrm>
              <a:off x="6932025" y="2232280"/>
              <a:ext cx="214140" cy="238418"/>
            </a:xfrm>
            <a:custGeom>
              <a:avLst/>
              <a:gdLst/>
              <a:ahLst/>
              <a:cxnLst/>
              <a:rect l="l" t="t" r="r" b="b"/>
              <a:pathLst>
                <a:path w="15727" h="17510" extrusionOk="0">
                  <a:moveTo>
                    <a:pt x="7844" y="0"/>
                  </a:moveTo>
                  <a:cubicBezTo>
                    <a:pt x="3526" y="0"/>
                    <a:pt x="1" y="3486"/>
                    <a:pt x="1" y="8636"/>
                  </a:cubicBezTo>
                  <a:cubicBezTo>
                    <a:pt x="1" y="13785"/>
                    <a:pt x="1506" y="17509"/>
                    <a:pt x="7844" y="17509"/>
                  </a:cubicBezTo>
                  <a:cubicBezTo>
                    <a:pt x="14142" y="17509"/>
                    <a:pt x="15727" y="13785"/>
                    <a:pt x="15727" y="8636"/>
                  </a:cubicBezTo>
                  <a:cubicBezTo>
                    <a:pt x="15727" y="3486"/>
                    <a:pt x="12201" y="0"/>
                    <a:pt x="7844" y="0"/>
                  </a:cubicBezTo>
                  <a:close/>
                </a:path>
              </a:pathLst>
            </a:custGeom>
            <a:solidFill>
              <a:schemeClr val="lt2"/>
            </a:solidFill>
            <a:ln w="12875" cap="flat" cmpd="sng">
              <a:solidFill>
                <a:schemeClr val="dk1"/>
              </a:solidFill>
              <a:prstDash val="solid"/>
              <a:miter lim="39612"/>
              <a:headEnd type="none" w="sm" len="sm"/>
              <a:tailEnd type="none" w="sm" len="sm"/>
            </a:ln>
          </p:spPr>
          <p:txBody>
            <a:bodyPr spcFirstLastPara="1" wrap="square" lIns="165409" tIns="165409" rIns="165409" bIns="165409" anchor="ctr" anchorCtr="0">
              <a:noAutofit/>
            </a:bodyPr>
            <a:lstStyle/>
            <a:p>
              <a:endParaRPr sz="3539"/>
            </a:p>
          </p:txBody>
        </p:sp>
        <p:sp>
          <p:nvSpPr>
            <p:cNvPr id="1579" name="Google Shape;1579;p53"/>
            <p:cNvSpPr/>
            <p:nvPr/>
          </p:nvSpPr>
          <p:spPr>
            <a:xfrm>
              <a:off x="7005925" y="2321281"/>
              <a:ext cx="57732" cy="65820"/>
            </a:xfrm>
            <a:custGeom>
              <a:avLst/>
              <a:gdLst/>
              <a:ahLst/>
              <a:cxnLst/>
              <a:rect l="l" t="t" r="r" b="b"/>
              <a:pathLst>
                <a:path w="4240" h="4834" extrusionOk="0">
                  <a:moveTo>
                    <a:pt x="2100" y="0"/>
                  </a:moveTo>
                  <a:cubicBezTo>
                    <a:pt x="951" y="0"/>
                    <a:pt x="1" y="1070"/>
                    <a:pt x="1" y="2417"/>
                  </a:cubicBezTo>
                  <a:cubicBezTo>
                    <a:pt x="1" y="3764"/>
                    <a:pt x="951" y="4833"/>
                    <a:pt x="2100" y="4833"/>
                  </a:cubicBezTo>
                  <a:cubicBezTo>
                    <a:pt x="3288" y="4833"/>
                    <a:pt x="4239" y="3764"/>
                    <a:pt x="4239" y="2417"/>
                  </a:cubicBezTo>
                  <a:cubicBezTo>
                    <a:pt x="4239" y="1070"/>
                    <a:pt x="3288" y="0"/>
                    <a:pt x="210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80" name="Google Shape;1580;p53"/>
            <p:cNvSpPr/>
            <p:nvPr/>
          </p:nvSpPr>
          <p:spPr>
            <a:xfrm>
              <a:off x="7091155" y="2373598"/>
              <a:ext cx="56643" cy="57732"/>
            </a:xfrm>
            <a:custGeom>
              <a:avLst/>
              <a:gdLst/>
              <a:ahLst/>
              <a:cxnLst/>
              <a:rect l="l" t="t" r="r" b="b"/>
              <a:pathLst>
                <a:path w="4160" h="4240" extrusionOk="0">
                  <a:moveTo>
                    <a:pt x="2615" y="1"/>
                  </a:moveTo>
                  <a:cubicBezTo>
                    <a:pt x="1189" y="1"/>
                    <a:pt x="0" y="951"/>
                    <a:pt x="0" y="2100"/>
                  </a:cubicBezTo>
                  <a:cubicBezTo>
                    <a:pt x="0" y="3289"/>
                    <a:pt x="1189" y="4239"/>
                    <a:pt x="2615" y="4239"/>
                  </a:cubicBezTo>
                  <a:cubicBezTo>
                    <a:pt x="2773" y="4239"/>
                    <a:pt x="2971" y="4200"/>
                    <a:pt x="3130" y="4200"/>
                  </a:cubicBezTo>
                  <a:cubicBezTo>
                    <a:pt x="3724" y="3051"/>
                    <a:pt x="3962" y="1744"/>
                    <a:pt x="4160" y="397"/>
                  </a:cubicBezTo>
                  <a:cubicBezTo>
                    <a:pt x="3724" y="159"/>
                    <a:pt x="3209" y="1"/>
                    <a:pt x="2615"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81" name="Google Shape;1581;p53"/>
            <p:cNvSpPr/>
            <p:nvPr/>
          </p:nvSpPr>
          <p:spPr>
            <a:xfrm>
              <a:off x="6504816" y="2166197"/>
              <a:ext cx="231936" cy="111938"/>
            </a:xfrm>
            <a:custGeom>
              <a:avLst/>
              <a:gdLst/>
              <a:ahLst/>
              <a:cxnLst/>
              <a:rect l="l" t="t" r="r" b="b"/>
              <a:pathLst>
                <a:path w="17034" h="8221" extrusionOk="0">
                  <a:moveTo>
                    <a:pt x="12057" y="0"/>
                  </a:moveTo>
                  <a:cubicBezTo>
                    <a:pt x="11854" y="0"/>
                    <a:pt x="11651" y="7"/>
                    <a:pt x="11449" y="21"/>
                  </a:cubicBezTo>
                  <a:cubicBezTo>
                    <a:pt x="9666" y="100"/>
                    <a:pt x="7923" y="694"/>
                    <a:pt x="6259" y="1407"/>
                  </a:cubicBezTo>
                  <a:cubicBezTo>
                    <a:pt x="5626" y="1684"/>
                    <a:pt x="5031" y="1962"/>
                    <a:pt x="4437" y="2318"/>
                  </a:cubicBezTo>
                  <a:cubicBezTo>
                    <a:pt x="2259" y="3625"/>
                    <a:pt x="634" y="5764"/>
                    <a:pt x="1" y="8220"/>
                  </a:cubicBezTo>
                  <a:cubicBezTo>
                    <a:pt x="634" y="6834"/>
                    <a:pt x="1862" y="5883"/>
                    <a:pt x="3209" y="5131"/>
                  </a:cubicBezTo>
                  <a:cubicBezTo>
                    <a:pt x="4635" y="4299"/>
                    <a:pt x="6259" y="3705"/>
                    <a:pt x="7884" y="3507"/>
                  </a:cubicBezTo>
                  <a:cubicBezTo>
                    <a:pt x="8362" y="3438"/>
                    <a:pt x="8847" y="3403"/>
                    <a:pt x="9332" y="3403"/>
                  </a:cubicBezTo>
                  <a:cubicBezTo>
                    <a:pt x="10533" y="3403"/>
                    <a:pt x="11735" y="3621"/>
                    <a:pt x="12835" y="4101"/>
                  </a:cubicBezTo>
                  <a:cubicBezTo>
                    <a:pt x="14222" y="4734"/>
                    <a:pt x="15449" y="5725"/>
                    <a:pt x="16559" y="6794"/>
                  </a:cubicBezTo>
                  <a:lnTo>
                    <a:pt x="16836" y="6992"/>
                  </a:lnTo>
                  <a:cubicBezTo>
                    <a:pt x="17034" y="4616"/>
                    <a:pt x="15806" y="2199"/>
                    <a:pt x="13746" y="1011"/>
                  </a:cubicBezTo>
                  <a:cubicBezTo>
                    <a:pt x="14697" y="1011"/>
                    <a:pt x="15648" y="1130"/>
                    <a:pt x="16559" y="1367"/>
                  </a:cubicBezTo>
                  <a:cubicBezTo>
                    <a:pt x="15259" y="419"/>
                    <a:pt x="13648" y="0"/>
                    <a:pt x="12057"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82" name="Google Shape;1582;p53"/>
            <p:cNvSpPr/>
            <p:nvPr/>
          </p:nvSpPr>
          <p:spPr>
            <a:xfrm>
              <a:off x="6933101" y="2150619"/>
              <a:ext cx="207128" cy="26647"/>
            </a:xfrm>
            <a:custGeom>
              <a:avLst/>
              <a:gdLst/>
              <a:ahLst/>
              <a:cxnLst/>
              <a:rect l="l" t="t" r="r" b="b"/>
              <a:pathLst>
                <a:path w="15212" h="1957" extrusionOk="0">
                  <a:moveTo>
                    <a:pt x="7693" y="0"/>
                  </a:moveTo>
                  <a:cubicBezTo>
                    <a:pt x="6670" y="0"/>
                    <a:pt x="5703" y="80"/>
                    <a:pt x="4834" y="174"/>
                  </a:cubicBezTo>
                  <a:cubicBezTo>
                    <a:pt x="3368" y="372"/>
                    <a:pt x="2180" y="610"/>
                    <a:pt x="1308" y="808"/>
                  </a:cubicBezTo>
                  <a:cubicBezTo>
                    <a:pt x="476" y="1006"/>
                    <a:pt x="1" y="1125"/>
                    <a:pt x="1" y="1125"/>
                  </a:cubicBezTo>
                  <a:cubicBezTo>
                    <a:pt x="2259" y="927"/>
                    <a:pt x="4358" y="689"/>
                    <a:pt x="6220" y="610"/>
                  </a:cubicBezTo>
                  <a:cubicBezTo>
                    <a:pt x="6530" y="603"/>
                    <a:pt x="6834" y="600"/>
                    <a:pt x="7131" y="600"/>
                  </a:cubicBezTo>
                  <a:cubicBezTo>
                    <a:pt x="8615" y="600"/>
                    <a:pt x="9930" y="683"/>
                    <a:pt x="11053" y="848"/>
                  </a:cubicBezTo>
                  <a:cubicBezTo>
                    <a:pt x="12360" y="1046"/>
                    <a:pt x="13429" y="1323"/>
                    <a:pt x="14142" y="1561"/>
                  </a:cubicBezTo>
                  <a:cubicBezTo>
                    <a:pt x="14499" y="1680"/>
                    <a:pt x="14737" y="1759"/>
                    <a:pt x="14935" y="1838"/>
                  </a:cubicBezTo>
                  <a:cubicBezTo>
                    <a:pt x="15133" y="1917"/>
                    <a:pt x="15212" y="1957"/>
                    <a:pt x="15212" y="1957"/>
                  </a:cubicBezTo>
                  <a:cubicBezTo>
                    <a:pt x="13588" y="927"/>
                    <a:pt x="11686" y="333"/>
                    <a:pt x="9864" y="135"/>
                  </a:cubicBezTo>
                  <a:cubicBezTo>
                    <a:pt x="9123" y="38"/>
                    <a:pt x="8394" y="0"/>
                    <a:pt x="769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83" name="Google Shape;1583;p53"/>
            <p:cNvSpPr/>
            <p:nvPr/>
          </p:nvSpPr>
          <p:spPr>
            <a:xfrm>
              <a:off x="6529626" y="2131405"/>
              <a:ext cx="202280" cy="26987"/>
            </a:xfrm>
            <a:custGeom>
              <a:avLst/>
              <a:gdLst/>
              <a:ahLst/>
              <a:cxnLst/>
              <a:rect l="l" t="t" r="r" b="b"/>
              <a:pathLst>
                <a:path w="14856" h="1982" extrusionOk="0">
                  <a:moveTo>
                    <a:pt x="8834" y="1"/>
                  </a:moveTo>
                  <a:cubicBezTo>
                    <a:pt x="7012" y="40"/>
                    <a:pt x="5388" y="318"/>
                    <a:pt x="4041" y="595"/>
                  </a:cubicBezTo>
                  <a:cubicBezTo>
                    <a:pt x="2734" y="912"/>
                    <a:pt x="1704" y="1268"/>
                    <a:pt x="1031" y="1546"/>
                  </a:cubicBezTo>
                  <a:cubicBezTo>
                    <a:pt x="357" y="1823"/>
                    <a:pt x="1" y="1981"/>
                    <a:pt x="1" y="1981"/>
                  </a:cubicBezTo>
                  <a:cubicBezTo>
                    <a:pt x="3606" y="1070"/>
                    <a:pt x="7329" y="595"/>
                    <a:pt x="10181" y="516"/>
                  </a:cubicBezTo>
                  <a:cubicBezTo>
                    <a:pt x="10587" y="504"/>
                    <a:pt x="10980" y="499"/>
                    <a:pt x="11353" y="499"/>
                  </a:cubicBezTo>
                  <a:cubicBezTo>
                    <a:pt x="12253" y="499"/>
                    <a:pt x="13039" y="527"/>
                    <a:pt x="13627" y="555"/>
                  </a:cubicBezTo>
                  <a:cubicBezTo>
                    <a:pt x="14024" y="595"/>
                    <a:pt x="14341" y="635"/>
                    <a:pt x="14578" y="714"/>
                  </a:cubicBezTo>
                  <a:cubicBezTo>
                    <a:pt x="14776" y="793"/>
                    <a:pt x="14855" y="872"/>
                    <a:pt x="14855" y="872"/>
                  </a:cubicBezTo>
                  <a:lnTo>
                    <a:pt x="14855" y="872"/>
                  </a:lnTo>
                  <a:cubicBezTo>
                    <a:pt x="14459" y="476"/>
                    <a:pt x="13865" y="437"/>
                    <a:pt x="13350" y="318"/>
                  </a:cubicBezTo>
                  <a:cubicBezTo>
                    <a:pt x="12796" y="238"/>
                    <a:pt x="12281" y="159"/>
                    <a:pt x="11766" y="120"/>
                  </a:cubicBezTo>
                  <a:cubicBezTo>
                    <a:pt x="10775" y="1"/>
                    <a:pt x="9785" y="1"/>
                    <a:pt x="8834"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84" name="Google Shape;1584;p53"/>
            <p:cNvSpPr/>
            <p:nvPr/>
          </p:nvSpPr>
          <p:spPr>
            <a:xfrm>
              <a:off x="6516690" y="2232280"/>
              <a:ext cx="214140" cy="238418"/>
            </a:xfrm>
            <a:custGeom>
              <a:avLst/>
              <a:gdLst/>
              <a:ahLst/>
              <a:cxnLst/>
              <a:rect l="l" t="t" r="r" b="b"/>
              <a:pathLst>
                <a:path w="15727" h="17510" extrusionOk="0">
                  <a:moveTo>
                    <a:pt x="7883" y="0"/>
                  </a:moveTo>
                  <a:cubicBezTo>
                    <a:pt x="3526" y="0"/>
                    <a:pt x="0" y="3486"/>
                    <a:pt x="0" y="8636"/>
                  </a:cubicBezTo>
                  <a:cubicBezTo>
                    <a:pt x="0" y="13785"/>
                    <a:pt x="1545" y="17509"/>
                    <a:pt x="7883" y="17509"/>
                  </a:cubicBezTo>
                  <a:cubicBezTo>
                    <a:pt x="14142" y="17509"/>
                    <a:pt x="15726" y="13785"/>
                    <a:pt x="15726" y="8636"/>
                  </a:cubicBezTo>
                  <a:cubicBezTo>
                    <a:pt x="15726" y="3486"/>
                    <a:pt x="12201" y="0"/>
                    <a:pt x="7883" y="0"/>
                  </a:cubicBezTo>
                  <a:close/>
                </a:path>
              </a:pathLst>
            </a:custGeom>
            <a:solidFill>
              <a:schemeClr val="lt2"/>
            </a:solidFill>
            <a:ln w="12875" cap="flat" cmpd="sng">
              <a:solidFill>
                <a:schemeClr val="dk1"/>
              </a:solidFill>
              <a:prstDash val="solid"/>
              <a:miter lim="39612"/>
              <a:headEnd type="none" w="sm" len="sm"/>
              <a:tailEnd type="none" w="sm" len="sm"/>
            </a:ln>
          </p:spPr>
          <p:txBody>
            <a:bodyPr spcFirstLastPara="1" wrap="square" lIns="165409" tIns="165409" rIns="165409" bIns="165409" anchor="ctr" anchorCtr="0">
              <a:noAutofit/>
            </a:bodyPr>
            <a:lstStyle/>
            <a:p>
              <a:endParaRPr sz="3539"/>
            </a:p>
          </p:txBody>
        </p:sp>
        <p:sp>
          <p:nvSpPr>
            <p:cNvPr id="1585" name="Google Shape;1585;p53"/>
            <p:cNvSpPr/>
            <p:nvPr/>
          </p:nvSpPr>
          <p:spPr>
            <a:xfrm>
              <a:off x="6550133" y="2379535"/>
              <a:ext cx="50175" cy="60428"/>
            </a:xfrm>
            <a:custGeom>
              <a:avLst/>
              <a:gdLst/>
              <a:ahLst/>
              <a:cxnLst/>
              <a:rect l="l" t="t" r="r" b="b"/>
              <a:pathLst>
                <a:path w="3685" h="4438" extrusionOk="0">
                  <a:moveTo>
                    <a:pt x="1822" y="1"/>
                  </a:moveTo>
                  <a:cubicBezTo>
                    <a:pt x="1228" y="476"/>
                    <a:pt x="634" y="912"/>
                    <a:pt x="0" y="1347"/>
                  </a:cubicBezTo>
                  <a:cubicBezTo>
                    <a:pt x="555" y="2694"/>
                    <a:pt x="1505" y="3803"/>
                    <a:pt x="2694" y="4437"/>
                  </a:cubicBezTo>
                  <a:cubicBezTo>
                    <a:pt x="3011" y="3724"/>
                    <a:pt x="3328" y="3011"/>
                    <a:pt x="3684" y="2338"/>
                  </a:cubicBezTo>
                  <a:cubicBezTo>
                    <a:pt x="2813" y="1862"/>
                    <a:pt x="2139" y="1030"/>
                    <a:pt x="1822"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86" name="Google Shape;1586;p53"/>
            <p:cNvSpPr/>
            <p:nvPr/>
          </p:nvSpPr>
          <p:spPr>
            <a:xfrm>
              <a:off x="6542576" y="2267875"/>
              <a:ext cx="160207" cy="148878"/>
            </a:xfrm>
            <a:custGeom>
              <a:avLst/>
              <a:gdLst/>
              <a:ahLst/>
              <a:cxnLst/>
              <a:rect l="l" t="t" r="r" b="b"/>
              <a:pathLst>
                <a:path w="11766" h="10934" extrusionOk="0">
                  <a:moveTo>
                    <a:pt x="5903" y="1"/>
                  </a:moveTo>
                  <a:cubicBezTo>
                    <a:pt x="2615" y="1"/>
                    <a:pt x="1" y="3011"/>
                    <a:pt x="1" y="6695"/>
                  </a:cubicBezTo>
                  <a:cubicBezTo>
                    <a:pt x="1" y="7329"/>
                    <a:pt x="80" y="7963"/>
                    <a:pt x="238" y="8597"/>
                  </a:cubicBezTo>
                  <a:cubicBezTo>
                    <a:pt x="872" y="8121"/>
                    <a:pt x="1506" y="7646"/>
                    <a:pt x="2140" y="7171"/>
                  </a:cubicBezTo>
                  <a:cubicBezTo>
                    <a:pt x="2140" y="7012"/>
                    <a:pt x="2100" y="6854"/>
                    <a:pt x="2100" y="6695"/>
                  </a:cubicBezTo>
                  <a:cubicBezTo>
                    <a:pt x="2100" y="4319"/>
                    <a:pt x="3803" y="2417"/>
                    <a:pt x="5903" y="2417"/>
                  </a:cubicBezTo>
                  <a:cubicBezTo>
                    <a:pt x="7963" y="2417"/>
                    <a:pt x="9666" y="4319"/>
                    <a:pt x="9666" y="6695"/>
                  </a:cubicBezTo>
                  <a:cubicBezTo>
                    <a:pt x="9666" y="7567"/>
                    <a:pt x="9428" y="8359"/>
                    <a:pt x="9032" y="9032"/>
                  </a:cubicBezTo>
                  <a:cubicBezTo>
                    <a:pt x="9508" y="9666"/>
                    <a:pt x="9983" y="10300"/>
                    <a:pt x="10419" y="10934"/>
                  </a:cubicBezTo>
                  <a:cubicBezTo>
                    <a:pt x="11250" y="9785"/>
                    <a:pt x="11765" y="8319"/>
                    <a:pt x="11765" y="6695"/>
                  </a:cubicBezTo>
                  <a:cubicBezTo>
                    <a:pt x="11765" y="3011"/>
                    <a:pt x="9151" y="1"/>
                    <a:pt x="5903"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87" name="Google Shape;1587;p53"/>
            <p:cNvSpPr/>
            <p:nvPr/>
          </p:nvSpPr>
          <p:spPr>
            <a:xfrm>
              <a:off x="6517766" y="2257962"/>
              <a:ext cx="215216" cy="166348"/>
            </a:xfrm>
            <a:custGeom>
              <a:avLst/>
              <a:gdLst/>
              <a:ahLst/>
              <a:cxnLst/>
              <a:rect l="l" t="t" r="r" b="b"/>
              <a:pathLst>
                <a:path w="15806" h="12217" extrusionOk="0">
                  <a:moveTo>
                    <a:pt x="7530" y="1"/>
                  </a:moveTo>
                  <a:cubicBezTo>
                    <a:pt x="6104" y="1"/>
                    <a:pt x="4677" y="314"/>
                    <a:pt x="3407" y="927"/>
                  </a:cubicBezTo>
                  <a:cubicBezTo>
                    <a:pt x="2575" y="1363"/>
                    <a:pt x="1783" y="1878"/>
                    <a:pt x="1228" y="2630"/>
                  </a:cubicBezTo>
                  <a:cubicBezTo>
                    <a:pt x="198" y="4017"/>
                    <a:pt x="119" y="5839"/>
                    <a:pt x="80" y="7542"/>
                  </a:cubicBezTo>
                  <a:cubicBezTo>
                    <a:pt x="40" y="8929"/>
                    <a:pt x="0" y="10275"/>
                    <a:pt x="317" y="11622"/>
                  </a:cubicBezTo>
                  <a:lnTo>
                    <a:pt x="364" y="11739"/>
                  </a:lnTo>
                  <a:lnTo>
                    <a:pt x="364" y="11739"/>
                  </a:lnTo>
                  <a:cubicBezTo>
                    <a:pt x="176" y="10993"/>
                    <a:pt x="418" y="10139"/>
                    <a:pt x="872" y="9523"/>
                  </a:cubicBezTo>
                  <a:cubicBezTo>
                    <a:pt x="1466" y="8770"/>
                    <a:pt x="2338" y="8295"/>
                    <a:pt x="3169" y="7859"/>
                  </a:cubicBezTo>
                  <a:cubicBezTo>
                    <a:pt x="5031" y="6948"/>
                    <a:pt x="7012" y="6195"/>
                    <a:pt x="9072" y="6156"/>
                  </a:cubicBezTo>
                  <a:cubicBezTo>
                    <a:pt x="9130" y="6155"/>
                    <a:pt x="9188" y="6154"/>
                    <a:pt x="9246" y="6154"/>
                  </a:cubicBezTo>
                  <a:cubicBezTo>
                    <a:pt x="11289" y="6154"/>
                    <a:pt x="13350" y="6831"/>
                    <a:pt x="14736" y="8295"/>
                  </a:cubicBezTo>
                  <a:cubicBezTo>
                    <a:pt x="14828" y="8387"/>
                    <a:pt x="14944" y="8479"/>
                    <a:pt x="15065" y="8479"/>
                  </a:cubicBezTo>
                  <a:cubicBezTo>
                    <a:pt x="15100" y="8479"/>
                    <a:pt x="15136" y="8471"/>
                    <a:pt x="15172" y="8453"/>
                  </a:cubicBezTo>
                  <a:cubicBezTo>
                    <a:pt x="15212" y="8414"/>
                    <a:pt x="15251" y="8334"/>
                    <a:pt x="15291" y="8255"/>
                  </a:cubicBezTo>
                  <a:cubicBezTo>
                    <a:pt x="15806" y="6671"/>
                    <a:pt x="15489" y="4888"/>
                    <a:pt x="14578" y="3462"/>
                  </a:cubicBezTo>
                  <a:cubicBezTo>
                    <a:pt x="13706" y="2076"/>
                    <a:pt x="12241" y="1085"/>
                    <a:pt x="10656" y="531"/>
                  </a:cubicBezTo>
                  <a:cubicBezTo>
                    <a:pt x="9657" y="175"/>
                    <a:pt x="8594" y="1"/>
                    <a:pt x="7530" y="1"/>
                  </a:cubicBezTo>
                  <a:close/>
                  <a:moveTo>
                    <a:pt x="364" y="11739"/>
                  </a:moveTo>
                  <a:cubicBezTo>
                    <a:pt x="406" y="11905"/>
                    <a:pt x="469" y="12065"/>
                    <a:pt x="555" y="12216"/>
                  </a:cubicBezTo>
                  <a:lnTo>
                    <a:pt x="364" y="11739"/>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88" name="Google Shape;1588;p53"/>
            <p:cNvSpPr/>
            <p:nvPr/>
          </p:nvSpPr>
          <p:spPr>
            <a:xfrm>
              <a:off x="6933700" y="2248838"/>
              <a:ext cx="215161" cy="166293"/>
            </a:xfrm>
            <a:custGeom>
              <a:avLst/>
              <a:gdLst/>
              <a:ahLst/>
              <a:cxnLst/>
              <a:rect l="l" t="t" r="r" b="b"/>
              <a:pathLst>
                <a:path w="15802" h="12213" extrusionOk="0">
                  <a:moveTo>
                    <a:pt x="7551" y="0"/>
                  </a:moveTo>
                  <a:cubicBezTo>
                    <a:pt x="6111" y="0"/>
                    <a:pt x="4665" y="324"/>
                    <a:pt x="3364" y="963"/>
                  </a:cubicBezTo>
                  <a:cubicBezTo>
                    <a:pt x="2532" y="1359"/>
                    <a:pt x="1779" y="1914"/>
                    <a:pt x="1224" y="2666"/>
                  </a:cubicBezTo>
                  <a:cubicBezTo>
                    <a:pt x="195" y="4013"/>
                    <a:pt x="115" y="5875"/>
                    <a:pt x="76" y="7578"/>
                  </a:cubicBezTo>
                  <a:cubicBezTo>
                    <a:pt x="38" y="8854"/>
                    <a:pt x="1" y="10166"/>
                    <a:pt x="266" y="11412"/>
                  </a:cubicBezTo>
                  <a:lnTo>
                    <a:pt x="266" y="11412"/>
                  </a:lnTo>
                  <a:cubicBezTo>
                    <a:pt x="212" y="10765"/>
                    <a:pt x="453" y="10085"/>
                    <a:pt x="868" y="9559"/>
                  </a:cubicBezTo>
                  <a:cubicBezTo>
                    <a:pt x="1462" y="8806"/>
                    <a:pt x="2294" y="8291"/>
                    <a:pt x="3165" y="7895"/>
                  </a:cubicBezTo>
                  <a:cubicBezTo>
                    <a:pt x="5027" y="6944"/>
                    <a:pt x="7008" y="6231"/>
                    <a:pt x="9068" y="6192"/>
                  </a:cubicBezTo>
                  <a:cubicBezTo>
                    <a:pt x="9176" y="6188"/>
                    <a:pt x="9284" y="6186"/>
                    <a:pt x="9393" y="6186"/>
                  </a:cubicBezTo>
                  <a:cubicBezTo>
                    <a:pt x="11354" y="6186"/>
                    <a:pt x="13379" y="6865"/>
                    <a:pt x="14693" y="8291"/>
                  </a:cubicBezTo>
                  <a:cubicBezTo>
                    <a:pt x="14785" y="8415"/>
                    <a:pt x="14927" y="8515"/>
                    <a:pt x="15040" y="8515"/>
                  </a:cubicBezTo>
                  <a:cubicBezTo>
                    <a:pt x="15072" y="8515"/>
                    <a:pt x="15102" y="8507"/>
                    <a:pt x="15128" y="8489"/>
                  </a:cubicBezTo>
                  <a:cubicBezTo>
                    <a:pt x="15208" y="8450"/>
                    <a:pt x="15247" y="8371"/>
                    <a:pt x="15247" y="8291"/>
                  </a:cubicBezTo>
                  <a:cubicBezTo>
                    <a:pt x="15802" y="6707"/>
                    <a:pt x="15485" y="4885"/>
                    <a:pt x="14574" y="3498"/>
                  </a:cubicBezTo>
                  <a:cubicBezTo>
                    <a:pt x="13663" y="2112"/>
                    <a:pt x="12237" y="1082"/>
                    <a:pt x="10652" y="527"/>
                  </a:cubicBezTo>
                  <a:cubicBezTo>
                    <a:pt x="9662" y="175"/>
                    <a:pt x="8608" y="0"/>
                    <a:pt x="7551" y="0"/>
                  </a:cubicBezTo>
                  <a:close/>
                  <a:moveTo>
                    <a:pt x="266" y="11412"/>
                  </a:moveTo>
                  <a:cubicBezTo>
                    <a:pt x="290" y="11690"/>
                    <a:pt x="368" y="11962"/>
                    <a:pt x="511" y="12213"/>
                  </a:cubicBezTo>
                  <a:lnTo>
                    <a:pt x="313" y="11619"/>
                  </a:lnTo>
                  <a:cubicBezTo>
                    <a:pt x="297" y="11550"/>
                    <a:pt x="281" y="11481"/>
                    <a:pt x="266" y="11412"/>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589" name="Google Shape;1589;p53"/>
            <p:cNvSpPr/>
            <p:nvPr/>
          </p:nvSpPr>
          <p:spPr>
            <a:xfrm>
              <a:off x="6598678" y="2401649"/>
              <a:ext cx="77135" cy="48024"/>
            </a:xfrm>
            <a:custGeom>
              <a:avLst/>
              <a:gdLst/>
              <a:ahLst/>
              <a:cxnLst/>
              <a:rect l="l" t="t" r="r" b="b"/>
              <a:pathLst>
                <a:path w="5665" h="3527" extrusionOk="0">
                  <a:moveTo>
                    <a:pt x="4318" y="1"/>
                  </a:moveTo>
                  <a:cubicBezTo>
                    <a:pt x="3645" y="714"/>
                    <a:pt x="2733" y="1149"/>
                    <a:pt x="1783" y="1149"/>
                  </a:cubicBezTo>
                  <a:cubicBezTo>
                    <a:pt x="1506" y="1149"/>
                    <a:pt x="1268" y="1110"/>
                    <a:pt x="1030" y="1031"/>
                  </a:cubicBezTo>
                  <a:cubicBezTo>
                    <a:pt x="674" y="1783"/>
                    <a:pt x="317" y="2496"/>
                    <a:pt x="0" y="3249"/>
                  </a:cubicBezTo>
                  <a:cubicBezTo>
                    <a:pt x="555" y="3447"/>
                    <a:pt x="1149" y="3526"/>
                    <a:pt x="1783" y="3526"/>
                  </a:cubicBezTo>
                  <a:cubicBezTo>
                    <a:pt x="3248" y="3526"/>
                    <a:pt x="4635" y="2892"/>
                    <a:pt x="5665" y="1862"/>
                  </a:cubicBezTo>
                  <a:cubicBezTo>
                    <a:pt x="5269" y="1308"/>
                    <a:pt x="4833" y="753"/>
                    <a:pt x="4437" y="199"/>
                  </a:cubicBezTo>
                  <a:cubicBezTo>
                    <a:pt x="4397" y="119"/>
                    <a:pt x="4358" y="80"/>
                    <a:pt x="4318"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90" name="Google Shape;1590;p53"/>
            <p:cNvSpPr/>
            <p:nvPr/>
          </p:nvSpPr>
          <p:spPr>
            <a:xfrm>
              <a:off x="6976254" y="2389244"/>
              <a:ext cx="70136" cy="62580"/>
            </a:xfrm>
            <a:custGeom>
              <a:avLst/>
              <a:gdLst/>
              <a:ahLst/>
              <a:cxnLst/>
              <a:rect l="l" t="t" r="r" b="b"/>
              <a:pathLst>
                <a:path w="5151" h="4596" extrusionOk="0">
                  <a:moveTo>
                    <a:pt x="1506" y="1"/>
                  </a:moveTo>
                  <a:cubicBezTo>
                    <a:pt x="952" y="555"/>
                    <a:pt x="476" y="1189"/>
                    <a:pt x="1" y="1823"/>
                  </a:cubicBezTo>
                  <a:cubicBezTo>
                    <a:pt x="1070" y="3486"/>
                    <a:pt x="2813" y="4596"/>
                    <a:pt x="4794" y="4596"/>
                  </a:cubicBezTo>
                  <a:lnTo>
                    <a:pt x="5150" y="4596"/>
                  </a:lnTo>
                  <a:cubicBezTo>
                    <a:pt x="5111" y="3764"/>
                    <a:pt x="5071" y="2971"/>
                    <a:pt x="4992" y="2179"/>
                  </a:cubicBezTo>
                  <a:lnTo>
                    <a:pt x="4794" y="2179"/>
                  </a:lnTo>
                  <a:cubicBezTo>
                    <a:pt x="3368" y="2179"/>
                    <a:pt x="2140" y="1308"/>
                    <a:pt x="1506"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91" name="Google Shape;1591;p53"/>
            <p:cNvSpPr/>
            <p:nvPr/>
          </p:nvSpPr>
          <p:spPr>
            <a:xfrm>
              <a:off x="6961152" y="2270040"/>
              <a:ext cx="160207" cy="131082"/>
            </a:xfrm>
            <a:custGeom>
              <a:avLst/>
              <a:gdLst/>
              <a:ahLst/>
              <a:cxnLst/>
              <a:rect l="l" t="t" r="r" b="b"/>
              <a:pathLst>
                <a:path w="11766" h="9627" extrusionOk="0">
                  <a:moveTo>
                    <a:pt x="5903" y="0"/>
                  </a:moveTo>
                  <a:cubicBezTo>
                    <a:pt x="2655" y="0"/>
                    <a:pt x="1" y="2971"/>
                    <a:pt x="1" y="6695"/>
                  </a:cubicBezTo>
                  <a:cubicBezTo>
                    <a:pt x="1" y="7725"/>
                    <a:pt x="238" y="8755"/>
                    <a:pt x="635" y="9626"/>
                  </a:cubicBezTo>
                  <a:cubicBezTo>
                    <a:pt x="1110" y="8953"/>
                    <a:pt x="1664" y="8319"/>
                    <a:pt x="2259" y="7764"/>
                  </a:cubicBezTo>
                  <a:cubicBezTo>
                    <a:pt x="2179" y="7408"/>
                    <a:pt x="2140" y="7051"/>
                    <a:pt x="2140" y="6695"/>
                  </a:cubicBezTo>
                  <a:cubicBezTo>
                    <a:pt x="2140" y="4318"/>
                    <a:pt x="3803" y="2417"/>
                    <a:pt x="5903" y="2417"/>
                  </a:cubicBezTo>
                  <a:cubicBezTo>
                    <a:pt x="7963" y="2417"/>
                    <a:pt x="9666" y="4318"/>
                    <a:pt x="9666" y="6695"/>
                  </a:cubicBezTo>
                  <a:cubicBezTo>
                    <a:pt x="9666" y="6814"/>
                    <a:pt x="9626" y="6972"/>
                    <a:pt x="9626" y="7091"/>
                  </a:cubicBezTo>
                  <a:cubicBezTo>
                    <a:pt x="10221" y="7804"/>
                    <a:pt x="10775" y="8556"/>
                    <a:pt x="11290" y="9349"/>
                  </a:cubicBezTo>
                  <a:cubicBezTo>
                    <a:pt x="11607" y="8517"/>
                    <a:pt x="11766" y="7606"/>
                    <a:pt x="11766" y="6695"/>
                  </a:cubicBezTo>
                  <a:cubicBezTo>
                    <a:pt x="11766" y="2971"/>
                    <a:pt x="9151" y="0"/>
                    <a:pt x="5903"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92" name="Google Shape;1592;p53"/>
            <p:cNvSpPr/>
            <p:nvPr/>
          </p:nvSpPr>
          <p:spPr>
            <a:xfrm>
              <a:off x="7057711" y="2382776"/>
              <a:ext cx="50706" cy="66896"/>
            </a:xfrm>
            <a:custGeom>
              <a:avLst/>
              <a:gdLst/>
              <a:ahLst/>
              <a:cxnLst/>
              <a:rect l="l" t="t" r="r" b="b"/>
              <a:pathLst>
                <a:path w="3724" h="4913" extrusionOk="0">
                  <a:moveTo>
                    <a:pt x="2298" y="0"/>
                  </a:moveTo>
                  <a:cubicBezTo>
                    <a:pt x="1862" y="1149"/>
                    <a:pt x="1030" y="2060"/>
                    <a:pt x="0" y="2456"/>
                  </a:cubicBezTo>
                  <a:cubicBezTo>
                    <a:pt x="40" y="3248"/>
                    <a:pt x="119" y="4080"/>
                    <a:pt x="159" y="4912"/>
                  </a:cubicBezTo>
                  <a:cubicBezTo>
                    <a:pt x="1624" y="4516"/>
                    <a:pt x="2892" y="3486"/>
                    <a:pt x="3724" y="2060"/>
                  </a:cubicBezTo>
                  <a:cubicBezTo>
                    <a:pt x="3249" y="1387"/>
                    <a:pt x="2813" y="674"/>
                    <a:pt x="2298"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93" name="Google Shape;1593;p53"/>
            <p:cNvSpPr/>
            <p:nvPr/>
          </p:nvSpPr>
          <p:spPr>
            <a:xfrm>
              <a:off x="6512904" y="2231109"/>
              <a:ext cx="209293" cy="124832"/>
            </a:xfrm>
            <a:custGeom>
              <a:avLst/>
              <a:gdLst/>
              <a:ahLst/>
              <a:cxnLst/>
              <a:rect l="l" t="t" r="r" b="b"/>
              <a:pathLst>
                <a:path w="15371" h="9168" extrusionOk="0">
                  <a:moveTo>
                    <a:pt x="8383" y="1"/>
                  </a:moveTo>
                  <a:cubicBezTo>
                    <a:pt x="6925" y="1"/>
                    <a:pt x="5477" y="337"/>
                    <a:pt x="4200" y="1037"/>
                  </a:cubicBezTo>
                  <a:cubicBezTo>
                    <a:pt x="1704" y="2384"/>
                    <a:pt x="1" y="5117"/>
                    <a:pt x="80" y="7930"/>
                  </a:cubicBezTo>
                  <a:cubicBezTo>
                    <a:pt x="80" y="8048"/>
                    <a:pt x="120" y="8207"/>
                    <a:pt x="159" y="8326"/>
                  </a:cubicBezTo>
                  <a:cubicBezTo>
                    <a:pt x="159" y="8286"/>
                    <a:pt x="199" y="8286"/>
                    <a:pt x="199" y="8246"/>
                  </a:cubicBezTo>
                  <a:cubicBezTo>
                    <a:pt x="278" y="8009"/>
                    <a:pt x="357" y="7771"/>
                    <a:pt x="516" y="7573"/>
                  </a:cubicBezTo>
                  <a:cubicBezTo>
                    <a:pt x="934" y="6884"/>
                    <a:pt x="1781" y="6439"/>
                    <a:pt x="2581" y="6439"/>
                  </a:cubicBezTo>
                  <a:cubicBezTo>
                    <a:pt x="3068" y="6439"/>
                    <a:pt x="3538" y="6604"/>
                    <a:pt x="3883" y="6979"/>
                  </a:cubicBezTo>
                  <a:cubicBezTo>
                    <a:pt x="4279" y="7335"/>
                    <a:pt x="4437" y="7890"/>
                    <a:pt x="4754" y="8326"/>
                  </a:cubicBezTo>
                  <a:cubicBezTo>
                    <a:pt x="5183" y="8890"/>
                    <a:pt x="5888" y="9168"/>
                    <a:pt x="6594" y="9168"/>
                  </a:cubicBezTo>
                  <a:cubicBezTo>
                    <a:pt x="7324" y="9168"/>
                    <a:pt x="8055" y="8870"/>
                    <a:pt x="8478" y="8286"/>
                  </a:cubicBezTo>
                  <a:cubicBezTo>
                    <a:pt x="8716" y="7930"/>
                    <a:pt x="8874" y="7533"/>
                    <a:pt x="9112" y="7177"/>
                  </a:cubicBezTo>
                  <a:cubicBezTo>
                    <a:pt x="9650" y="6383"/>
                    <a:pt x="10618" y="5970"/>
                    <a:pt x="11589" y="5970"/>
                  </a:cubicBezTo>
                  <a:cubicBezTo>
                    <a:pt x="12119" y="5970"/>
                    <a:pt x="12651" y="6093"/>
                    <a:pt x="13113" y="6345"/>
                  </a:cubicBezTo>
                  <a:cubicBezTo>
                    <a:pt x="13555" y="6610"/>
                    <a:pt x="14063" y="6963"/>
                    <a:pt x="14522" y="6963"/>
                  </a:cubicBezTo>
                  <a:cubicBezTo>
                    <a:pt x="14680" y="6963"/>
                    <a:pt x="14832" y="6922"/>
                    <a:pt x="14974" y="6820"/>
                  </a:cubicBezTo>
                  <a:cubicBezTo>
                    <a:pt x="15331" y="6543"/>
                    <a:pt x="15370" y="6028"/>
                    <a:pt x="15370" y="5592"/>
                  </a:cubicBezTo>
                  <a:cubicBezTo>
                    <a:pt x="15370" y="4840"/>
                    <a:pt x="15370" y="4087"/>
                    <a:pt x="15133" y="3374"/>
                  </a:cubicBezTo>
                  <a:cubicBezTo>
                    <a:pt x="14697" y="2186"/>
                    <a:pt x="13509" y="1354"/>
                    <a:pt x="12320" y="839"/>
                  </a:cubicBezTo>
                  <a:cubicBezTo>
                    <a:pt x="11084" y="287"/>
                    <a:pt x="9729" y="1"/>
                    <a:pt x="8383"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94" name="Google Shape;1594;p53"/>
            <p:cNvSpPr/>
            <p:nvPr/>
          </p:nvSpPr>
          <p:spPr>
            <a:xfrm>
              <a:off x="6934190" y="2236433"/>
              <a:ext cx="209279" cy="124560"/>
            </a:xfrm>
            <a:custGeom>
              <a:avLst/>
              <a:gdLst/>
              <a:ahLst/>
              <a:cxnLst/>
              <a:rect l="l" t="t" r="r" b="b"/>
              <a:pathLst>
                <a:path w="15370" h="9148" extrusionOk="0">
                  <a:moveTo>
                    <a:pt x="8414" y="0"/>
                  </a:moveTo>
                  <a:cubicBezTo>
                    <a:pt x="6939" y="0"/>
                    <a:pt x="5468" y="336"/>
                    <a:pt x="4159" y="1042"/>
                  </a:cubicBezTo>
                  <a:cubicBezTo>
                    <a:pt x="1703" y="2389"/>
                    <a:pt x="0" y="5122"/>
                    <a:pt x="79" y="7935"/>
                  </a:cubicBezTo>
                  <a:cubicBezTo>
                    <a:pt x="79" y="7974"/>
                    <a:pt x="79" y="8054"/>
                    <a:pt x="119" y="8093"/>
                  </a:cubicBezTo>
                  <a:cubicBezTo>
                    <a:pt x="159" y="8054"/>
                    <a:pt x="238" y="8014"/>
                    <a:pt x="317" y="7935"/>
                  </a:cubicBezTo>
                  <a:cubicBezTo>
                    <a:pt x="357" y="7816"/>
                    <a:pt x="436" y="7697"/>
                    <a:pt x="515" y="7539"/>
                  </a:cubicBezTo>
                  <a:cubicBezTo>
                    <a:pt x="934" y="6849"/>
                    <a:pt x="1781" y="6405"/>
                    <a:pt x="2580" y="6405"/>
                  </a:cubicBezTo>
                  <a:cubicBezTo>
                    <a:pt x="3068" y="6405"/>
                    <a:pt x="3537" y="6570"/>
                    <a:pt x="3882" y="6944"/>
                  </a:cubicBezTo>
                  <a:cubicBezTo>
                    <a:pt x="4278" y="7341"/>
                    <a:pt x="4437" y="7855"/>
                    <a:pt x="4754" y="8291"/>
                  </a:cubicBezTo>
                  <a:cubicBezTo>
                    <a:pt x="5186" y="8861"/>
                    <a:pt x="5890" y="9148"/>
                    <a:pt x="6597" y="9148"/>
                  </a:cubicBezTo>
                  <a:cubicBezTo>
                    <a:pt x="7316" y="9148"/>
                    <a:pt x="8038" y="8851"/>
                    <a:pt x="8477" y="8252"/>
                  </a:cubicBezTo>
                  <a:cubicBezTo>
                    <a:pt x="8715" y="7935"/>
                    <a:pt x="8873" y="7499"/>
                    <a:pt x="9111" y="7142"/>
                  </a:cubicBezTo>
                  <a:cubicBezTo>
                    <a:pt x="9649" y="6348"/>
                    <a:pt x="10617" y="5935"/>
                    <a:pt x="11577" y="5935"/>
                  </a:cubicBezTo>
                  <a:cubicBezTo>
                    <a:pt x="12102" y="5935"/>
                    <a:pt x="12624" y="6059"/>
                    <a:pt x="13072" y="6311"/>
                  </a:cubicBezTo>
                  <a:cubicBezTo>
                    <a:pt x="13544" y="6576"/>
                    <a:pt x="14059" y="6929"/>
                    <a:pt x="14521" y="6929"/>
                  </a:cubicBezTo>
                  <a:cubicBezTo>
                    <a:pt x="14679" y="6929"/>
                    <a:pt x="14832" y="6887"/>
                    <a:pt x="14974" y="6786"/>
                  </a:cubicBezTo>
                  <a:cubicBezTo>
                    <a:pt x="15330" y="6509"/>
                    <a:pt x="15370" y="5994"/>
                    <a:pt x="15370" y="5558"/>
                  </a:cubicBezTo>
                  <a:cubicBezTo>
                    <a:pt x="15370" y="4805"/>
                    <a:pt x="15370" y="4053"/>
                    <a:pt x="15132" y="3379"/>
                  </a:cubicBezTo>
                  <a:cubicBezTo>
                    <a:pt x="14696" y="2151"/>
                    <a:pt x="13508" y="1319"/>
                    <a:pt x="12320" y="804"/>
                  </a:cubicBezTo>
                  <a:cubicBezTo>
                    <a:pt x="11095" y="277"/>
                    <a:pt x="9753" y="0"/>
                    <a:pt x="8414"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95" name="Google Shape;1595;p53"/>
            <p:cNvSpPr/>
            <p:nvPr/>
          </p:nvSpPr>
          <p:spPr>
            <a:xfrm>
              <a:off x="6511297" y="2219330"/>
              <a:ext cx="224924" cy="130537"/>
            </a:xfrm>
            <a:custGeom>
              <a:avLst/>
              <a:gdLst/>
              <a:ahLst/>
              <a:cxnLst/>
              <a:rect l="l" t="t" r="r" b="b"/>
              <a:pathLst>
                <a:path w="16519" h="9587" extrusionOk="0">
                  <a:moveTo>
                    <a:pt x="8279" y="1"/>
                  </a:moveTo>
                  <a:cubicBezTo>
                    <a:pt x="7051" y="1"/>
                    <a:pt x="5823" y="238"/>
                    <a:pt x="4714" y="793"/>
                  </a:cubicBezTo>
                  <a:cubicBezTo>
                    <a:pt x="3605" y="1308"/>
                    <a:pt x="2654" y="2100"/>
                    <a:pt x="1941" y="3051"/>
                  </a:cubicBezTo>
                  <a:cubicBezTo>
                    <a:pt x="475" y="4952"/>
                    <a:pt x="0" y="7408"/>
                    <a:pt x="396" y="9587"/>
                  </a:cubicBezTo>
                  <a:cubicBezTo>
                    <a:pt x="792" y="7408"/>
                    <a:pt x="1664" y="5467"/>
                    <a:pt x="3090" y="4081"/>
                  </a:cubicBezTo>
                  <a:cubicBezTo>
                    <a:pt x="4476" y="2694"/>
                    <a:pt x="6338" y="1942"/>
                    <a:pt x="8279" y="1942"/>
                  </a:cubicBezTo>
                  <a:cubicBezTo>
                    <a:pt x="10180" y="1942"/>
                    <a:pt x="12042" y="2694"/>
                    <a:pt x="13429" y="4081"/>
                  </a:cubicBezTo>
                  <a:cubicBezTo>
                    <a:pt x="14855" y="5467"/>
                    <a:pt x="15726" y="7408"/>
                    <a:pt x="16122" y="9587"/>
                  </a:cubicBezTo>
                  <a:cubicBezTo>
                    <a:pt x="16518" y="7408"/>
                    <a:pt x="16043" y="4952"/>
                    <a:pt x="14577" y="3051"/>
                  </a:cubicBezTo>
                  <a:cubicBezTo>
                    <a:pt x="13864" y="2100"/>
                    <a:pt x="12914" y="1308"/>
                    <a:pt x="11805" y="793"/>
                  </a:cubicBezTo>
                  <a:cubicBezTo>
                    <a:pt x="10695" y="238"/>
                    <a:pt x="9467" y="1"/>
                    <a:pt x="8279"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96" name="Google Shape;1596;p53"/>
            <p:cNvSpPr/>
            <p:nvPr/>
          </p:nvSpPr>
          <p:spPr>
            <a:xfrm>
              <a:off x="6926088" y="2219330"/>
              <a:ext cx="225469" cy="130537"/>
            </a:xfrm>
            <a:custGeom>
              <a:avLst/>
              <a:gdLst/>
              <a:ahLst/>
              <a:cxnLst/>
              <a:rect l="l" t="t" r="r" b="b"/>
              <a:pathLst>
                <a:path w="16559" h="9587" extrusionOk="0">
                  <a:moveTo>
                    <a:pt x="8280" y="1"/>
                  </a:moveTo>
                  <a:cubicBezTo>
                    <a:pt x="7092" y="1"/>
                    <a:pt x="5864" y="238"/>
                    <a:pt x="4754" y="793"/>
                  </a:cubicBezTo>
                  <a:cubicBezTo>
                    <a:pt x="3645" y="1308"/>
                    <a:pt x="2695" y="2100"/>
                    <a:pt x="1982" y="3051"/>
                  </a:cubicBezTo>
                  <a:cubicBezTo>
                    <a:pt x="476" y="4952"/>
                    <a:pt x="1" y="7408"/>
                    <a:pt x="437" y="9587"/>
                  </a:cubicBezTo>
                  <a:cubicBezTo>
                    <a:pt x="833" y="7408"/>
                    <a:pt x="1704" y="5467"/>
                    <a:pt x="3130" y="4081"/>
                  </a:cubicBezTo>
                  <a:cubicBezTo>
                    <a:pt x="4517" y="2694"/>
                    <a:pt x="6378" y="1942"/>
                    <a:pt x="8280" y="1942"/>
                  </a:cubicBezTo>
                  <a:cubicBezTo>
                    <a:pt x="10221" y="1942"/>
                    <a:pt x="12083" y="2694"/>
                    <a:pt x="13469" y="4081"/>
                  </a:cubicBezTo>
                  <a:cubicBezTo>
                    <a:pt x="14895" y="5467"/>
                    <a:pt x="15767" y="7408"/>
                    <a:pt x="16163" y="9587"/>
                  </a:cubicBezTo>
                  <a:cubicBezTo>
                    <a:pt x="16559" y="7408"/>
                    <a:pt x="16084" y="4952"/>
                    <a:pt x="14618" y="3051"/>
                  </a:cubicBezTo>
                  <a:cubicBezTo>
                    <a:pt x="13905" y="2100"/>
                    <a:pt x="12954" y="1308"/>
                    <a:pt x="11845" y="793"/>
                  </a:cubicBezTo>
                  <a:cubicBezTo>
                    <a:pt x="10736" y="238"/>
                    <a:pt x="9508" y="1"/>
                    <a:pt x="8280"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97" name="Google Shape;1597;p53"/>
            <p:cNvSpPr/>
            <p:nvPr/>
          </p:nvSpPr>
          <p:spPr>
            <a:xfrm>
              <a:off x="6590590" y="2321281"/>
              <a:ext cx="57719" cy="65820"/>
            </a:xfrm>
            <a:custGeom>
              <a:avLst/>
              <a:gdLst/>
              <a:ahLst/>
              <a:cxnLst/>
              <a:rect l="l" t="t" r="r" b="b"/>
              <a:pathLst>
                <a:path w="4239" h="4834" extrusionOk="0">
                  <a:moveTo>
                    <a:pt x="2100" y="0"/>
                  </a:moveTo>
                  <a:cubicBezTo>
                    <a:pt x="951" y="0"/>
                    <a:pt x="0" y="1070"/>
                    <a:pt x="0" y="2417"/>
                  </a:cubicBezTo>
                  <a:cubicBezTo>
                    <a:pt x="0" y="3764"/>
                    <a:pt x="951" y="4833"/>
                    <a:pt x="2100" y="4833"/>
                  </a:cubicBezTo>
                  <a:cubicBezTo>
                    <a:pt x="3288" y="4833"/>
                    <a:pt x="4239" y="3764"/>
                    <a:pt x="4239" y="2417"/>
                  </a:cubicBezTo>
                  <a:cubicBezTo>
                    <a:pt x="4239" y="1070"/>
                    <a:pt x="3288" y="0"/>
                    <a:pt x="210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1598" name="Google Shape;1598;p53"/>
            <p:cNvSpPr/>
            <p:nvPr/>
          </p:nvSpPr>
          <p:spPr>
            <a:xfrm>
              <a:off x="6542576" y="2305635"/>
              <a:ext cx="37771" cy="42632"/>
            </a:xfrm>
            <a:custGeom>
              <a:avLst/>
              <a:gdLst/>
              <a:ahLst/>
              <a:cxnLst/>
              <a:rect l="l" t="t" r="r" b="b"/>
              <a:pathLst>
                <a:path w="2774" h="3131" extrusionOk="0">
                  <a:moveTo>
                    <a:pt x="1387" y="1"/>
                  </a:moveTo>
                  <a:cubicBezTo>
                    <a:pt x="634" y="1"/>
                    <a:pt x="1" y="674"/>
                    <a:pt x="1" y="1546"/>
                  </a:cubicBezTo>
                  <a:cubicBezTo>
                    <a:pt x="1" y="2417"/>
                    <a:pt x="634" y="3130"/>
                    <a:pt x="1387" y="3130"/>
                  </a:cubicBezTo>
                  <a:cubicBezTo>
                    <a:pt x="2179" y="3130"/>
                    <a:pt x="2773" y="2417"/>
                    <a:pt x="2773" y="1546"/>
                  </a:cubicBezTo>
                  <a:cubicBezTo>
                    <a:pt x="2773" y="674"/>
                    <a:pt x="2179" y="1"/>
                    <a:pt x="1387"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599" name="Google Shape;1599;p53"/>
            <p:cNvSpPr/>
            <p:nvPr/>
          </p:nvSpPr>
          <p:spPr>
            <a:xfrm>
              <a:off x="6675806" y="2373598"/>
              <a:ext cx="53961" cy="57732"/>
            </a:xfrm>
            <a:custGeom>
              <a:avLst/>
              <a:gdLst/>
              <a:ahLst/>
              <a:cxnLst/>
              <a:rect l="l" t="t" r="r" b="b"/>
              <a:pathLst>
                <a:path w="3963" h="4240" extrusionOk="0">
                  <a:moveTo>
                    <a:pt x="2615" y="1"/>
                  </a:moveTo>
                  <a:cubicBezTo>
                    <a:pt x="1189" y="1"/>
                    <a:pt x="1" y="951"/>
                    <a:pt x="1" y="2100"/>
                  </a:cubicBezTo>
                  <a:cubicBezTo>
                    <a:pt x="1" y="3289"/>
                    <a:pt x="1189" y="4239"/>
                    <a:pt x="2615" y="4239"/>
                  </a:cubicBezTo>
                  <a:cubicBezTo>
                    <a:pt x="2774" y="4239"/>
                    <a:pt x="2892" y="4200"/>
                    <a:pt x="3011" y="4200"/>
                  </a:cubicBezTo>
                  <a:cubicBezTo>
                    <a:pt x="3130" y="3962"/>
                    <a:pt x="3209" y="3724"/>
                    <a:pt x="3328" y="3487"/>
                  </a:cubicBezTo>
                  <a:cubicBezTo>
                    <a:pt x="3526" y="2417"/>
                    <a:pt x="3764" y="1387"/>
                    <a:pt x="3962" y="318"/>
                  </a:cubicBezTo>
                  <a:cubicBezTo>
                    <a:pt x="3566" y="120"/>
                    <a:pt x="3130" y="1"/>
                    <a:pt x="2615"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600" name="Google Shape;1600;p53"/>
            <p:cNvSpPr/>
            <p:nvPr/>
          </p:nvSpPr>
          <p:spPr>
            <a:xfrm>
              <a:off x="6770200" y="2551600"/>
              <a:ext cx="18899" cy="7026"/>
            </a:xfrm>
            <a:custGeom>
              <a:avLst/>
              <a:gdLst/>
              <a:ahLst/>
              <a:cxnLst/>
              <a:rect l="l" t="t" r="r" b="b"/>
              <a:pathLst>
                <a:path w="1388" h="516" fill="none" extrusionOk="0">
                  <a:moveTo>
                    <a:pt x="1" y="1"/>
                  </a:moveTo>
                  <a:cubicBezTo>
                    <a:pt x="397" y="278"/>
                    <a:pt x="872" y="476"/>
                    <a:pt x="1387" y="516"/>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601" name="Google Shape;1601;p53"/>
            <p:cNvSpPr/>
            <p:nvPr/>
          </p:nvSpPr>
          <p:spPr>
            <a:xfrm>
              <a:off x="6812821" y="2542981"/>
              <a:ext cx="49631" cy="16734"/>
            </a:xfrm>
            <a:custGeom>
              <a:avLst/>
              <a:gdLst/>
              <a:ahLst/>
              <a:cxnLst/>
              <a:rect l="l" t="t" r="r" b="b"/>
              <a:pathLst>
                <a:path w="3645" h="1229" fill="none" extrusionOk="0">
                  <a:moveTo>
                    <a:pt x="0" y="1149"/>
                  </a:moveTo>
                  <a:cubicBezTo>
                    <a:pt x="1268" y="1228"/>
                    <a:pt x="2615" y="832"/>
                    <a:pt x="3645" y="0"/>
                  </a:cubicBezTo>
                </a:path>
              </a:pathLst>
            </a:custGeom>
            <a:noFill/>
            <a:ln w="128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602" name="Google Shape;1602;p53"/>
            <p:cNvSpPr/>
            <p:nvPr/>
          </p:nvSpPr>
          <p:spPr>
            <a:xfrm>
              <a:off x="7091155" y="2470701"/>
              <a:ext cx="110045" cy="60959"/>
            </a:xfrm>
            <a:custGeom>
              <a:avLst/>
              <a:gdLst/>
              <a:ahLst/>
              <a:cxnLst/>
              <a:rect l="l" t="t" r="r" b="b"/>
              <a:pathLst>
                <a:path w="8082" h="4477" extrusionOk="0">
                  <a:moveTo>
                    <a:pt x="4041" y="0"/>
                  </a:moveTo>
                  <a:cubicBezTo>
                    <a:pt x="1822" y="0"/>
                    <a:pt x="0" y="990"/>
                    <a:pt x="0" y="2258"/>
                  </a:cubicBezTo>
                  <a:cubicBezTo>
                    <a:pt x="0" y="3486"/>
                    <a:pt x="1822" y="4476"/>
                    <a:pt x="4041" y="4476"/>
                  </a:cubicBezTo>
                  <a:cubicBezTo>
                    <a:pt x="6259" y="4476"/>
                    <a:pt x="8081" y="3486"/>
                    <a:pt x="8081" y="2258"/>
                  </a:cubicBezTo>
                  <a:cubicBezTo>
                    <a:pt x="8081" y="990"/>
                    <a:pt x="6259" y="0"/>
                    <a:pt x="4041" y="0"/>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1603" name="Google Shape;1603;p53"/>
            <p:cNvSpPr/>
            <p:nvPr/>
          </p:nvSpPr>
          <p:spPr>
            <a:xfrm>
              <a:off x="6467600" y="2470701"/>
              <a:ext cx="110045" cy="60959"/>
            </a:xfrm>
            <a:custGeom>
              <a:avLst/>
              <a:gdLst/>
              <a:ahLst/>
              <a:cxnLst/>
              <a:rect l="l" t="t" r="r" b="b"/>
              <a:pathLst>
                <a:path w="8082" h="4477" extrusionOk="0">
                  <a:moveTo>
                    <a:pt x="4041" y="0"/>
                  </a:moveTo>
                  <a:cubicBezTo>
                    <a:pt x="1823" y="0"/>
                    <a:pt x="0" y="990"/>
                    <a:pt x="0" y="2258"/>
                  </a:cubicBezTo>
                  <a:cubicBezTo>
                    <a:pt x="0" y="3486"/>
                    <a:pt x="1823" y="4476"/>
                    <a:pt x="4041" y="4476"/>
                  </a:cubicBezTo>
                  <a:cubicBezTo>
                    <a:pt x="6259" y="4476"/>
                    <a:pt x="8081" y="3486"/>
                    <a:pt x="8081" y="2258"/>
                  </a:cubicBezTo>
                  <a:cubicBezTo>
                    <a:pt x="8081" y="990"/>
                    <a:pt x="6259" y="0"/>
                    <a:pt x="4041" y="0"/>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1604" name="Google Shape;1604;p53"/>
            <p:cNvSpPr/>
            <p:nvPr/>
          </p:nvSpPr>
          <p:spPr>
            <a:xfrm>
              <a:off x="6737301" y="2589905"/>
              <a:ext cx="473036" cy="118201"/>
            </a:xfrm>
            <a:custGeom>
              <a:avLst/>
              <a:gdLst/>
              <a:ahLst/>
              <a:cxnLst/>
              <a:rect l="l" t="t" r="r" b="b"/>
              <a:pathLst>
                <a:path w="34741" h="8681" extrusionOk="0">
                  <a:moveTo>
                    <a:pt x="34741" y="0"/>
                  </a:moveTo>
                  <a:lnTo>
                    <a:pt x="34741" y="0"/>
                  </a:lnTo>
                  <a:cubicBezTo>
                    <a:pt x="24204" y="5427"/>
                    <a:pt x="11845" y="5942"/>
                    <a:pt x="1" y="6338"/>
                  </a:cubicBezTo>
                  <a:cubicBezTo>
                    <a:pt x="3927" y="7895"/>
                    <a:pt x="8148" y="8681"/>
                    <a:pt x="12372" y="8681"/>
                  </a:cubicBezTo>
                  <a:cubicBezTo>
                    <a:pt x="15564" y="8681"/>
                    <a:pt x="18758" y="8232"/>
                    <a:pt x="21827" y="7329"/>
                  </a:cubicBezTo>
                  <a:cubicBezTo>
                    <a:pt x="26620" y="5903"/>
                    <a:pt x="31057" y="3367"/>
                    <a:pt x="34741"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1605" name="Google Shape;1605;p53"/>
            <p:cNvSpPr/>
            <p:nvPr/>
          </p:nvSpPr>
          <p:spPr>
            <a:xfrm>
              <a:off x="7080370" y="2287838"/>
              <a:ext cx="38302" cy="38302"/>
            </a:xfrm>
            <a:custGeom>
              <a:avLst/>
              <a:gdLst/>
              <a:ahLst/>
              <a:cxnLst/>
              <a:rect l="l" t="t" r="r" b="b"/>
              <a:pathLst>
                <a:path w="2813" h="2813" extrusionOk="0">
                  <a:moveTo>
                    <a:pt x="1386" y="0"/>
                  </a:moveTo>
                  <a:cubicBezTo>
                    <a:pt x="634" y="0"/>
                    <a:pt x="0" y="634"/>
                    <a:pt x="0" y="1426"/>
                  </a:cubicBezTo>
                  <a:cubicBezTo>
                    <a:pt x="0" y="2179"/>
                    <a:pt x="634" y="2813"/>
                    <a:pt x="1386" y="2813"/>
                  </a:cubicBezTo>
                  <a:cubicBezTo>
                    <a:pt x="2179" y="2813"/>
                    <a:pt x="2813" y="2179"/>
                    <a:pt x="2813" y="1426"/>
                  </a:cubicBezTo>
                  <a:cubicBezTo>
                    <a:pt x="2813" y="634"/>
                    <a:pt x="2179" y="0"/>
                    <a:pt x="1386"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606" name="Google Shape;1606;p53"/>
            <p:cNvSpPr/>
            <p:nvPr/>
          </p:nvSpPr>
          <p:spPr>
            <a:xfrm>
              <a:off x="6654767" y="2287838"/>
              <a:ext cx="38316" cy="38302"/>
            </a:xfrm>
            <a:custGeom>
              <a:avLst/>
              <a:gdLst/>
              <a:ahLst/>
              <a:cxnLst/>
              <a:rect l="l" t="t" r="r" b="b"/>
              <a:pathLst>
                <a:path w="2814" h="2813" extrusionOk="0">
                  <a:moveTo>
                    <a:pt x="1427" y="0"/>
                  </a:moveTo>
                  <a:cubicBezTo>
                    <a:pt x="635" y="0"/>
                    <a:pt x="1" y="634"/>
                    <a:pt x="1" y="1426"/>
                  </a:cubicBezTo>
                  <a:cubicBezTo>
                    <a:pt x="1" y="2179"/>
                    <a:pt x="635" y="2813"/>
                    <a:pt x="1427" y="2813"/>
                  </a:cubicBezTo>
                  <a:cubicBezTo>
                    <a:pt x="2180" y="2813"/>
                    <a:pt x="2813" y="2179"/>
                    <a:pt x="2813" y="1426"/>
                  </a:cubicBezTo>
                  <a:cubicBezTo>
                    <a:pt x="2813" y="634"/>
                    <a:pt x="2180" y="0"/>
                    <a:pt x="1427"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1607" name="Google Shape;1607;p53"/>
            <p:cNvSpPr/>
            <p:nvPr/>
          </p:nvSpPr>
          <p:spPr>
            <a:xfrm>
              <a:off x="6957925" y="2305635"/>
              <a:ext cx="37757" cy="42632"/>
            </a:xfrm>
            <a:custGeom>
              <a:avLst/>
              <a:gdLst/>
              <a:ahLst/>
              <a:cxnLst/>
              <a:rect l="l" t="t" r="r" b="b"/>
              <a:pathLst>
                <a:path w="2773" h="3131" extrusionOk="0">
                  <a:moveTo>
                    <a:pt x="1386" y="1"/>
                  </a:moveTo>
                  <a:cubicBezTo>
                    <a:pt x="594" y="1"/>
                    <a:pt x="0" y="674"/>
                    <a:pt x="0" y="1546"/>
                  </a:cubicBezTo>
                  <a:cubicBezTo>
                    <a:pt x="0" y="2417"/>
                    <a:pt x="594" y="3130"/>
                    <a:pt x="1386" y="3130"/>
                  </a:cubicBezTo>
                  <a:cubicBezTo>
                    <a:pt x="2139" y="3130"/>
                    <a:pt x="2773" y="2417"/>
                    <a:pt x="2773" y="1546"/>
                  </a:cubicBezTo>
                  <a:cubicBezTo>
                    <a:pt x="2773" y="674"/>
                    <a:pt x="2179" y="1"/>
                    <a:pt x="1386"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grpSp>
    </p:spTree>
  </p:cSld>
  <p:clrMapOvr>
    <a:masterClrMapping/>
  </p:clrMapOvr>
  <mc:AlternateContent xmlns:mc="http://schemas.openxmlformats.org/markup-compatibility/2006" xmlns:p14="http://schemas.microsoft.com/office/powerpoint/2010/main">
    <mc:Choice Requires="p14">
      <p:transition spd="slow" p14:dur="2000" advTm="885"/>
    </mc:Choice>
    <mc:Fallback xmlns="">
      <p:transition spd="slow" advTm="88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TextBox 10"/>
          <p:cNvSpPr txBox="1">
            <a:spLocks noChangeArrowheads="1"/>
          </p:cNvSpPr>
          <p:nvPr/>
        </p:nvSpPr>
        <p:spPr bwMode="auto">
          <a:xfrm>
            <a:off x="715733" y="8439807"/>
            <a:ext cx="443745"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B</a:t>
            </a:r>
          </a:p>
        </p:txBody>
      </p:sp>
      <p:sp>
        <p:nvSpPr>
          <p:cNvPr id="119" name="Rectangle 15"/>
          <p:cNvSpPr>
            <a:spLocks noChangeArrowheads="1"/>
          </p:cNvSpPr>
          <p:nvPr/>
        </p:nvSpPr>
        <p:spPr bwMode="auto">
          <a:xfrm>
            <a:off x="9495016" y="6097484"/>
            <a:ext cx="488343" cy="648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C</a:t>
            </a:r>
          </a:p>
        </p:txBody>
      </p:sp>
      <p:cxnSp>
        <p:nvCxnSpPr>
          <p:cNvPr id="120" name="Straight Connector 17"/>
          <p:cNvCxnSpPr>
            <a:cxnSpLocks noChangeShapeType="1"/>
          </p:cNvCxnSpPr>
          <p:nvPr/>
        </p:nvCxnSpPr>
        <p:spPr bwMode="auto">
          <a:xfrm>
            <a:off x="9008902" y="6472104"/>
            <a:ext cx="568618" cy="0"/>
          </a:xfrm>
          <a:prstGeom prst="line">
            <a:avLst/>
          </a:prstGeom>
          <a:noFill/>
          <a:ln w="28575" cmpd="sng">
            <a:solidFill>
              <a:srgbClr val="FF0000"/>
            </a:solidFill>
            <a:prstDash val="dash"/>
            <a:round/>
            <a:headEnd/>
            <a:tailEnd/>
          </a:ln>
          <a:extLst>
            <a:ext uri="{909E8E84-426E-40DD-AFC4-6F175D3DCCD1}">
              <a14:hiddenFill xmlns:a14="http://schemas.microsoft.com/office/drawing/2010/main">
                <a:noFill/>
              </a14:hiddenFill>
            </a:ext>
          </a:extLst>
        </p:spPr>
      </p:cxnSp>
      <p:sp>
        <p:nvSpPr>
          <p:cNvPr id="121" name="Rectangle 19"/>
          <p:cNvSpPr>
            <a:spLocks noChangeArrowheads="1"/>
          </p:cNvSpPr>
          <p:nvPr/>
        </p:nvSpPr>
        <p:spPr bwMode="auto">
          <a:xfrm>
            <a:off x="8735743" y="6095254"/>
            <a:ext cx="680114"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C </a:t>
            </a:r>
            <a:r>
              <a:rPr lang="en-US" altLang="en-US" sz="2000" b="1" dirty="0"/>
              <a:t>1</a:t>
            </a:r>
          </a:p>
        </p:txBody>
      </p:sp>
      <p:cxnSp>
        <p:nvCxnSpPr>
          <p:cNvPr id="122" name="Straight Connector 22"/>
          <p:cNvCxnSpPr>
            <a:cxnSpLocks noChangeShapeType="1"/>
          </p:cNvCxnSpPr>
          <p:nvPr/>
        </p:nvCxnSpPr>
        <p:spPr bwMode="auto">
          <a:xfrm flipH="1">
            <a:off x="6834770" y="6476564"/>
            <a:ext cx="2174133"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23" name="TextBox 24"/>
          <p:cNvSpPr txBox="1">
            <a:spLocks noChangeArrowheads="1"/>
          </p:cNvSpPr>
          <p:nvPr/>
        </p:nvSpPr>
        <p:spPr bwMode="auto">
          <a:xfrm>
            <a:off x="6365116" y="6206748"/>
            <a:ext cx="624366"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D</a:t>
            </a:r>
            <a:r>
              <a:rPr lang="en-US" altLang="en-US" sz="2000" dirty="0"/>
              <a:t>1</a:t>
            </a:r>
          </a:p>
        </p:txBody>
      </p:sp>
      <p:sp>
        <p:nvSpPr>
          <p:cNvPr id="124" name="TextBox 25"/>
          <p:cNvSpPr txBox="1">
            <a:spLocks noChangeArrowheads="1"/>
          </p:cNvSpPr>
          <p:nvPr/>
        </p:nvSpPr>
        <p:spPr bwMode="auto">
          <a:xfrm>
            <a:off x="4736903" y="8429953"/>
            <a:ext cx="414757"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E</a:t>
            </a:r>
          </a:p>
        </p:txBody>
      </p:sp>
      <p:sp>
        <p:nvSpPr>
          <p:cNvPr id="125" name="TextBox 26"/>
          <p:cNvSpPr txBox="1">
            <a:spLocks noChangeArrowheads="1"/>
          </p:cNvSpPr>
          <p:nvPr/>
        </p:nvSpPr>
        <p:spPr bwMode="auto">
          <a:xfrm>
            <a:off x="2013772" y="8338513"/>
            <a:ext cx="40360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F</a:t>
            </a:r>
          </a:p>
        </p:txBody>
      </p:sp>
      <p:sp>
        <p:nvSpPr>
          <p:cNvPr id="127" name="TextBox 30"/>
          <p:cNvSpPr txBox="1">
            <a:spLocks noChangeArrowheads="1"/>
          </p:cNvSpPr>
          <p:nvPr/>
        </p:nvSpPr>
        <p:spPr bwMode="auto">
          <a:xfrm>
            <a:off x="38099" y="8525823"/>
            <a:ext cx="573080"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B</a:t>
            </a:r>
            <a:r>
              <a:rPr lang="en-US" altLang="en-US" dirty="0"/>
              <a:t>1</a:t>
            </a:r>
          </a:p>
        </p:txBody>
      </p:sp>
      <p:cxnSp>
        <p:nvCxnSpPr>
          <p:cNvPr id="128" name="Straight Connector 21504"/>
          <p:cNvCxnSpPr>
            <a:cxnSpLocks noChangeShapeType="1"/>
          </p:cNvCxnSpPr>
          <p:nvPr/>
        </p:nvCxnSpPr>
        <p:spPr bwMode="auto">
          <a:xfrm flipH="1" flipV="1">
            <a:off x="749432" y="8822397"/>
            <a:ext cx="8859307" cy="42367"/>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29" name="TextBox 21520"/>
          <p:cNvSpPr txBox="1">
            <a:spLocks noChangeArrowheads="1"/>
          </p:cNvSpPr>
          <p:nvPr/>
        </p:nvSpPr>
        <p:spPr bwMode="auto">
          <a:xfrm>
            <a:off x="9555222" y="7778813"/>
            <a:ext cx="595378"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A</a:t>
            </a:r>
            <a:r>
              <a:rPr lang="en-US" altLang="en-US" dirty="0"/>
              <a:t>1</a:t>
            </a:r>
          </a:p>
        </p:txBody>
      </p:sp>
      <p:sp>
        <p:nvSpPr>
          <p:cNvPr id="130" name="TextBox 21524"/>
          <p:cNvSpPr txBox="1">
            <a:spLocks noChangeArrowheads="1"/>
          </p:cNvSpPr>
          <p:nvPr/>
        </p:nvSpPr>
        <p:spPr bwMode="auto">
          <a:xfrm>
            <a:off x="8168563" y="8458128"/>
            <a:ext cx="595378"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A</a:t>
            </a:r>
            <a:r>
              <a:rPr lang="en-US" altLang="en-US" dirty="0"/>
              <a:t>2</a:t>
            </a:r>
          </a:p>
        </p:txBody>
      </p:sp>
      <p:cxnSp>
        <p:nvCxnSpPr>
          <p:cNvPr id="131" name="Straight Connector 21526"/>
          <p:cNvCxnSpPr>
            <a:cxnSpLocks noChangeShapeType="1"/>
          </p:cNvCxnSpPr>
          <p:nvPr/>
        </p:nvCxnSpPr>
        <p:spPr bwMode="auto">
          <a:xfrm>
            <a:off x="6834770" y="5729555"/>
            <a:ext cx="0" cy="3086152"/>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133" name="Straight Connector 31"/>
          <p:cNvCxnSpPr>
            <a:cxnSpLocks noChangeShapeType="1"/>
          </p:cNvCxnSpPr>
          <p:nvPr/>
        </p:nvCxnSpPr>
        <p:spPr bwMode="auto">
          <a:xfrm>
            <a:off x="5039718" y="5910174"/>
            <a:ext cx="0" cy="2905533"/>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34" name="TextBox 33"/>
          <p:cNvSpPr txBox="1">
            <a:spLocks noChangeArrowheads="1"/>
          </p:cNvSpPr>
          <p:nvPr/>
        </p:nvSpPr>
        <p:spPr bwMode="auto">
          <a:xfrm>
            <a:off x="4566984" y="5816520"/>
            <a:ext cx="56192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E</a:t>
            </a:r>
            <a:r>
              <a:rPr lang="en-US" altLang="en-US"/>
              <a:t>1</a:t>
            </a:r>
          </a:p>
        </p:txBody>
      </p:sp>
      <p:cxnSp>
        <p:nvCxnSpPr>
          <p:cNvPr id="135" name="Straight Connector 38"/>
          <p:cNvCxnSpPr>
            <a:cxnSpLocks noChangeShapeType="1"/>
          </p:cNvCxnSpPr>
          <p:nvPr/>
        </p:nvCxnSpPr>
        <p:spPr bwMode="auto">
          <a:xfrm>
            <a:off x="2296967" y="5631440"/>
            <a:ext cx="0" cy="3190956"/>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137" name="Straight Connector 42"/>
          <p:cNvCxnSpPr>
            <a:cxnSpLocks noChangeShapeType="1"/>
          </p:cNvCxnSpPr>
          <p:nvPr/>
        </p:nvCxnSpPr>
        <p:spPr bwMode="auto">
          <a:xfrm>
            <a:off x="749432" y="5555624"/>
            <a:ext cx="11364" cy="3258325"/>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38" name="TextBox 46"/>
          <p:cNvSpPr txBox="1">
            <a:spLocks noChangeArrowheads="1"/>
          </p:cNvSpPr>
          <p:nvPr/>
        </p:nvSpPr>
        <p:spPr bwMode="auto">
          <a:xfrm>
            <a:off x="384048" y="5175504"/>
            <a:ext cx="4835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M</a:t>
            </a:r>
          </a:p>
        </p:txBody>
      </p:sp>
      <p:sp>
        <p:nvSpPr>
          <p:cNvPr id="139" name="TextBox 48"/>
          <p:cNvSpPr txBox="1">
            <a:spLocks noChangeArrowheads="1"/>
          </p:cNvSpPr>
          <p:nvPr/>
        </p:nvSpPr>
        <p:spPr bwMode="auto">
          <a:xfrm>
            <a:off x="6535965" y="8425479"/>
            <a:ext cx="463815"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D</a:t>
            </a:r>
          </a:p>
        </p:txBody>
      </p:sp>
      <p:sp>
        <p:nvSpPr>
          <p:cNvPr id="140" name="TextBox 50"/>
          <p:cNvSpPr txBox="1">
            <a:spLocks noChangeArrowheads="1"/>
          </p:cNvSpPr>
          <p:nvPr/>
        </p:nvSpPr>
        <p:spPr bwMode="auto">
          <a:xfrm>
            <a:off x="6743345" y="7399733"/>
            <a:ext cx="470504"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p>
        </p:txBody>
      </p:sp>
      <p:cxnSp>
        <p:nvCxnSpPr>
          <p:cNvPr id="141" name="Straight Connector 52"/>
          <p:cNvCxnSpPr>
            <a:cxnSpLocks noChangeShapeType="1"/>
          </p:cNvCxnSpPr>
          <p:nvPr/>
        </p:nvCxnSpPr>
        <p:spPr bwMode="auto">
          <a:xfrm>
            <a:off x="894372" y="7685158"/>
            <a:ext cx="5873501"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142" name="Straight Connector 55"/>
          <p:cNvCxnSpPr>
            <a:cxnSpLocks noChangeShapeType="1"/>
          </p:cNvCxnSpPr>
          <p:nvPr/>
        </p:nvCxnSpPr>
        <p:spPr bwMode="auto">
          <a:xfrm>
            <a:off x="6478379" y="7705725"/>
            <a:ext cx="2153673" cy="1109982"/>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143" name="Straight Connector 60"/>
          <p:cNvCxnSpPr>
            <a:cxnSpLocks noChangeShapeType="1"/>
          </p:cNvCxnSpPr>
          <p:nvPr/>
        </p:nvCxnSpPr>
        <p:spPr bwMode="auto">
          <a:xfrm>
            <a:off x="8636512" y="8031642"/>
            <a:ext cx="918710" cy="0"/>
          </a:xfrm>
          <a:prstGeom prst="line">
            <a:avLst/>
          </a:prstGeom>
          <a:noFill/>
          <a:ln w="38100"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144" name="Straight Connector 21538"/>
          <p:cNvCxnSpPr>
            <a:cxnSpLocks noChangeShapeType="1"/>
          </p:cNvCxnSpPr>
          <p:nvPr/>
        </p:nvCxnSpPr>
        <p:spPr bwMode="auto">
          <a:xfrm>
            <a:off x="8632052" y="8059778"/>
            <a:ext cx="0" cy="755930"/>
          </a:xfrm>
          <a:prstGeom prst="line">
            <a:avLst/>
          </a:prstGeom>
          <a:noFill/>
          <a:ln w="38100" cmpd="sng">
            <a:solidFill>
              <a:srgbClr val="0070C0"/>
            </a:solidFill>
            <a:prstDash val="dash"/>
            <a:round/>
            <a:headEnd/>
            <a:tailEnd/>
          </a:ln>
          <a:extLst>
            <a:ext uri="{909E8E84-426E-40DD-AFC4-6F175D3DCCD1}">
              <a14:hiddenFill xmlns:a14="http://schemas.microsoft.com/office/drawing/2010/main">
                <a:noFill/>
              </a14:hiddenFill>
            </a:ext>
          </a:extLst>
        </p:spPr>
      </p:cxnSp>
      <p:cxnSp>
        <p:nvCxnSpPr>
          <p:cNvPr id="145" name="Straight Connector 21541"/>
          <p:cNvCxnSpPr>
            <a:cxnSpLocks noChangeShapeType="1"/>
            <a:endCxn id="129" idx="1"/>
          </p:cNvCxnSpPr>
          <p:nvPr/>
        </p:nvCxnSpPr>
        <p:spPr bwMode="auto">
          <a:xfrm flipV="1">
            <a:off x="8732397" y="8059778"/>
            <a:ext cx="822825" cy="762619"/>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146" name="Straight Connector 21549"/>
          <p:cNvCxnSpPr>
            <a:cxnSpLocks noChangeShapeType="1"/>
          </p:cNvCxnSpPr>
          <p:nvPr/>
        </p:nvCxnSpPr>
        <p:spPr bwMode="auto">
          <a:xfrm flipH="1" flipV="1">
            <a:off x="8632052" y="8059778"/>
            <a:ext cx="457126" cy="425908"/>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47" name="TextBox 21551"/>
          <p:cNvSpPr txBox="1">
            <a:spLocks noChangeArrowheads="1"/>
          </p:cNvSpPr>
          <p:nvPr/>
        </p:nvSpPr>
        <p:spPr bwMode="auto">
          <a:xfrm>
            <a:off x="6188108" y="7591503"/>
            <a:ext cx="615447"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r>
              <a:rPr lang="en-US" altLang="en-US" dirty="0"/>
              <a:t>1</a:t>
            </a:r>
          </a:p>
        </p:txBody>
      </p:sp>
      <p:sp>
        <p:nvSpPr>
          <p:cNvPr id="148" name="TextBox 21552"/>
          <p:cNvSpPr txBox="1">
            <a:spLocks noChangeArrowheads="1"/>
          </p:cNvSpPr>
          <p:nvPr/>
        </p:nvSpPr>
        <p:spPr bwMode="auto">
          <a:xfrm>
            <a:off x="5868956" y="7238064"/>
            <a:ext cx="613216" cy="56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r>
              <a:rPr lang="en-US" altLang="en-US" dirty="0"/>
              <a:t>2</a:t>
            </a:r>
          </a:p>
        </p:txBody>
      </p:sp>
      <p:sp>
        <p:nvSpPr>
          <p:cNvPr id="149" name="TextBox 21553"/>
          <p:cNvSpPr txBox="1">
            <a:spLocks noChangeArrowheads="1"/>
          </p:cNvSpPr>
          <p:nvPr/>
        </p:nvSpPr>
        <p:spPr bwMode="auto">
          <a:xfrm>
            <a:off x="1730578" y="7591503"/>
            <a:ext cx="615447"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r>
              <a:rPr lang="en-US" altLang="en-US" dirty="0"/>
              <a:t>3</a:t>
            </a:r>
          </a:p>
        </p:txBody>
      </p:sp>
      <p:sp>
        <p:nvSpPr>
          <p:cNvPr id="158" name="Freeform 21589"/>
          <p:cNvSpPr>
            <a:spLocks/>
          </p:cNvSpPr>
          <p:nvPr/>
        </p:nvSpPr>
        <p:spPr bwMode="auto">
          <a:xfrm>
            <a:off x="749432" y="5577922"/>
            <a:ext cx="6105407" cy="354551"/>
          </a:xfrm>
          <a:custGeom>
            <a:avLst/>
            <a:gdLst>
              <a:gd name="T0" fmla="*/ 4801937 w 4801937"/>
              <a:gd name="T1" fmla="*/ 117642 h 288758"/>
              <a:gd name="T2" fmla="*/ 3347453 w 4801937"/>
              <a:gd name="T3" fmla="*/ 288758 h 288758"/>
              <a:gd name="T4" fmla="*/ 1133642 w 4801937"/>
              <a:gd name="T5" fmla="*/ 58821 h 288758"/>
              <a:gd name="T6" fmla="*/ 0 w 4801937"/>
              <a:gd name="T7" fmla="*/ 0 h 288758"/>
              <a:gd name="T8" fmla="*/ 0 w 4801937"/>
              <a:gd name="T9" fmla="*/ 0 h 288758"/>
            </a:gdLst>
            <a:ahLst/>
            <a:cxnLst>
              <a:cxn ang="0">
                <a:pos x="T0" y="T1"/>
              </a:cxn>
              <a:cxn ang="0">
                <a:pos x="T2" y="T3"/>
              </a:cxn>
              <a:cxn ang="0">
                <a:pos x="T4" y="T5"/>
              </a:cxn>
              <a:cxn ang="0">
                <a:pos x="T6" y="T7"/>
              </a:cxn>
              <a:cxn ang="0">
                <a:pos x="T8" y="T9"/>
              </a:cxn>
            </a:cxnLst>
            <a:rect l="0" t="0" r="r" b="b"/>
            <a:pathLst>
              <a:path w="4801937" h="288758">
                <a:moveTo>
                  <a:pt x="4801937" y="117642"/>
                </a:moveTo>
                <a:lnTo>
                  <a:pt x="3347453" y="288758"/>
                </a:lnTo>
                <a:lnTo>
                  <a:pt x="1133642" y="58821"/>
                </a:lnTo>
                <a:lnTo>
                  <a:pt x="0" y="0"/>
                </a:lnTo>
              </a:path>
            </a:pathLst>
          </a:custGeom>
          <a:noFill/>
          <a:ln w="28575" cap="flat" cmpd="sng">
            <a:solidFill>
              <a:schemeClr val="tx2">
                <a:lumMod val="50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cxnSp>
        <p:nvCxnSpPr>
          <p:cNvPr id="159" name="Straight Connector 21591"/>
          <p:cNvCxnSpPr>
            <a:cxnSpLocks noChangeShapeType="1"/>
          </p:cNvCxnSpPr>
          <p:nvPr/>
        </p:nvCxnSpPr>
        <p:spPr bwMode="auto">
          <a:xfrm>
            <a:off x="611179" y="9056534"/>
            <a:ext cx="8937354"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168" name="Straight Connector 193"/>
          <p:cNvCxnSpPr>
            <a:cxnSpLocks noChangeShapeType="1"/>
          </p:cNvCxnSpPr>
          <p:nvPr/>
        </p:nvCxnSpPr>
        <p:spPr bwMode="auto">
          <a:xfrm>
            <a:off x="9581980" y="6472104"/>
            <a:ext cx="0" cy="2350292"/>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206" name="TextBox 23"/>
          <p:cNvSpPr txBox="1">
            <a:spLocks noChangeArrowheads="1"/>
          </p:cNvSpPr>
          <p:nvPr/>
        </p:nvSpPr>
        <p:spPr bwMode="auto">
          <a:xfrm>
            <a:off x="859239" y="8683794"/>
            <a:ext cx="2397120" cy="51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b="1" i="1" dirty="0"/>
              <a:t>1.5 cm </a:t>
            </a:r>
            <a:r>
              <a:rPr lang="en-US" altLang="en-US" b="1" i="1" dirty="0" err="1"/>
              <a:t>khuy</a:t>
            </a:r>
            <a:r>
              <a:rPr lang="en-US" altLang="en-US" b="1" i="1" dirty="0"/>
              <a:t> </a:t>
            </a:r>
            <a:r>
              <a:rPr lang="en-US" altLang="en-US" b="1" i="1" dirty="0" err="1"/>
              <a:t>nút</a:t>
            </a:r>
            <a:endParaRPr lang="en-US" altLang="en-US" b="1" i="1" dirty="0"/>
          </a:p>
        </p:txBody>
      </p:sp>
      <p:sp>
        <p:nvSpPr>
          <p:cNvPr id="207" name="TextBox 24"/>
          <p:cNvSpPr txBox="1">
            <a:spLocks noChangeArrowheads="1"/>
          </p:cNvSpPr>
          <p:nvPr/>
        </p:nvSpPr>
        <p:spPr bwMode="auto">
          <a:xfrm>
            <a:off x="4475558" y="8898212"/>
            <a:ext cx="1650110"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i="1" dirty="0"/>
              <a:t>3 cm </a:t>
            </a:r>
            <a:r>
              <a:rPr lang="en-US" altLang="en-US" sz="2400" b="1" i="1" dirty="0" err="1"/>
              <a:t>nẹp</a:t>
            </a:r>
            <a:endParaRPr lang="en-US" altLang="en-US" sz="2400" b="1" i="1" dirty="0"/>
          </a:p>
        </p:txBody>
      </p:sp>
      <p:sp>
        <p:nvSpPr>
          <p:cNvPr id="214" name="TextBox 12328"/>
          <p:cNvSpPr txBox="1">
            <a:spLocks noChangeArrowheads="1"/>
          </p:cNvSpPr>
          <p:nvPr/>
        </p:nvSpPr>
        <p:spPr bwMode="auto">
          <a:xfrm>
            <a:off x="5384739" y="5464200"/>
            <a:ext cx="71133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0.5</a:t>
            </a:r>
          </a:p>
        </p:txBody>
      </p:sp>
      <p:cxnSp>
        <p:nvCxnSpPr>
          <p:cNvPr id="219" name="Straight Connector 12341"/>
          <p:cNvCxnSpPr>
            <a:cxnSpLocks noChangeShapeType="1"/>
          </p:cNvCxnSpPr>
          <p:nvPr/>
        </p:nvCxnSpPr>
        <p:spPr bwMode="auto">
          <a:xfrm>
            <a:off x="557661" y="9442302"/>
            <a:ext cx="12529689" cy="0"/>
          </a:xfrm>
          <a:prstGeom prst="line">
            <a:avLst/>
          </a:prstGeom>
          <a:noFill/>
          <a:ln w="28575" cmpd="sng">
            <a:solidFill>
              <a:schemeClr val="tx2">
                <a:lumMod val="50000"/>
              </a:schemeClr>
            </a:solidFill>
            <a:round/>
            <a:headEnd/>
            <a:tailEnd/>
          </a:ln>
          <a:extLst>
            <a:ext uri="{909E8E84-426E-40DD-AFC4-6F175D3DCCD1}">
              <a14:hiddenFill xmlns:a14="http://schemas.microsoft.com/office/drawing/2010/main">
                <a:noFill/>
              </a14:hiddenFill>
            </a:ext>
          </a:extLst>
        </p:spPr>
      </p:cxnSp>
      <p:sp>
        <p:nvSpPr>
          <p:cNvPr id="220" name="TextBox 12343"/>
          <p:cNvSpPr txBox="1">
            <a:spLocks noChangeArrowheads="1"/>
          </p:cNvSpPr>
          <p:nvPr/>
        </p:nvSpPr>
        <p:spPr bwMode="auto">
          <a:xfrm>
            <a:off x="11160735" y="8838006"/>
            <a:ext cx="1819581" cy="648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BIÊN VẢI</a:t>
            </a:r>
          </a:p>
        </p:txBody>
      </p:sp>
      <p:sp>
        <p:nvSpPr>
          <p:cNvPr id="221" name="Rectangle 12349"/>
          <p:cNvSpPr>
            <a:spLocks noChangeArrowheads="1"/>
          </p:cNvSpPr>
          <p:nvPr/>
        </p:nvSpPr>
        <p:spPr bwMode="auto">
          <a:xfrm>
            <a:off x="9555115" y="8548122"/>
            <a:ext cx="519562" cy="648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A</a:t>
            </a:r>
          </a:p>
        </p:txBody>
      </p:sp>
      <p:cxnSp>
        <p:nvCxnSpPr>
          <p:cNvPr id="227" name="Straight Connector 45"/>
          <p:cNvCxnSpPr>
            <a:cxnSpLocks noChangeShapeType="1"/>
          </p:cNvCxnSpPr>
          <p:nvPr/>
        </p:nvCxnSpPr>
        <p:spPr bwMode="auto">
          <a:xfrm flipH="1" flipV="1">
            <a:off x="5113023" y="8841156"/>
            <a:ext cx="4497663" cy="26149"/>
          </a:xfrm>
          <a:prstGeom prst="line">
            <a:avLst/>
          </a:prstGeom>
          <a:noFill/>
          <a:ln w="28575" cmpd="sng">
            <a:solidFill>
              <a:schemeClr val="accent6">
                <a:lumMod val="75000"/>
              </a:schemeClr>
            </a:solidFill>
            <a:prstDash val="dash"/>
            <a:round/>
            <a:headEnd/>
            <a:tailEnd/>
          </a:ln>
          <a:extLst>
            <a:ext uri="{909E8E84-426E-40DD-AFC4-6F175D3DCCD1}">
              <a14:hiddenFill xmlns:a14="http://schemas.microsoft.com/office/drawing/2010/main">
                <a:noFill/>
              </a14:hiddenFill>
            </a:ext>
          </a:extLst>
        </p:spPr>
      </p:cxnSp>
      <p:cxnSp>
        <p:nvCxnSpPr>
          <p:cNvPr id="228" name="Straight Connector 49"/>
          <p:cNvCxnSpPr>
            <a:cxnSpLocks noChangeShapeType="1"/>
          </p:cNvCxnSpPr>
          <p:nvPr/>
        </p:nvCxnSpPr>
        <p:spPr bwMode="auto">
          <a:xfrm flipH="1" flipV="1">
            <a:off x="2314805" y="8826855"/>
            <a:ext cx="2718223" cy="4460"/>
          </a:xfrm>
          <a:prstGeom prst="line">
            <a:avLst/>
          </a:prstGeom>
          <a:noFill/>
          <a:ln w="28575" cmpd="sng">
            <a:solidFill>
              <a:schemeClr val="accent6">
                <a:lumMod val="75000"/>
              </a:schemeClr>
            </a:solidFill>
            <a:prstDash val="dash"/>
            <a:round/>
            <a:headEnd/>
            <a:tailEnd/>
          </a:ln>
          <a:extLst>
            <a:ext uri="{909E8E84-426E-40DD-AFC4-6F175D3DCCD1}">
              <a14:hiddenFill xmlns:a14="http://schemas.microsoft.com/office/drawing/2010/main">
                <a:noFill/>
              </a14:hiddenFill>
            </a:ext>
          </a:extLst>
        </p:spPr>
      </p:cxnSp>
      <p:sp>
        <p:nvSpPr>
          <p:cNvPr id="265" name="Rectangle 12338"/>
          <p:cNvSpPr>
            <a:spLocks noChangeArrowheads="1"/>
          </p:cNvSpPr>
          <p:nvPr/>
        </p:nvSpPr>
        <p:spPr bwMode="auto">
          <a:xfrm>
            <a:off x="2324" y="2687093"/>
            <a:ext cx="12773123" cy="2057400"/>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err="1">
                <a:solidFill>
                  <a:srgbClr val="FFFFFF"/>
                </a:solidFill>
                <a:latin typeface="Trebuchet MS" panose="020B0603020202020204" pitchFamily="34" charset="0"/>
              </a:rPr>
              <a:t>Xếp</a:t>
            </a:r>
            <a:r>
              <a:rPr lang="en-US" altLang="en-US" sz="3257" dirty="0">
                <a:solidFill>
                  <a:srgbClr val="FFFFFF"/>
                </a:solidFill>
                <a:latin typeface="Trebuchet MS" panose="020B0603020202020204" pitchFamily="34" charset="0"/>
              </a:rPr>
              <a:t> 2 </a:t>
            </a:r>
            <a:r>
              <a:rPr lang="en-US" altLang="en-US" sz="3257" dirty="0" err="1">
                <a:solidFill>
                  <a:srgbClr val="FFFFFF"/>
                </a:solidFill>
                <a:latin typeface="Trebuchet MS" panose="020B0603020202020204" pitchFamily="34" charset="0"/>
              </a:rPr>
              <a:t>biên</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vải</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trùng</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nhau</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mặt</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úp</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mặt</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biên</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vải</a:t>
            </a:r>
            <a:r>
              <a:rPr lang="en-US" altLang="en-US" sz="3257" dirty="0">
                <a:solidFill>
                  <a:srgbClr val="FFFFFF"/>
                </a:solidFill>
                <a:latin typeface="Trebuchet MS" panose="020B0603020202020204" pitchFamily="34" charset="0"/>
              </a:rPr>
              <a:t> quay </a:t>
            </a:r>
            <a:r>
              <a:rPr lang="en-US" altLang="en-US" sz="3257" dirty="0" err="1">
                <a:solidFill>
                  <a:srgbClr val="FFFFFF"/>
                </a:solidFill>
                <a:latin typeface="Trebuchet MS" panose="020B0603020202020204" pitchFamily="34" charset="0"/>
              </a:rPr>
              <a:t>về</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phía</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người</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cắt</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từ</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biên</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đo</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vào</a:t>
            </a:r>
            <a:r>
              <a:rPr lang="en-US" altLang="en-US" sz="3257" dirty="0">
                <a:solidFill>
                  <a:srgbClr val="FFFFFF"/>
                </a:solidFill>
                <a:latin typeface="Trebuchet MS" panose="020B0603020202020204" pitchFamily="34" charset="0"/>
              </a:rPr>
              <a:t> 3cm </a:t>
            </a:r>
            <a:r>
              <a:rPr lang="en-US" altLang="en-US" sz="3257" dirty="0" err="1">
                <a:solidFill>
                  <a:srgbClr val="FFFFFF"/>
                </a:solidFill>
                <a:latin typeface="Trebuchet MS" panose="020B0603020202020204" pitchFamily="34" charset="0"/>
              </a:rPr>
              <a:t>làm</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nẹp</a:t>
            </a:r>
            <a:r>
              <a:rPr lang="en-US" altLang="en-US" sz="3257" dirty="0">
                <a:solidFill>
                  <a:srgbClr val="FFFFFF"/>
                </a:solidFill>
                <a:latin typeface="Trebuchet MS" panose="020B0603020202020204" pitchFamily="34" charset="0"/>
              </a:rPr>
              <a:t>, 1.5 cm </a:t>
            </a:r>
            <a:r>
              <a:rPr lang="en-US" altLang="en-US" sz="3257" dirty="0" err="1">
                <a:solidFill>
                  <a:srgbClr val="FFFFFF"/>
                </a:solidFill>
                <a:latin typeface="Trebuchet MS" panose="020B0603020202020204" pitchFamily="34" charset="0"/>
              </a:rPr>
              <a:t>khuy</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nút</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vẽ</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lai</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bên</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tay</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trái</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vẽ</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cổ</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bên</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tay</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phải</a:t>
            </a:r>
            <a:r>
              <a:rPr lang="en-US" altLang="en-US" sz="3257" dirty="0">
                <a:solidFill>
                  <a:srgbClr val="FFFFFF"/>
                </a:solidFill>
                <a:latin typeface="Trebuchet MS" panose="020B0603020202020204" pitchFamily="34" charset="0"/>
              </a:rPr>
              <a:t>. </a:t>
            </a:r>
          </a:p>
        </p:txBody>
      </p:sp>
      <p:sp>
        <p:nvSpPr>
          <p:cNvPr id="3" name="Rectangle 12338"/>
          <p:cNvSpPr>
            <a:spLocks noChangeArrowheads="1"/>
          </p:cNvSpPr>
          <p:nvPr/>
        </p:nvSpPr>
        <p:spPr bwMode="auto">
          <a:xfrm>
            <a:off x="2324" y="2693785"/>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smtClean="0">
                <a:solidFill>
                  <a:srgbClr val="FFFFFF"/>
                </a:solidFill>
                <a:latin typeface="Trebuchet MS" panose="020B0603020202020204" pitchFamily="34" charset="0"/>
              </a:rPr>
              <a:t>AB	: </a:t>
            </a:r>
            <a:r>
              <a:rPr lang="en-US" altLang="en-US" sz="3257" dirty="0" err="1" smtClean="0">
                <a:solidFill>
                  <a:srgbClr val="FFFFFF"/>
                </a:solidFill>
                <a:latin typeface="Trebuchet MS" panose="020B0603020202020204" pitchFamily="34" charset="0"/>
              </a:rPr>
              <a:t>Dài</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áo</a:t>
            </a:r>
            <a:r>
              <a:rPr lang="en-US" altLang="en-US" sz="3257" dirty="0" smtClean="0">
                <a:solidFill>
                  <a:srgbClr val="FFFFFF"/>
                </a:solidFill>
                <a:latin typeface="Trebuchet MS" panose="020B0603020202020204" pitchFamily="34" charset="0"/>
              </a:rPr>
              <a:t>	= </a:t>
            </a:r>
            <a:r>
              <a:rPr lang="en-US" altLang="en-US" sz="3257" dirty="0" err="1" smtClean="0">
                <a:solidFill>
                  <a:srgbClr val="FFFFFF"/>
                </a:solidFill>
                <a:latin typeface="Trebuchet MS" panose="020B0603020202020204" pitchFamily="34" charset="0"/>
              </a:rPr>
              <a:t>Số</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đo</a:t>
            </a:r>
            <a:r>
              <a:rPr lang="en-US" altLang="en-US" sz="3257" dirty="0" smtClean="0">
                <a:solidFill>
                  <a:srgbClr val="FFFFFF"/>
                </a:solidFill>
                <a:latin typeface="Trebuchet MS" panose="020B0603020202020204" pitchFamily="34" charset="0"/>
              </a:rPr>
              <a:t> - 2cm </a:t>
            </a:r>
            <a:r>
              <a:rPr lang="en-US" altLang="en-US" sz="3257" dirty="0" err="1" smtClean="0">
                <a:solidFill>
                  <a:srgbClr val="FFFFFF"/>
                </a:solidFill>
                <a:latin typeface="Trebuchet MS" panose="020B0603020202020204" pitchFamily="34" charset="0"/>
              </a:rPr>
              <a:t>chồm</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vai</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dài</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áo</a:t>
            </a:r>
            <a:r>
              <a:rPr lang="en-US" altLang="en-US" sz="3257" dirty="0" smtClean="0">
                <a:solidFill>
                  <a:srgbClr val="FFFFFF"/>
                </a:solidFill>
                <a:latin typeface="Trebuchet MS" panose="020B0603020202020204" pitchFamily="34" charset="0"/>
              </a:rPr>
              <a:t> 64 cm) </a:t>
            </a:r>
            <a:endParaRPr lang="en-US" altLang="en-US" sz="3257" dirty="0">
              <a:solidFill>
                <a:srgbClr val="FFFFFF"/>
              </a:solidFill>
              <a:latin typeface="Trebuchet MS" panose="020B0603020202020204" pitchFamily="34" charset="0"/>
            </a:endParaRPr>
          </a:p>
        </p:txBody>
      </p:sp>
      <p:sp>
        <p:nvSpPr>
          <p:cNvPr id="269" name="Rectangle 12338"/>
          <p:cNvSpPr>
            <a:spLocks noChangeArrowheads="1"/>
          </p:cNvSpPr>
          <p:nvPr/>
        </p:nvSpPr>
        <p:spPr bwMode="auto">
          <a:xfrm>
            <a:off x="2324" y="2700474"/>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fi-FI" altLang="en-US" sz="3257" dirty="0" smtClean="0">
                <a:solidFill>
                  <a:srgbClr val="FFFFFF"/>
                </a:solidFill>
                <a:latin typeface="Trebuchet MS" panose="020B0603020202020204" pitchFamily="34" charset="0"/>
              </a:rPr>
              <a:t>AC</a:t>
            </a:r>
            <a:r>
              <a:rPr lang="fi-FI" altLang="en-US" sz="3257" dirty="0">
                <a:solidFill>
                  <a:srgbClr val="FFFFFF"/>
                </a:solidFill>
                <a:latin typeface="Trebuchet MS" panose="020B0603020202020204" pitchFamily="34" charset="0"/>
              </a:rPr>
              <a:t>	: Ngang vai	= 1/2 Vai – 0,5cm</a:t>
            </a:r>
            <a:r>
              <a:rPr lang="fi-FI" altLang="en-US" sz="3257" dirty="0" smtClean="0">
                <a:solidFill>
                  <a:srgbClr val="FFFFFF"/>
                </a:solidFill>
                <a:latin typeface="Trebuchet MS" panose="020B0603020202020204" pitchFamily="34" charset="0"/>
              </a:rPr>
              <a:t>.              Ngang Vai: 36 cm</a:t>
            </a:r>
            <a:endParaRPr lang="en-US" altLang="en-US" sz="3257" dirty="0">
              <a:solidFill>
                <a:srgbClr val="FFFFFF"/>
              </a:solidFill>
              <a:latin typeface="Trebuchet MS" panose="020B0603020202020204" pitchFamily="34" charset="0"/>
            </a:endParaRPr>
          </a:p>
        </p:txBody>
      </p:sp>
      <p:sp>
        <p:nvSpPr>
          <p:cNvPr id="270" name="Rectangle 12338"/>
          <p:cNvSpPr>
            <a:spLocks noChangeArrowheads="1"/>
          </p:cNvSpPr>
          <p:nvPr/>
        </p:nvSpPr>
        <p:spPr bwMode="auto">
          <a:xfrm>
            <a:off x="34915" y="2687092"/>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pt-BR" altLang="en-US" sz="3257" dirty="0" smtClean="0">
                <a:solidFill>
                  <a:srgbClr val="FFFFFF"/>
                </a:solidFill>
                <a:latin typeface="Trebuchet MS" panose="020B0603020202020204" pitchFamily="34" charset="0"/>
              </a:rPr>
              <a:t>CC1</a:t>
            </a:r>
            <a:r>
              <a:rPr lang="pt-BR" altLang="en-US" sz="3257" dirty="0">
                <a:solidFill>
                  <a:srgbClr val="FFFFFF"/>
                </a:solidFill>
                <a:latin typeface="Trebuchet MS" panose="020B0603020202020204" pitchFamily="34" charset="0"/>
              </a:rPr>
              <a:t>	: Hạ vai	= 4 cm.</a:t>
            </a:r>
            <a:endParaRPr lang="en-US" altLang="en-US" sz="3257" dirty="0">
              <a:solidFill>
                <a:srgbClr val="FFFFFF"/>
              </a:solidFill>
              <a:latin typeface="Trebuchet MS" panose="020B0603020202020204" pitchFamily="34" charset="0"/>
            </a:endParaRPr>
          </a:p>
        </p:txBody>
      </p:sp>
      <p:sp>
        <p:nvSpPr>
          <p:cNvPr id="271" name="Rectangle 12338"/>
          <p:cNvSpPr>
            <a:spLocks noChangeArrowheads="1"/>
          </p:cNvSpPr>
          <p:nvPr/>
        </p:nvSpPr>
        <p:spPr bwMode="auto">
          <a:xfrm>
            <a:off x="11883" y="2687092"/>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smtClean="0">
                <a:solidFill>
                  <a:srgbClr val="FFFFFF"/>
                </a:solidFill>
                <a:latin typeface="Trebuchet MS" panose="020B0603020202020204" pitchFamily="34" charset="0"/>
              </a:rPr>
              <a:t>C1D1: </a:t>
            </a:r>
            <a:r>
              <a:rPr lang="en-US" altLang="en-US" sz="3257" dirty="0" err="1">
                <a:solidFill>
                  <a:srgbClr val="FFFFFF"/>
                </a:solidFill>
                <a:latin typeface="Trebuchet MS" panose="020B0603020202020204" pitchFamily="34" charset="0"/>
              </a:rPr>
              <a:t>Hạ</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nách</a:t>
            </a:r>
            <a:r>
              <a:rPr lang="en-US" altLang="en-US" sz="3257" dirty="0">
                <a:solidFill>
                  <a:srgbClr val="FFFFFF"/>
                </a:solidFill>
                <a:latin typeface="Trebuchet MS" panose="020B0603020202020204" pitchFamily="34" charset="0"/>
              </a:rPr>
              <a:t>	= 1/2 </a:t>
            </a:r>
            <a:r>
              <a:rPr lang="en-US" altLang="en-US" sz="3257" dirty="0" err="1">
                <a:solidFill>
                  <a:srgbClr val="FFFFFF"/>
                </a:solidFill>
                <a:latin typeface="Trebuchet MS" panose="020B0603020202020204" pitchFamily="34" charset="0"/>
              </a:rPr>
              <a:t>Vòng</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nách</a:t>
            </a:r>
            <a:r>
              <a:rPr lang="en-US" altLang="en-US" sz="3257" dirty="0">
                <a:solidFill>
                  <a:srgbClr val="FFFFFF"/>
                </a:solidFill>
                <a:latin typeface="Trebuchet MS" panose="020B0603020202020204" pitchFamily="34" charset="0"/>
              </a:rPr>
              <a:t> –  2cm</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nách</a:t>
            </a:r>
            <a:r>
              <a:rPr lang="en-US" altLang="en-US" sz="3257" dirty="0" smtClean="0">
                <a:solidFill>
                  <a:srgbClr val="FFFFFF"/>
                </a:solidFill>
                <a:latin typeface="Trebuchet MS" panose="020B0603020202020204" pitchFamily="34" charset="0"/>
              </a:rPr>
              <a:t>: 34cm</a:t>
            </a:r>
            <a:endParaRPr lang="en-US" altLang="en-US" sz="3257" dirty="0">
              <a:solidFill>
                <a:srgbClr val="FFFFFF"/>
              </a:solidFill>
              <a:latin typeface="Trebuchet MS" panose="020B0603020202020204" pitchFamily="34" charset="0"/>
            </a:endParaRPr>
          </a:p>
        </p:txBody>
      </p:sp>
      <p:sp>
        <p:nvSpPr>
          <p:cNvPr id="272" name="Rectangle 12338"/>
          <p:cNvSpPr>
            <a:spLocks noChangeArrowheads="1"/>
          </p:cNvSpPr>
          <p:nvPr/>
        </p:nvSpPr>
        <p:spPr bwMode="auto">
          <a:xfrm>
            <a:off x="21442" y="2730264"/>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err="1" smtClean="0">
                <a:solidFill>
                  <a:srgbClr val="FFFFFF"/>
                </a:solidFill>
                <a:latin typeface="Trebuchet MS" panose="020B0603020202020204" pitchFamily="34" charset="0"/>
              </a:rPr>
              <a:t>Tư</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điểm</a:t>
            </a:r>
            <a:r>
              <a:rPr lang="en-US" altLang="en-US" sz="3257" dirty="0" smtClean="0">
                <a:solidFill>
                  <a:srgbClr val="FFFFFF"/>
                </a:solidFill>
                <a:latin typeface="Trebuchet MS" panose="020B0603020202020204" pitchFamily="34" charset="0"/>
              </a:rPr>
              <a:t> D1, </a:t>
            </a:r>
            <a:r>
              <a:rPr lang="en-US" altLang="en-US" sz="3257" dirty="0" err="1" smtClean="0">
                <a:solidFill>
                  <a:srgbClr val="FFFFFF"/>
                </a:solidFill>
                <a:latin typeface="Trebuchet MS" panose="020B0603020202020204" pitchFamily="34" charset="0"/>
              </a:rPr>
              <a:t>dựng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đường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thẳng</a:t>
            </a:r>
            <a:r>
              <a:rPr lang="en-US" altLang="en-US" sz="3257" dirty="0" smtClean="0">
                <a:solidFill>
                  <a:srgbClr val="FFFFFF"/>
                </a:solidFill>
                <a:latin typeface="Trebuchet MS" panose="020B0603020202020204" pitchFamily="34" charset="0"/>
              </a:rPr>
              <a:t> D D1 </a:t>
            </a:r>
          </a:p>
          <a:p>
            <a:pPr algn="ctr" eaLnBrk="1" hangingPunct="1"/>
            <a:r>
              <a:rPr lang="en-US" altLang="en-US" sz="3257" dirty="0" err="1" smtClean="0">
                <a:solidFill>
                  <a:srgbClr val="FFFFFF"/>
                </a:solidFill>
                <a:latin typeface="Trebuchet MS" panose="020B0603020202020204" pitchFamily="34" charset="0"/>
              </a:rPr>
              <a:t>vuông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gốc</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với</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đường</a:t>
            </a:r>
            <a:r>
              <a:rPr lang="en-US" altLang="en-US" sz="3257" dirty="0" smtClean="0">
                <a:solidFill>
                  <a:srgbClr val="FFFFFF"/>
                </a:solidFill>
                <a:latin typeface="Trebuchet MS" panose="020B0603020202020204" pitchFamily="34" charset="0"/>
              </a:rPr>
              <a:t> AB</a:t>
            </a:r>
            <a:endParaRPr lang="en-US" altLang="en-US" sz="3257" dirty="0">
              <a:solidFill>
                <a:srgbClr val="FFFFFF"/>
              </a:solidFill>
              <a:latin typeface="Trebuchet MS" panose="020B0603020202020204" pitchFamily="34" charset="0"/>
            </a:endParaRPr>
          </a:p>
        </p:txBody>
      </p:sp>
      <p:sp>
        <p:nvSpPr>
          <p:cNvPr id="273" name="Rectangle 12338"/>
          <p:cNvSpPr>
            <a:spLocks noChangeArrowheads="1"/>
          </p:cNvSpPr>
          <p:nvPr/>
        </p:nvSpPr>
        <p:spPr bwMode="auto">
          <a:xfrm>
            <a:off x="2324" y="2643001"/>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a:solidFill>
                  <a:srgbClr val="FFFFFF"/>
                </a:solidFill>
                <a:latin typeface="Trebuchet MS" panose="020B0603020202020204" pitchFamily="34" charset="0"/>
              </a:rPr>
              <a:t>DD2	: </a:t>
            </a:r>
            <a:r>
              <a:rPr lang="en-US" altLang="en-US" sz="3257" dirty="0" err="1">
                <a:solidFill>
                  <a:srgbClr val="FFFFFF"/>
                </a:solidFill>
                <a:latin typeface="Trebuchet MS" panose="020B0603020202020204" pitchFamily="34" charset="0"/>
              </a:rPr>
              <a:t>Ngang</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ngực</a:t>
            </a:r>
            <a:r>
              <a:rPr lang="en-US" altLang="en-US" sz="3257" dirty="0">
                <a:solidFill>
                  <a:srgbClr val="FFFFFF"/>
                </a:solidFill>
                <a:latin typeface="Trebuchet MS" panose="020B0603020202020204" pitchFamily="34" charset="0"/>
              </a:rPr>
              <a:t>	= 1/4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Ngực</a:t>
            </a:r>
            <a:r>
              <a:rPr lang="en-US" altLang="en-US" sz="3257" dirty="0" smtClean="0">
                <a:solidFill>
                  <a:srgbClr val="FFFFFF"/>
                </a:solidFill>
                <a:latin typeface="Trebuchet MS" panose="020B0603020202020204" pitchFamily="34" charset="0"/>
              </a:rPr>
              <a:t> </a:t>
            </a:r>
            <a:r>
              <a:rPr lang="en-US" altLang="en-US" sz="3257" dirty="0">
                <a:solidFill>
                  <a:srgbClr val="FFFFFF"/>
                </a:solidFill>
                <a:latin typeface="Trebuchet MS" panose="020B0603020202020204" pitchFamily="34" charset="0"/>
              </a:rPr>
              <a:t>+ 2cm</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ngực:80 cm  </a:t>
            </a:r>
            <a:endParaRPr lang="en-US" altLang="en-US" sz="3257" dirty="0">
              <a:solidFill>
                <a:srgbClr val="FFFFFF"/>
              </a:solidFill>
              <a:latin typeface="Trebuchet MS" panose="020B0603020202020204" pitchFamily="34" charset="0"/>
            </a:endParaRPr>
          </a:p>
        </p:txBody>
      </p:sp>
      <p:sp>
        <p:nvSpPr>
          <p:cNvPr id="274" name="Rectangle 21528"/>
          <p:cNvSpPr>
            <a:spLocks noChangeArrowheads="1"/>
          </p:cNvSpPr>
          <p:nvPr/>
        </p:nvSpPr>
        <p:spPr bwMode="auto">
          <a:xfrm>
            <a:off x="6354231" y="5272430"/>
            <a:ext cx="624366"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D</a:t>
            </a:r>
            <a:r>
              <a:rPr lang="en-US" altLang="en-US" sz="2000" dirty="0"/>
              <a:t>2</a:t>
            </a:r>
            <a:endParaRPr lang="en-US" altLang="en-US" dirty="0"/>
          </a:p>
        </p:txBody>
      </p:sp>
      <p:sp>
        <p:nvSpPr>
          <p:cNvPr id="276" name="Rectangle 12338"/>
          <p:cNvSpPr>
            <a:spLocks noChangeArrowheads="1"/>
          </p:cNvSpPr>
          <p:nvPr/>
        </p:nvSpPr>
        <p:spPr bwMode="auto">
          <a:xfrm>
            <a:off x="-6943" y="2702175"/>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s-ES" altLang="en-US" sz="3257" dirty="0" smtClean="0">
                <a:solidFill>
                  <a:srgbClr val="FFFFFF"/>
                </a:solidFill>
                <a:latin typeface="Trebuchet MS" panose="020B0603020202020204" pitchFamily="34" charset="0"/>
              </a:rPr>
              <a:t>AE </a:t>
            </a:r>
            <a:r>
              <a:rPr lang="es-ES" altLang="en-US" sz="3257" dirty="0">
                <a:solidFill>
                  <a:srgbClr val="FFFFFF"/>
                </a:solidFill>
                <a:latin typeface="Trebuchet MS" panose="020B0603020202020204" pitchFamily="34" charset="0"/>
              </a:rPr>
              <a:t>	: </a:t>
            </a:r>
            <a:r>
              <a:rPr lang="es-ES" altLang="en-US" sz="3257" dirty="0" err="1">
                <a:solidFill>
                  <a:srgbClr val="FFFFFF"/>
                </a:solidFill>
                <a:latin typeface="Trebuchet MS" panose="020B0603020202020204" pitchFamily="34" charset="0"/>
              </a:rPr>
              <a:t>Hạ</a:t>
            </a:r>
            <a:r>
              <a:rPr lang="es-ES" altLang="en-US" sz="3257" dirty="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eo</a:t>
            </a:r>
            <a:r>
              <a:rPr lang="es-ES" altLang="en-US" sz="3257" dirty="0">
                <a:solidFill>
                  <a:srgbClr val="FFFFFF"/>
                </a:solidFill>
                <a:latin typeface="Trebuchet MS" panose="020B0603020202020204" pitchFamily="34" charset="0"/>
              </a:rPr>
              <a:t>	= </a:t>
            </a:r>
            <a:r>
              <a:rPr lang="es-ES" altLang="en-US" sz="3257" dirty="0" err="1" smtClean="0">
                <a:solidFill>
                  <a:srgbClr val="FFFFFF"/>
                </a:solidFill>
                <a:latin typeface="Trebuchet MS" panose="020B0603020202020204" pitchFamily="34" charset="0"/>
              </a:rPr>
              <a:t>sđ</a:t>
            </a:r>
            <a:r>
              <a:rPr lang="es-ES" altLang="en-US" sz="3257" dirty="0" smtClean="0">
                <a:solidFill>
                  <a:srgbClr val="FFFFFF"/>
                </a:solidFill>
                <a:latin typeface="Trebuchet MS" panose="020B0603020202020204" pitchFamily="34" charset="0"/>
              </a:rPr>
              <a:t>  </a:t>
            </a:r>
            <a:r>
              <a:rPr lang="es-ES" altLang="en-US" sz="3257" dirty="0">
                <a:solidFill>
                  <a:srgbClr val="FFFFFF"/>
                </a:solidFill>
                <a:latin typeface="Trebuchet MS" panose="020B0603020202020204" pitchFamily="34" charset="0"/>
              </a:rPr>
              <a:t>– 2cm</a:t>
            </a:r>
            <a:r>
              <a:rPr lang="es-ES" altLang="en-US" sz="3257" dirty="0" smtClean="0">
                <a:solidFill>
                  <a:srgbClr val="FFFFFF"/>
                </a:solidFill>
                <a:latin typeface="Trebuchet MS" panose="020B0603020202020204" pitchFamily="34" charset="0"/>
              </a:rPr>
              <a:t>.                         Hạ </a:t>
            </a:r>
            <a:r>
              <a:rPr lang="es-ES" altLang="en-US" sz="3257" dirty="0" err="1" smtClean="0">
                <a:solidFill>
                  <a:srgbClr val="FFFFFF"/>
                </a:solidFill>
                <a:latin typeface="Trebuchet MS" panose="020B0603020202020204" pitchFamily="34" charset="0"/>
              </a:rPr>
              <a:t>eo</a:t>
            </a:r>
            <a:r>
              <a:rPr lang="es-ES" altLang="en-US" sz="3257" dirty="0" smtClean="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sau</a:t>
            </a:r>
            <a:r>
              <a:rPr lang="es-ES" altLang="en-US" sz="3257" dirty="0" smtClean="0">
                <a:solidFill>
                  <a:srgbClr val="FFFFFF"/>
                </a:solidFill>
                <a:latin typeface="Trebuchet MS" panose="020B0603020202020204" pitchFamily="34" charset="0"/>
              </a:rPr>
              <a:t>: 36 cm </a:t>
            </a:r>
            <a:endParaRPr lang="en-US" altLang="en-US" sz="3257" dirty="0">
              <a:solidFill>
                <a:srgbClr val="FFFFFF"/>
              </a:solidFill>
              <a:latin typeface="Trebuchet MS" panose="020B0603020202020204" pitchFamily="34" charset="0"/>
            </a:endParaRPr>
          </a:p>
        </p:txBody>
      </p:sp>
      <p:sp>
        <p:nvSpPr>
          <p:cNvPr id="277" name="Rectangle 12338"/>
          <p:cNvSpPr>
            <a:spLocks noChangeArrowheads="1"/>
          </p:cNvSpPr>
          <p:nvPr/>
        </p:nvSpPr>
        <p:spPr bwMode="auto">
          <a:xfrm>
            <a:off x="-11149" y="2706535"/>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s-ES" altLang="en-US" sz="3257" dirty="0" err="1" smtClean="0">
                <a:solidFill>
                  <a:srgbClr val="FFFFFF"/>
                </a:solidFill>
                <a:latin typeface="Trebuchet MS" panose="020B0603020202020204" pitchFamily="34" charset="0"/>
              </a:rPr>
              <a:t>Tư</a:t>
            </a:r>
            <a:r>
              <a:rPr lang="es-ES" altLang="en-US" sz="3257" dirty="0" smtClean="0">
                <a:solidFill>
                  <a:srgbClr val="FFFFFF"/>
                </a:solidFill>
                <a:latin typeface="Trebuchet MS" panose="020B0603020202020204" pitchFamily="34" charset="0"/>
              </a:rPr>
              <a:t>̀ E, vẽ </a:t>
            </a:r>
            <a:r>
              <a:rPr lang="es-ES" altLang="en-US" sz="3257" dirty="0" err="1" smtClean="0">
                <a:solidFill>
                  <a:srgbClr val="FFFFFF"/>
                </a:solidFill>
                <a:latin typeface="Trebuchet MS" panose="020B0603020202020204" pitchFamily="34" charset="0"/>
              </a:rPr>
              <a:t>đường</a:t>
            </a:r>
            <a:r>
              <a:rPr lang="es-ES" altLang="en-US" sz="3257" dirty="0" smtClean="0">
                <a:solidFill>
                  <a:srgbClr val="FFFFFF"/>
                </a:solidFill>
                <a:latin typeface="Trebuchet MS" panose="020B0603020202020204" pitchFamily="34" charset="0"/>
              </a:rPr>
              <a:t> E E1 </a:t>
            </a:r>
            <a:r>
              <a:rPr lang="es-ES" altLang="en-US" sz="3257" dirty="0" err="1" smtClean="0">
                <a:solidFill>
                  <a:srgbClr val="FFFFFF"/>
                </a:solidFill>
                <a:latin typeface="Trebuchet MS" panose="020B0603020202020204" pitchFamily="34" charset="0"/>
              </a:rPr>
              <a:t>vuông</a:t>
            </a:r>
            <a:r>
              <a:rPr lang="es-ES" altLang="en-US" sz="3257" dirty="0" smtClean="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gốc</a:t>
            </a:r>
            <a:r>
              <a:rPr lang="es-ES" altLang="en-US" sz="3257" dirty="0" smtClean="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với</a:t>
            </a:r>
            <a:r>
              <a:rPr lang="es-ES" altLang="en-US" sz="3257" dirty="0" smtClean="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đường</a:t>
            </a:r>
            <a:r>
              <a:rPr lang="es-ES" altLang="en-US" sz="3257" dirty="0" smtClean="0">
                <a:solidFill>
                  <a:srgbClr val="FFFFFF"/>
                </a:solidFill>
                <a:latin typeface="Trebuchet MS" panose="020B0603020202020204" pitchFamily="34" charset="0"/>
              </a:rPr>
              <a:t> AB</a:t>
            </a:r>
            <a:endParaRPr lang="en-US" altLang="en-US" sz="3257" dirty="0">
              <a:solidFill>
                <a:srgbClr val="FFFFFF"/>
              </a:solidFill>
              <a:latin typeface="Trebuchet MS" panose="020B0603020202020204" pitchFamily="34" charset="0"/>
            </a:endParaRPr>
          </a:p>
        </p:txBody>
      </p:sp>
      <p:sp>
        <p:nvSpPr>
          <p:cNvPr id="278" name="Rectangle 12338"/>
          <p:cNvSpPr>
            <a:spLocks noChangeArrowheads="1"/>
          </p:cNvSpPr>
          <p:nvPr/>
        </p:nvSpPr>
        <p:spPr bwMode="auto">
          <a:xfrm>
            <a:off x="-5575" y="2695033"/>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s-ES" altLang="en-US" sz="3257" dirty="0" smtClean="0">
                <a:solidFill>
                  <a:srgbClr val="FFFFFF"/>
                </a:solidFill>
                <a:latin typeface="Trebuchet MS" panose="020B0603020202020204" pitchFamily="34" charset="0"/>
              </a:rPr>
              <a:t>EE1: </a:t>
            </a:r>
            <a:r>
              <a:rPr lang="es-ES" altLang="en-US" sz="3257" dirty="0" err="1">
                <a:solidFill>
                  <a:srgbClr val="FFFFFF"/>
                </a:solidFill>
                <a:latin typeface="Trebuchet MS" panose="020B0603020202020204" pitchFamily="34" charset="0"/>
              </a:rPr>
              <a:t>Ngang</a:t>
            </a:r>
            <a:r>
              <a:rPr lang="es-ES" altLang="en-US" sz="3257" dirty="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eo</a:t>
            </a:r>
            <a:r>
              <a:rPr lang="es-ES" altLang="en-US" sz="3257" dirty="0" smtClean="0">
                <a:solidFill>
                  <a:srgbClr val="FFFFFF"/>
                </a:solidFill>
                <a:latin typeface="Trebuchet MS" panose="020B0603020202020204" pitchFamily="34" charset="0"/>
              </a:rPr>
              <a:t>=1/4 </a:t>
            </a:r>
            <a:r>
              <a:rPr lang="es-ES" altLang="en-US" sz="3257" dirty="0" err="1">
                <a:solidFill>
                  <a:srgbClr val="FFFFFF"/>
                </a:solidFill>
                <a:latin typeface="Trebuchet MS" panose="020B0603020202020204" pitchFamily="34" charset="0"/>
              </a:rPr>
              <a:t>Eo</a:t>
            </a:r>
            <a:r>
              <a:rPr lang="es-ES" altLang="en-US" sz="3257" dirty="0">
                <a:solidFill>
                  <a:srgbClr val="FFFFFF"/>
                </a:solidFill>
                <a:latin typeface="Trebuchet MS" panose="020B0603020202020204" pitchFamily="34" charset="0"/>
              </a:rPr>
              <a:t> + </a:t>
            </a:r>
            <a:r>
              <a:rPr lang="es-ES" altLang="en-US" sz="3257" dirty="0" smtClean="0">
                <a:solidFill>
                  <a:srgbClr val="FFFFFF"/>
                </a:solidFill>
                <a:latin typeface="Trebuchet MS" panose="020B0603020202020204" pitchFamily="34" charset="0"/>
              </a:rPr>
              <a:t>2cm(pince</a:t>
            </a:r>
            <a:r>
              <a:rPr lang="es-ES" altLang="en-US" sz="3257" dirty="0">
                <a:solidFill>
                  <a:srgbClr val="FFFFFF"/>
                </a:solidFill>
                <a:latin typeface="Trebuchet MS" panose="020B0603020202020204" pitchFamily="34" charset="0"/>
              </a:rPr>
              <a:t>) + 2cm </a:t>
            </a:r>
            <a:r>
              <a:rPr lang="es-ES" altLang="en-US" sz="3257" dirty="0" err="1" smtClean="0">
                <a:solidFill>
                  <a:srgbClr val="FFFFFF"/>
                </a:solidFill>
                <a:latin typeface="Trebuchet MS" panose="020B0603020202020204" pitchFamily="34" charset="0"/>
              </a:rPr>
              <a:t>cđ</a:t>
            </a:r>
            <a:r>
              <a:rPr lang="es-ES" altLang="en-US" sz="3257" dirty="0" smtClean="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Vòng</a:t>
            </a:r>
            <a:r>
              <a:rPr lang="es-ES" altLang="en-US" sz="3257" dirty="0" smtClean="0">
                <a:solidFill>
                  <a:srgbClr val="FFFFFF"/>
                </a:solidFill>
                <a:latin typeface="Trebuchet MS" panose="020B0603020202020204" pitchFamily="34" charset="0"/>
              </a:rPr>
              <a:t> </a:t>
            </a:r>
            <a:r>
              <a:rPr lang="es-ES" altLang="en-US" sz="3257" dirty="0" err="1" smtClean="0">
                <a:solidFill>
                  <a:srgbClr val="FFFFFF"/>
                </a:solidFill>
                <a:latin typeface="Trebuchet MS" panose="020B0603020202020204" pitchFamily="34" charset="0"/>
              </a:rPr>
              <a:t>eo</a:t>
            </a:r>
            <a:r>
              <a:rPr lang="es-ES" altLang="en-US" sz="3257" dirty="0" smtClean="0">
                <a:solidFill>
                  <a:srgbClr val="FFFFFF"/>
                </a:solidFill>
                <a:latin typeface="Trebuchet MS" panose="020B0603020202020204" pitchFamily="34" charset="0"/>
              </a:rPr>
              <a:t>: 64 cm</a:t>
            </a:r>
            <a:endParaRPr lang="en-US" altLang="en-US" sz="3257" dirty="0">
              <a:solidFill>
                <a:srgbClr val="FFFFFF"/>
              </a:solidFill>
              <a:latin typeface="Trebuchet MS" panose="020B0603020202020204" pitchFamily="34" charset="0"/>
            </a:endParaRPr>
          </a:p>
        </p:txBody>
      </p:sp>
      <p:sp>
        <p:nvSpPr>
          <p:cNvPr id="279" name="Rectangle 12338"/>
          <p:cNvSpPr>
            <a:spLocks noChangeArrowheads="1"/>
          </p:cNvSpPr>
          <p:nvPr/>
        </p:nvSpPr>
        <p:spPr bwMode="auto">
          <a:xfrm>
            <a:off x="11107" y="2657045"/>
            <a:ext cx="12801600" cy="1020311"/>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smtClean="0">
                <a:solidFill>
                  <a:srgbClr val="FFFFFF"/>
                </a:solidFill>
                <a:latin typeface="Trebuchet MS" panose="020B0603020202020204" pitchFamily="34" charset="0"/>
              </a:rPr>
              <a:t>EF</a:t>
            </a:r>
            <a:r>
              <a:rPr lang="en-US" altLang="en-US" sz="3257" dirty="0">
                <a:solidFill>
                  <a:srgbClr val="FFFFFF"/>
                </a:solidFill>
                <a:latin typeface="Trebuchet MS" panose="020B0603020202020204" pitchFamily="34" charset="0"/>
              </a:rPr>
              <a:t>	: </a:t>
            </a:r>
            <a:r>
              <a:rPr lang="en-US" altLang="en-US" sz="3257" dirty="0" err="1">
                <a:solidFill>
                  <a:srgbClr val="FFFFFF"/>
                </a:solidFill>
                <a:latin typeface="Trebuchet MS" panose="020B0603020202020204" pitchFamily="34" charset="0"/>
              </a:rPr>
              <a:t>Hạ</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mông</a:t>
            </a:r>
            <a:r>
              <a:rPr lang="en-US" altLang="en-US" sz="3257" dirty="0">
                <a:solidFill>
                  <a:srgbClr val="FFFFFF"/>
                </a:solidFill>
                <a:latin typeface="Trebuchet MS" panose="020B0603020202020204" pitchFamily="34" charset="0"/>
              </a:rPr>
              <a:t>	= </a:t>
            </a:r>
            <a:r>
              <a:rPr lang="en-US" altLang="en-US" sz="3257" dirty="0" err="1">
                <a:solidFill>
                  <a:srgbClr val="FFFFFF"/>
                </a:solidFill>
                <a:latin typeface="Trebuchet MS" panose="020B0603020202020204" pitchFamily="34" charset="0"/>
              </a:rPr>
              <a:t>sđ</a:t>
            </a:r>
            <a:r>
              <a:rPr lang="en-US" altLang="en-US" sz="3257" dirty="0" smtClean="0">
                <a:solidFill>
                  <a:srgbClr val="FFFFFF"/>
                </a:solidFill>
                <a:latin typeface="Trebuchet MS" panose="020B0603020202020204" pitchFamily="34" charset="0"/>
              </a:rPr>
              <a:t>.                              Hạ </a:t>
            </a:r>
            <a:r>
              <a:rPr lang="en-US" altLang="en-US" sz="3257" dirty="0" err="1" smtClean="0">
                <a:solidFill>
                  <a:srgbClr val="FFFFFF"/>
                </a:solidFill>
                <a:latin typeface="Trebuchet MS" panose="020B0603020202020204" pitchFamily="34" charset="0"/>
              </a:rPr>
              <a:t>mông</a:t>
            </a:r>
            <a:r>
              <a:rPr lang="en-US" altLang="en-US" sz="3257" dirty="0" smtClean="0">
                <a:solidFill>
                  <a:srgbClr val="FFFFFF"/>
                </a:solidFill>
                <a:latin typeface="Trebuchet MS" panose="020B0603020202020204" pitchFamily="34" charset="0"/>
              </a:rPr>
              <a:t>: 18 cm</a:t>
            </a:r>
            <a:endParaRPr lang="en-US" altLang="en-US" sz="3257" dirty="0">
              <a:solidFill>
                <a:srgbClr val="FFFFFF"/>
              </a:solidFill>
              <a:latin typeface="Trebuchet MS" panose="020B0603020202020204" pitchFamily="34" charset="0"/>
            </a:endParaRPr>
          </a:p>
        </p:txBody>
      </p:sp>
      <p:sp>
        <p:nvSpPr>
          <p:cNvPr id="280" name="Rectangle 12338"/>
          <p:cNvSpPr>
            <a:spLocks noChangeArrowheads="1"/>
          </p:cNvSpPr>
          <p:nvPr/>
        </p:nvSpPr>
        <p:spPr bwMode="auto">
          <a:xfrm>
            <a:off x="-5187" y="2693784"/>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err="1" smtClean="0">
                <a:solidFill>
                  <a:srgbClr val="FFFFFF"/>
                </a:solidFill>
                <a:latin typeface="Trebuchet MS" panose="020B0603020202020204" pitchFamily="34" charset="0"/>
              </a:rPr>
              <a:t>Tư</a:t>
            </a:r>
            <a:r>
              <a:rPr lang="en-US" altLang="en-US" sz="3257" dirty="0" smtClean="0">
                <a:solidFill>
                  <a:srgbClr val="FFFFFF"/>
                </a:solidFill>
                <a:latin typeface="Trebuchet MS" panose="020B0603020202020204" pitchFamily="34" charset="0"/>
              </a:rPr>
              <a:t>̀ F </a:t>
            </a:r>
            <a:r>
              <a:rPr lang="en-US" altLang="en-US" sz="3257" dirty="0" err="1">
                <a:solidFill>
                  <a:srgbClr val="FFFFFF"/>
                </a:solidFill>
                <a:latin typeface="Trebuchet MS" panose="020B0603020202020204" pitchFamily="34" charset="0"/>
              </a:rPr>
              <a:t>d</a:t>
            </a:r>
            <a:r>
              <a:rPr lang="en-US" altLang="en-US" sz="3257" dirty="0" err="1" smtClean="0">
                <a:solidFill>
                  <a:srgbClr val="FFFFFF"/>
                </a:solidFill>
                <a:latin typeface="Trebuchet MS" panose="020B0603020202020204" pitchFamily="34" charset="0"/>
              </a:rPr>
              <a:t>ựng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đường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vuông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gốc</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với</a:t>
            </a:r>
            <a:r>
              <a:rPr lang="en-US" altLang="en-US" sz="3257" dirty="0" smtClean="0">
                <a:solidFill>
                  <a:srgbClr val="FFFFFF"/>
                </a:solidFill>
                <a:latin typeface="Trebuchet MS" panose="020B0603020202020204" pitchFamily="34" charset="0"/>
              </a:rPr>
              <a:t> AB.</a:t>
            </a:r>
          </a:p>
          <a:p>
            <a:pPr algn="ctr" eaLnBrk="1" hangingPunct="1"/>
            <a:r>
              <a:rPr lang="en-US" altLang="en-US" sz="3257" dirty="0" smtClean="0">
                <a:solidFill>
                  <a:srgbClr val="FFFFFF"/>
                </a:solidFill>
                <a:latin typeface="Trebuchet MS" panose="020B0603020202020204" pitchFamily="34" charset="0"/>
              </a:rPr>
              <a:t> FF1: </a:t>
            </a:r>
            <a:r>
              <a:rPr lang="en-US" altLang="en-US" sz="3257" dirty="0" err="1">
                <a:solidFill>
                  <a:srgbClr val="FFFFFF"/>
                </a:solidFill>
                <a:latin typeface="Trebuchet MS" panose="020B0603020202020204" pitchFamily="34" charset="0"/>
              </a:rPr>
              <a:t>Ngang</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mông</a:t>
            </a:r>
            <a:r>
              <a:rPr lang="en-US" altLang="en-US" sz="3257" dirty="0">
                <a:solidFill>
                  <a:srgbClr val="FFFFFF"/>
                </a:solidFill>
                <a:latin typeface="Trebuchet MS" panose="020B0603020202020204" pitchFamily="34" charset="0"/>
              </a:rPr>
              <a:t>	= 1/4 </a:t>
            </a:r>
            <a:r>
              <a:rPr lang="en-US" altLang="en-US" sz="3257" dirty="0" err="1">
                <a:solidFill>
                  <a:srgbClr val="FFFFFF"/>
                </a:solidFill>
                <a:latin typeface="Trebuchet MS" panose="020B0603020202020204" pitchFamily="34" charset="0"/>
              </a:rPr>
              <a:t>Mông</a:t>
            </a:r>
            <a:r>
              <a:rPr lang="en-US" altLang="en-US" sz="3257" dirty="0">
                <a:solidFill>
                  <a:srgbClr val="FFFFFF"/>
                </a:solidFill>
                <a:latin typeface="Trebuchet MS" panose="020B0603020202020204" pitchFamily="34" charset="0"/>
              </a:rPr>
              <a:t> + </a:t>
            </a:r>
            <a:r>
              <a:rPr lang="en-US" altLang="en-US" sz="3257" dirty="0" smtClean="0">
                <a:solidFill>
                  <a:srgbClr val="FFFFFF"/>
                </a:solidFill>
                <a:latin typeface="Trebuchet MS" panose="020B0603020202020204" pitchFamily="34" charset="0"/>
              </a:rPr>
              <a:t>2cm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mông</a:t>
            </a:r>
            <a:r>
              <a:rPr lang="en-US" altLang="en-US" sz="3257" dirty="0" smtClean="0">
                <a:solidFill>
                  <a:srgbClr val="FFFFFF"/>
                </a:solidFill>
                <a:latin typeface="Trebuchet MS" panose="020B0603020202020204" pitchFamily="34" charset="0"/>
              </a:rPr>
              <a:t>: 88 cm  </a:t>
            </a:r>
            <a:endParaRPr lang="en-US" altLang="en-US" sz="3257" dirty="0">
              <a:solidFill>
                <a:srgbClr val="FFFFFF"/>
              </a:solidFill>
              <a:latin typeface="Trebuchet MS" panose="020B0603020202020204" pitchFamily="34" charset="0"/>
            </a:endParaRPr>
          </a:p>
        </p:txBody>
      </p:sp>
      <p:sp>
        <p:nvSpPr>
          <p:cNvPr id="281" name="TextBox 40"/>
          <p:cNvSpPr txBox="1">
            <a:spLocks noChangeArrowheads="1"/>
          </p:cNvSpPr>
          <p:nvPr/>
        </p:nvSpPr>
        <p:spPr bwMode="auto">
          <a:xfrm>
            <a:off x="1940185" y="5159991"/>
            <a:ext cx="55078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F</a:t>
            </a:r>
            <a:r>
              <a:rPr lang="en-US" altLang="en-US" dirty="0"/>
              <a:t>1</a:t>
            </a:r>
          </a:p>
        </p:txBody>
      </p:sp>
      <p:sp>
        <p:nvSpPr>
          <p:cNvPr id="282" name="Rectangle 12338"/>
          <p:cNvSpPr>
            <a:spLocks noChangeArrowheads="1"/>
          </p:cNvSpPr>
          <p:nvPr/>
        </p:nvSpPr>
        <p:spPr bwMode="auto">
          <a:xfrm>
            <a:off x="2324" y="2736768"/>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err="1" smtClean="0">
                <a:solidFill>
                  <a:srgbClr val="FFFFFF"/>
                </a:solidFill>
                <a:latin typeface="Trebuchet MS" panose="020B0603020202020204" pitchFamily="34" charset="0"/>
              </a:rPr>
              <a:t>Tư</a:t>
            </a:r>
            <a:r>
              <a:rPr lang="en-US" altLang="en-US" sz="3257" dirty="0" smtClean="0">
                <a:solidFill>
                  <a:srgbClr val="FFFFFF"/>
                </a:solidFill>
                <a:latin typeface="Trebuchet MS" panose="020B0603020202020204" pitchFamily="34" charset="0"/>
              </a:rPr>
              <a:t>̀ B </a:t>
            </a:r>
            <a:r>
              <a:rPr lang="en-US" altLang="en-US" sz="3257" dirty="0" err="1" smtClean="0">
                <a:solidFill>
                  <a:srgbClr val="FFFFFF"/>
                </a:solidFill>
                <a:latin typeface="Trebuchet MS" panose="020B0603020202020204" pitchFamily="34" charset="0"/>
              </a:rPr>
              <a:t>dựng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đường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vuông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gốc</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với</a:t>
            </a:r>
            <a:r>
              <a:rPr lang="en-US" altLang="en-US" sz="3257" dirty="0" smtClean="0">
                <a:solidFill>
                  <a:srgbClr val="FFFFFF"/>
                </a:solidFill>
                <a:latin typeface="Trebuchet MS" panose="020B0603020202020204" pitchFamily="34" charset="0"/>
              </a:rPr>
              <a:t> AB.</a:t>
            </a:r>
          </a:p>
          <a:p>
            <a:pPr algn="ctr" eaLnBrk="1" hangingPunct="1"/>
            <a:r>
              <a:rPr lang="en-US" altLang="en-US" sz="3257" dirty="0" smtClean="0">
                <a:solidFill>
                  <a:srgbClr val="FFFFFF"/>
                </a:solidFill>
                <a:latin typeface="Trebuchet MS" panose="020B0603020202020204" pitchFamily="34" charset="0"/>
              </a:rPr>
              <a:t> BM: </a:t>
            </a:r>
            <a:r>
              <a:rPr lang="en-US" altLang="en-US" sz="3257" dirty="0" err="1">
                <a:solidFill>
                  <a:srgbClr val="FFFFFF"/>
                </a:solidFill>
                <a:latin typeface="Trebuchet MS" panose="020B0603020202020204" pitchFamily="34" charset="0"/>
              </a:rPr>
              <a:t>Ngang</a:t>
            </a:r>
            <a:r>
              <a:rPr lang="en-US" altLang="en-US" sz="3257" dirty="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lai</a:t>
            </a:r>
            <a:r>
              <a:rPr lang="en-US" altLang="en-US" sz="3257" dirty="0">
                <a:solidFill>
                  <a:srgbClr val="FFFFFF"/>
                </a:solidFill>
                <a:latin typeface="Trebuchet MS" panose="020B0603020202020204" pitchFamily="34" charset="0"/>
              </a:rPr>
              <a:t>	</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Ngang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mông</a:t>
            </a:r>
            <a:r>
              <a:rPr lang="en-US" altLang="en-US" sz="3257" dirty="0" smtClean="0">
                <a:solidFill>
                  <a:srgbClr val="FFFFFF"/>
                </a:solidFill>
                <a:latin typeface="Trebuchet MS" panose="020B0603020202020204" pitchFamily="34" charset="0"/>
              </a:rPr>
              <a:t> +1cm</a:t>
            </a:r>
            <a:endParaRPr lang="en-US" altLang="en-US" sz="3257" dirty="0">
              <a:solidFill>
                <a:srgbClr val="FFFFFF"/>
              </a:solidFill>
              <a:latin typeface="Trebuchet MS" panose="020B0603020202020204" pitchFamily="34" charset="0"/>
            </a:endParaRPr>
          </a:p>
        </p:txBody>
      </p:sp>
      <p:sp>
        <p:nvSpPr>
          <p:cNvPr id="59" name="Rectangle 12338"/>
          <p:cNvSpPr>
            <a:spLocks noChangeArrowheads="1"/>
          </p:cNvSpPr>
          <p:nvPr/>
        </p:nvSpPr>
        <p:spPr bwMode="auto">
          <a:xfrm>
            <a:off x="1162" y="2676376"/>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smtClean="0">
                <a:solidFill>
                  <a:srgbClr val="FFFFFF"/>
                </a:solidFill>
                <a:latin typeface="Trebuchet MS" panose="020B0603020202020204" pitchFamily="34" charset="0"/>
              </a:rPr>
              <a:t>BB1 </a:t>
            </a:r>
            <a:r>
              <a:rPr lang="en-US" altLang="en-US" sz="3257" dirty="0">
                <a:solidFill>
                  <a:srgbClr val="FFFFFF"/>
                </a:solidFill>
                <a:latin typeface="Trebuchet MS" panose="020B0603020202020204" pitchFamily="34" charset="0"/>
              </a:rPr>
              <a:t>	: Sa </a:t>
            </a:r>
            <a:r>
              <a:rPr lang="en-US" altLang="en-US" sz="3257" dirty="0" err="1">
                <a:solidFill>
                  <a:srgbClr val="FFFFFF"/>
                </a:solidFill>
                <a:latin typeface="Trebuchet MS" panose="020B0603020202020204" pitchFamily="34" charset="0"/>
              </a:rPr>
              <a:t>vạt</a:t>
            </a:r>
            <a:r>
              <a:rPr lang="en-US" altLang="en-US" sz="3257" dirty="0">
                <a:solidFill>
                  <a:srgbClr val="FFFFFF"/>
                </a:solidFill>
                <a:latin typeface="Trebuchet MS" panose="020B0603020202020204" pitchFamily="34" charset="0"/>
              </a:rPr>
              <a:t> 	= 2cm</a:t>
            </a:r>
            <a:r>
              <a:rPr lang="en-US" altLang="en-US" sz="3257" dirty="0" smtClean="0">
                <a:solidFill>
                  <a:srgbClr val="FFFFFF"/>
                </a:solidFill>
                <a:latin typeface="Trebuchet MS" panose="020B0603020202020204" pitchFamily="34" charset="0"/>
              </a:rPr>
              <a:t>.</a:t>
            </a:r>
          </a:p>
          <a:p>
            <a:pPr algn="ctr" eaLnBrk="1" hangingPunct="1"/>
            <a:r>
              <a:rPr lang="en-US" altLang="en-US" sz="3257" dirty="0" err="1" smtClean="0">
                <a:solidFill>
                  <a:srgbClr val="FFFFFF"/>
                </a:solidFill>
                <a:latin typeface="Trebuchet MS" panose="020B0603020202020204" pitchFamily="34" charset="0"/>
              </a:rPr>
              <a:t>Tư</a:t>
            </a:r>
            <a:r>
              <a:rPr lang="en-US" altLang="en-US" sz="3257" dirty="0" smtClean="0">
                <a:solidFill>
                  <a:srgbClr val="FFFFFF"/>
                </a:solidFill>
                <a:latin typeface="Trebuchet MS" panose="020B0603020202020204" pitchFamily="34" charset="0"/>
              </a:rPr>
              <a:t>̀ B1 </a:t>
            </a:r>
            <a:r>
              <a:rPr lang="en-US" altLang="en-US" sz="3257" dirty="0" err="1" smtClean="0">
                <a:solidFill>
                  <a:srgbClr val="FFFFFF"/>
                </a:solidFill>
                <a:latin typeface="Trebuchet MS" panose="020B0603020202020204" pitchFamily="34" charset="0"/>
              </a:rPr>
              <a:t>ve</a:t>
            </a:r>
            <a:r>
              <a:rPr lang="en-US" altLang="en-US" sz="3257" dirty="0" smtClean="0">
                <a:solidFill>
                  <a:srgbClr val="FFFFFF"/>
                </a:solidFill>
                <a:latin typeface="Trebuchet MS" panose="020B0603020202020204" pitchFamily="34" charset="0"/>
              </a:rPr>
              <a:t>̃ 1 </a:t>
            </a:r>
            <a:r>
              <a:rPr lang="en-US" altLang="en-US" sz="3257" dirty="0" err="1" smtClean="0">
                <a:solidFill>
                  <a:srgbClr val="FFFFFF"/>
                </a:solidFill>
                <a:latin typeface="Trebuchet MS" panose="020B0603020202020204" pitchFamily="34" charset="0"/>
              </a:rPr>
              <a:t>đoạn</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thẳng</a:t>
            </a:r>
            <a:r>
              <a:rPr lang="en-US" altLang="en-US" sz="3257" dirty="0" smtClean="0">
                <a:solidFill>
                  <a:srgbClr val="FFFFFF"/>
                </a:solidFill>
                <a:latin typeface="Trebuchet MS" panose="020B0603020202020204" pitchFamily="34" charset="0"/>
              </a:rPr>
              <a:t> song </a:t>
            </a:r>
            <a:r>
              <a:rPr lang="en-US" altLang="en-US" sz="3257" dirty="0" err="1" smtClean="0">
                <a:solidFill>
                  <a:srgbClr val="FFFFFF"/>
                </a:solidFill>
                <a:latin typeface="Trebuchet MS" panose="020B0603020202020204" pitchFamily="34" charset="0"/>
              </a:rPr>
              <a:t>song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với</a:t>
            </a:r>
            <a:r>
              <a:rPr lang="en-US" altLang="en-US" sz="3257" dirty="0" smtClean="0">
                <a:solidFill>
                  <a:srgbClr val="FFFFFF"/>
                </a:solidFill>
                <a:latin typeface="Trebuchet MS" panose="020B0603020202020204" pitchFamily="34" charset="0"/>
              </a:rPr>
              <a:t> BM có </a:t>
            </a:r>
            <a:r>
              <a:rPr lang="en-US" altLang="en-US" sz="3257" dirty="0" err="1" smtClean="0">
                <a:solidFill>
                  <a:srgbClr val="FFFFFF"/>
                </a:solidFill>
                <a:latin typeface="Trebuchet MS" panose="020B0603020202020204" pitchFamily="34" charset="0"/>
              </a:rPr>
              <a:t>chiều</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dài</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bằng</a:t>
            </a:r>
            <a:r>
              <a:rPr lang="en-US" altLang="en-US" sz="3257" dirty="0" smtClean="0">
                <a:solidFill>
                  <a:srgbClr val="FFFFFF"/>
                </a:solidFill>
                <a:latin typeface="Trebuchet MS" panose="020B0603020202020204" pitchFamily="34" charset="0"/>
              </a:rPr>
              <a:t> 1/3 BM </a:t>
            </a:r>
            <a:endParaRPr lang="en-US" altLang="en-US" sz="3257" dirty="0">
              <a:solidFill>
                <a:srgbClr val="FFFFFF"/>
              </a:solidFill>
              <a:latin typeface="Trebuchet MS" panose="020B0603020202020204" pitchFamily="34" charset="0"/>
            </a:endParaRPr>
          </a:p>
        </p:txBody>
      </p:sp>
      <p:sp>
        <p:nvSpPr>
          <p:cNvPr id="7" name="Freeform 6"/>
          <p:cNvSpPr/>
          <p:nvPr/>
        </p:nvSpPr>
        <p:spPr>
          <a:xfrm>
            <a:off x="522786" y="8822396"/>
            <a:ext cx="226646" cy="3907"/>
          </a:xfrm>
          <a:custGeom>
            <a:avLst/>
            <a:gdLst>
              <a:gd name="connsiteX0" fmla="*/ 226646 w 226646"/>
              <a:gd name="connsiteY0" fmla="*/ 0 h 3907"/>
              <a:gd name="connsiteX1" fmla="*/ 0 w 226646"/>
              <a:gd name="connsiteY1" fmla="*/ 3907 h 3907"/>
            </a:gdLst>
            <a:ahLst/>
            <a:cxnLst>
              <a:cxn ang="0">
                <a:pos x="connsiteX0" y="connsiteY0"/>
              </a:cxn>
              <a:cxn ang="0">
                <a:pos x="connsiteX1" y="connsiteY1"/>
              </a:cxn>
            </a:cxnLst>
            <a:rect l="l" t="t" r="r" b="b"/>
            <a:pathLst>
              <a:path w="226646" h="3907">
                <a:moveTo>
                  <a:pt x="226646" y="0"/>
                </a:moveTo>
                <a:lnTo>
                  <a:pt x="0" y="3907"/>
                </a:lnTo>
              </a:path>
            </a:pathLst>
          </a:cu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531447" y="7823200"/>
            <a:ext cx="0" cy="1004277"/>
          </a:xfrm>
          <a:custGeom>
            <a:avLst/>
            <a:gdLst>
              <a:gd name="connsiteX0" fmla="*/ 0 w 0"/>
              <a:gd name="connsiteY0" fmla="*/ 1004277 h 1004277"/>
              <a:gd name="connsiteX1" fmla="*/ 0 w 0"/>
              <a:gd name="connsiteY1" fmla="*/ 0 h 1004277"/>
            </a:gdLst>
            <a:ahLst/>
            <a:cxnLst>
              <a:cxn ang="0">
                <a:pos x="connsiteX0" y="connsiteY0"/>
              </a:cxn>
              <a:cxn ang="0">
                <a:pos x="connsiteX1" y="connsiteY1"/>
              </a:cxn>
            </a:cxnLst>
            <a:rect l="l" t="t" r="r" b="b"/>
            <a:pathLst>
              <a:path h="1004277">
                <a:moveTo>
                  <a:pt x="0" y="1004277"/>
                </a:moveTo>
                <a:lnTo>
                  <a:pt x="0" y="0"/>
                </a:lnTo>
              </a:path>
            </a:pathLst>
          </a:custGeom>
          <a:noFill/>
          <a:ln w="28575">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12338"/>
          <p:cNvSpPr>
            <a:spLocks noChangeArrowheads="1"/>
          </p:cNvSpPr>
          <p:nvPr/>
        </p:nvSpPr>
        <p:spPr bwMode="auto">
          <a:xfrm>
            <a:off x="38099" y="2729538"/>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vi-VN" altLang="en-US" sz="3257" dirty="0" smtClean="0">
                <a:solidFill>
                  <a:srgbClr val="FFFFFF"/>
                </a:solidFill>
                <a:latin typeface="Trebuchet MS" panose="020B0603020202020204" pitchFamily="34" charset="0"/>
              </a:rPr>
              <a:t>AA1</a:t>
            </a:r>
            <a:r>
              <a:rPr lang="vi-VN" altLang="en-US" sz="3257" dirty="0">
                <a:solidFill>
                  <a:srgbClr val="FFFFFF"/>
                </a:solidFill>
                <a:latin typeface="Trebuchet MS" panose="020B0603020202020204" pitchFamily="34" charset="0"/>
              </a:rPr>
              <a:t>	: Vào cổ trước	= 1/6 Cổ</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cô</a:t>
            </a:r>
            <a:r>
              <a:rPr lang="en-US" altLang="en-US" sz="3257" dirty="0" smtClean="0">
                <a:solidFill>
                  <a:srgbClr val="FFFFFF"/>
                </a:solidFill>
                <a:latin typeface="Trebuchet MS" panose="020B0603020202020204" pitchFamily="34" charset="0"/>
              </a:rPr>
              <a:t>̉: 32cm</a:t>
            </a:r>
            <a:endParaRPr lang="vi-VN" altLang="en-US" sz="3257" dirty="0" smtClean="0">
              <a:solidFill>
                <a:srgbClr val="FFFFFF"/>
              </a:solidFill>
              <a:latin typeface="Trebuchet MS" panose="020B0603020202020204" pitchFamily="34" charset="0"/>
            </a:endParaRP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 AA2</a:t>
            </a:r>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 Hạ cổ 	= 1/6 Cổ + 0.5cm</a:t>
            </a:r>
            <a:endParaRPr lang="vi-VN" altLang="en-US" sz="3257" dirty="0">
              <a:solidFill>
                <a:srgbClr val="FFFFFF"/>
              </a:solidFill>
              <a:latin typeface="Trebuchet MS" panose="020B0603020202020204" pitchFamily="34" charset="0"/>
            </a:endParaRPr>
          </a:p>
        </p:txBody>
      </p:sp>
      <p:sp>
        <p:nvSpPr>
          <p:cNvPr id="11" name="Freeform 10"/>
          <p:cNvSpPr/>
          <p:nvPr/>
        </p:nvSpPr>
        <p:spPr>
          <a:xfrm>
            <a:off x="9575290" y="8039785"/>
            <a:ext cx="20097" cy="834013"/>
          </a:xfrm>
          <a:custGeom>
            <a:avLst/>
            <a:gdLst>
              <a:gd name="connsiteX0" fmla="*/ 0 w 20097"/>
              <a:gd name="connsiteY0" fmla="*/ 0 h 834013"/>
              <a:gd name="connsiteX1" fmla="*/ 20097 w 20097"/>
              <a:gd name="connsiteY1" fmla="*/ 834013 h 834013"/>
            </a:gdLst>
            <a:ahLst/>
            <a:cxnLst>
              <a:cxn ang="0">
                <a:pos x="connsiteX0" y="connsiteY0"/>
              </a:cxn>
              <a:cxn ang="0">
                <a:pos x="connsiteX1" y="connsiteY1"/>
              </a:cxn>
            </a:cxnLst>
            <a:rect l="l" t="t" r="r" b="b"/>
            <a:pathLst>
              <a:path w="20097" h="834013">
                <a:moveTo>
                  <a:pt x="0" y="0"/>
                </a:moveTo>
                <a:lnTo>
                  <a:pt x="20097" y="834013"/>
                </a:lnTo>
              </a:path>
            </a:pathLst>
          </a:custGeom>
          <a:noFill/>
          <a:ln w="28575">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8622479" y="8858902"/>
            <a:ext cx="973506" cy="10430"/>
          </a:xfrm>
          <a:custGeom>
            <a:avLst/>
            <a:gdLst>
              <a:gd name="connsiteX0" fmla="*/ 973506 w 973506"/>
              <a:gd name="connsiteY0" fmla="*/ 10430 h 10430"/>
              <a:gd name="connsiteX1" fmla="*/ 0 w 973506"/>
              <a:gd name="connsiteY1" fmla="*/ 0 h 10430"/>
            </a:gdLst>
            <a:ahLst/>
            <a:cxnLst>
              <a:cxn ang="0">
                <a:pos x="connsiteX0" y="connsiteY0"/>
              </a:cxn>
              <a:cxn ang="0">
                <a:pos x="connsiteX1" y="connsiteY1"/>
              </a:cxn>
            </a:cxnLst>
            <a:rect l="l" t="t" r="r" b="b"/>
            <a:pathLst>
              <a:path w="973506" h="10430">
                <a:moveTo>
                  <a:pt x="973506" y="10430"/>
                </a:moveTo>
                <a:lnTo>
                  <a:pt x="0" y="0"/>
                </a:lnTo>
              </a:path>
            </a:pathLst>
          </a:custGeom>
          <a:noFill/>
          <a:ln w="28575">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21604"/>
          <p:cNvCxnSpPr>
            <a:cxnSpLocks noChangeShapeType="1"/>
            <a:endCxn id="73" idx="0"/>
          </p:cNvCxnSpPr>
          <p:nvPr/>
        </p:nvCxnSpPr>
        <p:spPr bwMode="auto">
          <a:xfrm>
            <a:off x="9040121" y="6489943"/>
            <a:ext cx="510987" cy="1524026"/>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sp>
        <p:nvSpPr>
          <p:cNvPr id="73" name="Freeform 21611"/>
          <p:cNvSpPr>
            <a:spLocks/>
          </p:cNvSpPr>
          <p:nvPr/>
        </p:nvSpPr>
        <p:spPr bwMode="auto">
          <a:xfrm>
            <a:off x="8636754" y="8013969"/>
            <a:ext cx="914354" cy="864794"/>
          </a:xfrm>
          <a:custGeom>
            <a:avLst/>
            <a:gdLst>
              <a:gd name="T0" fmla="*/ 714777 w 714777"/>
              <a:gd name="T1" fmla="*/ 0 h 611746"/>
              <a:gd name="T2" fmla="*/ 431442 w 714777"/>
              <a:gd name="T3" fmla="*/ 64394 h 611746"/>
              <a:gd name="T4" fmla="*/ 206062 w 714777"/>
              <a:gd name="T5" fmla="*/ 212501 h 611746"/>
              <a:gd name="T6" fmla="*/ 64394 w 714777"/>
              <a:gd name="T7" fmla="*/ 392805 h 611746"/>
              <a:gd name="T8" fmla="*/ 12879 w 714777"/>
              <a:gd name="T9" fmla="*/ 502276 h 611746"/>
              <a:gd name="T10" fmla="*/ 0 w 714777"/>
              <a:gd name="T11" fmla="*/ 611746 h 611746"/>
              <a:gd name="connsiteX0" fmla="*/ 704055 w 704055"/>
              <a:gd name="connsiteY0" fmla="*/ 0 h 648665"/>
              <a:gd name="connsiteX1" fmla="*/ 420720 w 704055"/>
              <a:gd name="connsiteY1" fmla="*/ 64394 h 648665"/>
              <a:gd name="connsiteX2" fmla="*/ 195340 w 704055"/>
              <a:gd name="connsiteY2" fmla="*/ 212501 h 648665"/>
              <a:gd name="connsiteX3" fmla="*/ 53672 w 704055"/>
              <a:gd name="connsiteY3" fmla="*/ 392805 h 648665"/>
              <a:gd name="connsiteX4" fmla="*/ 2157 w 704055"/>
              <a:gd name="connsiteY4" fmla="*/ 502276 h 648665"/>
              <a:gd name="connsiteX5" fmla="*/ 23223 w 704055"/>
              <a:gd name="connsiteY5" fmla="*/ 648665 h 648665"/>
              <a:gd name="connsiteX0" fmla="*/ 680832 w 680832"/>
              <a:gd name="connsiteY0" fmla="*/ 0 h 648665"/>
              <a:gd name="connsiteX1" fmla="*/ 397497 w 680832"/>
              <a:gd name="connsiteY1" fmla="*/ 64394 h 648665"/>
              <a:gd name="connsiteX2" fmla="*/ 172117 w 680832"/>
              <a:gd name="connsiteY2" fmla="*/ 212501 h 648665"/>
              <a:gd name="connsiteX3" fmla="*/ 30449 w 680832"/>
              <a:gd name="connsiteY3" fmla="*/ 392805 h 648665"/>
              <a:gd name="connsiteX4" fmla="*/ 0 w 680832"/>
              <a:gd name="connsiteY4" fmla="*/ 648665 h 648665"/>
              <a:gd name="connsiteX0" fmla="*/ 680832 w 680832"/>
              <a:gd name="connsiteY0" fmla="*/ 0 h 648665"/>
              <a:gd name="connsiteX1" fmla="*/ 172117 w 680832"/>
              <a:gd name="connsiteY1" fmla="*/ 212501 h 648665"/>
              <a:gd name="connsiteX2" fmla="*/ 30449 w 680832"/>
              <a:gd name="connsiteY2" fmla="*/ 392805 h 648665"/>
              <a:gd name="connsiteX3" fmla="*/ 0 w 680832"/>
              <a:gd name="connsiteY3" fmla="*/ 648665 h 648665"/>
              <a:gd name="connsiteX0" fmla="*/ 680832 w 680832"/>
              <a:gd name="connsiteY0" fmla="*/ 0 h 648665"/>
              <a:gd name="connsiteX1" fmla="*/ 172117 w 680832"/>
              <a:gd name="connsiteY1" fmla="*/ 212501 h 648665"/>
              <a:gd name="connsiteX2" fmla="*/ 30449 w 680832"/>
              <a:gd name="connsiteY2" fmla="*/ 392805 h 648665"/>
              <a:gd name="connsiteX3" fmla="*/ 0 w 680832"/>
              <a:gd name="connsiteY3" fmla="*/ 648665 h 648665"/>
              <a:gd name="connsiteX0" fmla="*/ 696672 w 696672"/>
              <a:gd name="connsiteY0" fmla="*/ 0 h 683123"/>
              <a:gd name="connsiteX1" fmla="*/ 172117 w 696672"/>
              <a:gd name="connsiteY1" fmla="*/ 246959 h 683123"/>
              <a:gd name="connsiteX2" fmla="*/ 30449 w 696672"/>
              <a:gd name="connsiteY2" fmla="*/ 427263 h 683123"/>
              <a:gd name="connsiteX3" fmla="*/ 0 w 696672"/>
              <a:gd name="connsiteY3" fmla="*/ 683123 h 683123"/>
              <a:gd name="connsiteX0" fmla="*/ 696672 w 696672"/>
              <a:gd name="connsiteY0" fmla="*/ 0 h 683123"/>
              <a:gd name="connsiteX1" fmla="*/ 172117 w 696672"/>
              <a:gd name="connsiteY1" fmla="*/ 246959 h 683123"/>
              <a:gd name="connsiteX2" fmla="*/ 0 w 696672"/>
              <a:gd name="connsiteY2" fmla="*/ 683123 h 683123"/>
              <a:gd name="connsiteX0" fmla="*/ 696672 w 696672"/>
              <a:gd name="connsiteY0" fmla="*/ 0 h 683123"/>
              <a:gd name="connsiteX1" fmla="*/ 172117 w 696672"/>
              <a:gd name="connsiteY1" fmla="*/ 246959 h 683123"/>
              <a:gd name="connsiteX2" fmla="*/ 0 w 696672"/>
              <a:gd name="connsiteY2" fmla="*/ 683123 h 683123"/>
              <a:gd name="connsiteX0" fmla="*/ 696672 w 696672"/>
              <a:gd name="connsiteY0" fmla="*/ 0 h 683123"/>
              <a:gd name="connsiteX1" fmla="*/ 187958 w 696672"/>
              <a:gd name="connsiteY1" fmla="*/ 212501 h 683123"/>
              <a:gd name="connsiteX2" fmla="*/ 0 w 696672"/>
              <a:gd name="connsiteY2" fmla="*/ 683123 h 683123"/>
              <a:gd name="connsiteX0" fmla="*/ 686111 w 686111"/>
              <a:gd name="connsiteY0" fmla="*/ 0 h 706095"/>
              <a:gd name="connsiteX1" fmla="*/ 187958 w 686111"/>
              <a:gd name="connsiteY1" fmla="*/ 235473 h 706095"/>
              <a:gd name="connsiteX2" fmla="*/ 0 w 686111"/>
              <a:gd name="connsiteY2" fmla="*/ 706095 h 706095"/>
              <a:gd name="connsiteX0" fmla="*/ 686626 w 686626"/>
              <a:gd name="connsiteY0" fmla="*/ 0 h 706095"/>
              <a:gd name="connsiteX1" fmla="*/ 188473 w 686626"/>
              <a:gd name="connsiteY1" fmla="*/ 235473 h 706095"/>
              <a:gd name="connsiteX2" fmla="*/ 515 w 686626"/>
              <a:gd name="connsiteY2" fmla="*/ 706095 h 706095"/>
              <a:gd name="connsiteX0" fmla="*/ 686812 w 686812"/>
              <a:gd name="connsiteY0" fmla="*/ 0 h 706095"/>
              <a:gd name="connsiteX1" fmla="*/ 164514 w 686812"/>
              <a:gd name="connsiteY1" fmla="*/ 212962 h 706095"/>
              <a:gd name="connsiteX2" fmla="*/ 701 w 686812"/>
              <a:gd name="connsiteY2" fmla="*/ 706095 h 706095"/>
              <a:gd name="connsiteX0" fmla="*/ 686466 w 686466"/>
              <a:gd name="connsiteY0" fmla="*/ 0 h 706095"/>
              <a:gd name="connsiteX1" fmla="*/ 164168 w 686466"/>
              <a:gd name="connsiteY1" fmla="*/ 212962 h 706095"/>
              <a:gd name="connsiteX2" fmla="*/ 355 w 686466"/>
              <a:gd name="connsiteY2" fmla="*/ 706095 h 706095"/>
              <a:gd name="connsiteX0" fmla="*/ 686397 w 686397"/>
              <a:gd name="connsiteY0" fmla="*/ 0 h 706095"/>
              <a:gd name="connsiteX1" fmla="*/ 195143 w 686397"/>
              <a:gd name="connsiteY1" fmla="*/ 220465 h 706095"/>
              <a:gd name="connsiteX2" fmla="*/ 286 w 686397"/>
              <a:gd name="connsiteY2" fmla="*/ 706095 h 706095"/>
            </a:gdLst>
            <a:ahLst/>
            <a:cxnLst>
              <a:cxn ang="0">
                <a:pos x="connsiteX0" y="connsiteY0"/>
              </a:cxn>
              <a:cxn ang="0">
                <a:pos x="connsiteX1" y="connsiteY1"/>
              </a:cxn>
              <a:cxn ang="0">
                <a:pos x="connsiteX2" y="connsiteY2"/>
              </a:cxn>
            </a:cxnLst>
            <a:rect l="l" t="t" r="r" b="b"/>
            <a:pathLst>
              <a:path w="686397" h="706095">
                <a:moveTo>
                  <a:pt x="686397" y="0"/>
                </a:moveTo>
                <a:cubicBezTo>
                  <a:pt x="437848" y="72986"/>
                  <a:pt x="243956" y="177819"/>
                  <a:pt x="195143" y="220465"/>
                </a:cubicBezTo>
                <a:cubicBezTo>
                  <a:pt x="146330" y="263111"/>
                  <a:pt x="-7505" y="324640"/>
                  <a:pt x="286" y="706095"/>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cxnSp>
        <p:nvCxnSpPr>
          <p:cNvPr id="74" name="Straight Connector 21584"/>
          <p:cNvCxnSpPr>
            <a:cxnSpLocks noChangeShapeType="1"/>
          </p:cNvCxnSpPr>
          <p:nvPr/>
        </p:nvCxnSpPr>
        <p:spPr bwMode="auto">
          <a:xfrm flipH="1">
            <a:off x="7095156" y="6197830"/>
            <a:ext cx="283705" cy="313092"/>
          </a:xfrm>
          <a:prstGeom prst="line">
            <a:avLst/>
          </a:prstGeom>
          <a:noFill/>
          <a:ln w="28575" cmpd="sng">
            <a:solidFill>
              <a:srgbClr val="00B0F0"/>
            </a:solidFill>
            <a:prstDash val="solid"/>
            <a:round/>
            <a:headEnd type="arrow" w="med" len="med"/>
            <a:tailEnd type="arrow" w="med" len="med"/>
          </a:ln>
          <a:extLst>
            <a:ext uri="{909E8E84-426E-40DD-AFC4-6F175D3DCCD1}">
              <a14:hiddenFill xmlns:a14="http://schemas.microsoft.com/office/drawing/2010/main">
                <a:noFill/>
              </a14:hiddenFill>
            </a:ext>
          </a:extLst>
        </p:spPr>
      </p:cxnSp>
      <p:sp>
        <p:nvSpPr>
          <p:cNvPr id="76" name="Freeform 21586"/>
          <p:cNvSpPr>
            <a:spLocks/>
          </p:cNvSpPr>
          <p:nvPr/>
        </p:nvSpPr>
        <p:spPr bwMode="auto">
          <a:xfrm>
            <a:off x="7303044" y="6298173"/>
            <a:ext cx="171701" cy="82506"/>
          </a:xfrm>
          <a:custGeom>
            <a:avLst/>
            <a:gdLst>
              <a:gd name="T0" fmla="*/ 0 w 139485"/>
              <a:gd name="T1" fmla="*/ 0 h 67160"/>
              <a:gd name="T2" fmla="*/ 77492 w 139485"/>
              <a:gd name="T3" fmla="*/ 67160 h 67160"/>
              <a:gd name="T4" fmla="*/ 139485 w 139485"/>
              <a:gd name="T5" fmla="*/ 0 h 67160"/>
              <a:gd name="T6" fmla="*/ 139485 w 139485"/>
              <a:gd name="T7" fmla="*/ 0 h 67160"/>
            </a:gdLst>
            <a:ahLst/>
            <a:cxnLst>
              <a:cxn ang="0">
                <a:pos x="T0" y="T1"/>
              </a:cxn>
              <a:cxn ang="0">
                <a:pos x="T2" y="T3"/>
              </a:cxn>
              <a:cxn ang="0">
                <a:pos x="T4" y="T5"/>
              </a:cxn>
              <a:cxn ang="0">
                <a:pos x="T6" y="T7"/>
              </a:cxn>
            </a:cxnLst>
            <a:rect l="0" t="0" r="r" b="b"/>
            <a:pathLst>
              <a:path w="139485" h="67160">
                <a:moveTo>
                  <a:pt x="0" y="0"/>
                </a:moveTo>
                <a:lnTo>
                  <a:pt x="77492" y="67160"/>
                </a:lnTo>
                <a:lnTo>
                  <a:pt x="139485" y="0"/>
                </a:lnTo>
              </a:path>
            </a:pathLst>
          </a:custGeom>
          <a:noFill/>
          <a:ln w="28575" cap="flat" cmpd="sng">
            <a:solidFill>
              <a:srgbClr val="FF0000"/>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cxnSp>
        <p:nvCxnSpPr>
          <p:cNvPr id="78" name="Straight Arrow Connector 12320"/>
          <p:cNvCxnSpPr>
            <a:cxnSpLocks noChangeShapeType="1"/>
          </p:cNvCxnSpPr>
          <p:nvPr/>
        </p:nvCxnSpPr>
        <p:spPr bwMode="auto">
          <a:xfrm flipH="1" flipV="1">
            <a:off x="7934101" y="6391828"/>
            <a:ext cx="28988" cy="390229"/>
          </a:xfrm>
          <a:prstGeom prst="straightConnector1">
            <a:avLst/>
          </a:prstGeom>
          <a:noFill/>
          <a:ln w="28575" cmpd="sng">
            <a:solidFill>
              <a:srgbClr val="00B0F0"/>
            </a:solidFill>
            <a:round/>
            <a:headEnd type="arrow" w="med" len="med"/>
            <a:tailEnd type="arrow" w="med" len="med"/>
          </a:ln>
          <a:extLst>
            <a:ext uri="{909E8E84-426E-40DD-AFC4-6F175D3DCCD1}">
              <a14:hiddenFill xmlns:a14="http://schemas.microsoft.com/office/drawing/2010/main">
                <a:noFill/>
              </a14:hiddenFill>
            </a:ext>
          </a:extLst>
        </p:spPr>
      </p:cxnSp>
      <p:sp>
        <p:nvSpPr>
          <p:cNvPr id="80" name="TextBox 12327"/>
          <p:cNvSpPr txBox="1">
            <a:spLocks noChangeArrowheads="1"/>
          </p:cNvSpPr>
          <p:nvPr/>
        </p:nvSpPr>
        <p:spPr bwMode="auto">
          <a:xfrm>
            <a:off x="6970088" y="6030589"/>
            <a:ext cx="3401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solidFill>
                  <a:srgbClr val="00B050"/>
                </a:solidFill>
              </a:rPr>
              <a:t>3</a:t>
            </a:r>
          </a:p>
        </p:txBody>
      </p:sp>
      <p:cxnSp>
        <p:nvCxnSpPr>
          <p:cNvPr id="82" name="Straight Connector 21581"/>
          <p:cNvCxnSpPr>
            <a:cxnSpLocks noChangeShapeType="1"/>
            <a:endCxn id="158" idx="0"/>
          </p:cNvCxnSpPr>
          <p:nvPr/>
        </p:nvCxnSpPr>
        <p:spPr bwMode="auto">
          <a:xfrm flipH="1" flipV="1">
            <a:off x="6854839" y="5722369"/>
            <a:ext cx="1068113" cy="1035159"/>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2" name="TextBox 1"/>
          <p:cNvSpPr txBox="1"/>
          <p:nvPr/>
        </p:nvSpPr>
        <p:spPr>
          <a:xfrm>
            <a:off x="7800500" y="6069324"/>
            <a:ext cx="356188" cy="400110"/>
          </a:xfrm>
          <a:prstGeom prst="rect">
            <a:avLst/>
          </a:prstGeom>
          <a:noFill/>
        </p:spPr>
        <p:txBody>
          <a:bodyPr wrap="none" rtlCol="0">
            <a:spAutoFit/>
          </a:bodyPr>
          <a:lstStyle/>
          <a:p>
            <a:r>
              <a:rPr lang="en-US" sz="2000" b="1" dirty="0" smtClean="0">
                <a:solidFill>
                  <a:srgbClr val="00B0F0"/>
                </a:solidFill>
              </a:rPr>
              <a:t>S</a:t>
            </a:r>
            <a:endParaRPr lang="en-US" sz="2000" b="1" dirty="0">
              <a:solidFill>
                <a:srgbClr val="00B0F0"/>
              </a:solidFill>
            </a:endParaRPr>
          </a:p>
        </p:txBody>
      </p:sp>
      <p:sp>
        <p:nvSpPr>
          <p:cNvPr id="4" name="Rounded Rectangle 3"/>
          <p:cNvSpPr/>
          <p:nvPr/>
        </p:nvSpPr>
        <p:spPr>
          <a:xfrm>
            <a:off x="6590849" y="3352623"/>
            <a:ext cx="3957982" cy="1558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Quan</a:t>
            </a:r>
            <a:r>
              <a:rPr lang="en-US" dirty="0" smtClean="0"/>
              <a:t> </a:t>
            </a:r>
            <a:r>
              <a:rPr lang="en-US" dirty="0" err="1" smtClean="0"/>
              <a:t>sát</a:t>
            </a:r>
            <a:r>
              <a:rPr lang="en-US" dirty="0" smtClean="0"/>
              <a:t> </a:t>
            </a:r>
            <a:r>
              <a:rPr lang="en-US" dirty="0" err="1" smtClean="0"/>
              <a:t>đường</a:t>
            </a:r>
            <a:r>
              <a:rPr lang="en-US" dirty="0" smtClean="0"/>
              <a:t> D1 C1 </a:t>
            </a:r>
          </a:p>
          <a:p>
            <a:pPr algn="ctr"/>
            <a:r>
              <a:rPr lang="en-US" dirty="0" smtClean="0"/>
              <a:t>D1 S= S C1</a:t>
            </a:r>
          </a:p>
          <a:p>
            <a:pPr algn="ctr"/>
            <a:r>
              <a:rPr lang="en-US" dirty="0" smtClean="0"/>
              <a:t>ST= 2 cm</a:t>
            </a:r>
            <a:endParaRPr lang="en-US" dirty="0"/>
          </a:p>
        </p:txBody>
      </p:sp>
      <p:sp>
        <p:nvSpPr>
          <p:cNvPr id="5" name="TextBox 4"/>
          <p:cNvSpPr txBox="1"/>
          <p:nvPr/>
        </p:nvSpPr>
        <p:spPr>
          <a:xfrm>
            <a:off x="7779219" y="6762402"/>
            <a:ext cx="341760" cy="400110"/>
          </a:xfrm>
          <a:prstGeom prst="rect">
            <a:avLst/>
          </a:prstGeom>
          <a:noFill/>
        </p:spPr>
        <p:txBody>
          <a:bodyPr wrap="none" rtlCol="0">
            <a:spAutoFit/>
          </a:bodyPr>
          <a:lstStyle/>
          <a:p>
            <a:r>
              <a:rPr lang="en-US" sz="2000" b="1" dirty="0" smtClean="0">
                <a:solidFill>
                  <a:srgbClr val="00B0F0"/>
                </a:solidFill>
              </a:rPr>
              <a:t>T</a:t>
            </a:r>
            <a:endParaRPr lang="en-US" sz="2000" b="1" dirty="0">
              <a:solidFill>
                <a:srgbClr val="00B0F0"/>
              </a:solidFill>
            </a:endParaRPr>
          </a:p>
        </p:txBody>
      </p:sp>
      <p:sp>
        <p:nvSpPr>
          <p:cNvPr id="10" name="TextBox 9"/>
          <p:cNvSpPr txBox="1"/>
          <p:nvPr/>
        </p:nvSpPr>
        <p:spPr>
          <a:xfrm>
            <a:off x="7295342" y="5907962"/>
            <a:ext cx="351378" cy="369332"/>
          </a:xfrm>
          <a:prstGeom prst="rect">
            <a:avLst/>
          </a:prstGeom>
          <a:noFill/>
        </p:spPr>
        <p:txBody>
          <a:bodyPr wrap="none" rtlCol="0">
            <a:spAutoFit/>
          </a:bodyPr>
          <a:lstStyle/>
          <a:p>
            <a:r>
              <a:rPr lang="en-US" sz="1800" b="1" dirty="0" smtClean="0">
                <a:solidFill>
                  <a:srgbClr val="00B0F0"/>
                </a:solidFill>
              </a:rPr>
              <a:t>U</a:t>
            </a:r>
            <a:endParaRPr lang="en-US" sz="1800" b="1" dirty="0">
              <a:solidFill>
                <a:srgbClr val="00B0F0"/>
              </a:solidFill>
            </a:endParaRPr>
          </a:p>
        </p:txBody>
      </p:sp>
      <p:sp>
        <p:nvSpPr>
          <p:cNvPr id="88" name="TextBox 87"/>
          <p:cNvSpPr txBox="1"/>
          <p:nvPr/>
        </p:nvSpPr>
        <p:spPr>
          <a:xfrm>
            <a:off x="6813484" y="6461448"/>
            <a:ext cx="338554" cy="369332"/>
          </a:xfrm>
          <a:prstGeom prst="rect">
            <a:avLst/>
          </a:prstGeom>
          <a:noFill/>
        </p:spPr>
        <p:txBody>
          <a:bodyPr wrap="none" rtlCol="0">
            <a:spAutoFit/>
          </a:bodyPr>
          <a:lstStyle/>
          <a:p>
            <a:r>
              <a:rPr lang="en-US" sz="1800" b="1" dirty="0">
                <a:solidFill>
                  <a:srgbClr val="00B0F0"/>
                </a:solidFill>
              </a:rPr>
              <a:t>V</a:t>
            </a:r>
          </a:p>
        </p:txBody>
      </p:sp>
      <p:sp>
        <p:nvSpPr>
          <p:cNvPr id="90" name="Rounded Rectangle 89"/>
          <p:cNvSpPr/>
          <p:nvPr/>
        </p:nvSpPr>
        <p:spPr>
          <a:xfrm>
            <a:off x="5108521" y="2497378"/>
            <a:ext cx="6207360" cy="2409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Quan</a:t>
            </a:r>
            <a:r>
              <a:rPr lang="en-US" dirty="0" smtClean="0"/>
              <a:t> </a:t>
            </a:r>
            <a:r>
              <a:rPr lang="en-US" dirty="0" err="1" smtClean="0"/>
              <a:t>sát</a:t>
            </a:r>
            <a:r>
              <a:rPr lang="en-US" dirty="0" smtClean="0"/>
              <a:t> </a:t>
            </a:r>
            <a:r>
              <a:rPr lang="en-US" dirty="0" err="1" smtClean="0"/>
              <a:t>đường</a:t>
            </a:r>
            <a:r>
              <a:rPr lang="en-US" dirty="0" smtClean="0"/>
              <a:t> D2 T </a:t>
            </a:r>
          </a:p>
          <a:p>
            <a:pPr algn="ctr"/>
            <a:r>
              <a:rPr lang="en-US" dirty="0" smtClean="0"/>
              <a:t>D2 U= US</a:t>
            </a:r>
          </a:p>
          <a:p>
            <a:pPr algn="ctr"/>
            <a:r>
              <a:rPr lang="en-US" dirty="0" err="1" smtClean="0"/>
              <a:t>Tư</a:t>
            </a:r>
            <a:r>
              <a:rPr lang="en-US" dirty="0" smtClean="0"/>
              <a:t>̀ U </a:t>
            </a:r>
            <a:r>
              <a:rPr lang="en-US" dirty="0" err="1" smtClean="0"/>
              <a:t>ve</a:t>
            </a:r>
            <a:r>
              <a:rPr lang="en-US" dirty="0" smtClean="0"/>
              <a:t>̃ </a:t>
            </a:r>
            <a:r>
              <a:rPr lang="en-US" dirty="0" err="1" smtClean="0"/>
              <a:t>đường</a:t>
            </a:r>
            <a:r>
              <a:rPr lang="en-US" dirty="0" smtClean="0"/>
              <a:t> UV </a:t>
            </a:r>
            <a:r>
              <a:rPr lang="en-US" dirty="0" err="1" smtClean="0"/>
              <a:t>vuông</a:t>
            </a:r>
            <a:r>
              <a:rPr lang="en-US" dirty="0" smtClean="0"/>
              <a:t> </a:t>
            </a:r>
            <a:r>
              <a:rPr lang="en-US" dirty="0" err="1" smtClean="0"/>
              <a:t>gốc</a:t>
            </a:r>
            <a:r>
              <a:rPr lang="en-US" dirty="0" smtClean="0"/>
              <a:t> D2 T</a:t>
            </a:r>
          </a:p>
          <a:p>
            <a:pPr algn="ctr"/>
            <a:r>
              <a:rPr lang="en-US" dirty="0" smtClean="0"/>
              <a:t>UV= 3cm</a:t>
            </a:r>
            <a:endParaRPr lang="en-US" dirty="0"/>
          </a:p>
        </p:txBody>
      </p:sp>
      <p:sp>
        <p:nvSpPr>
          <p:cNvPr id="25" name="Freeform 24"/>
          <p:cNvSpPr/>
          <p:nvPr/>
        </p:nvSpPr>
        <p:spPr>
          <a:xfrm>
            <a:off x="9346179" y="8013636"/>
            <a:ext cx="197584" cy="55140"/>
          </a:xfrm>
          <a:custGeom>
            <a:avLst/>
            <a:gdLst>
              <a:gd name="connsiteX0" fmla="*/ 197584 w 197584"/>
              <a:gd name="connsiteY0" fmla="*/ 0 h 55140"/>
              <a:gd name="connsiteX1" fmla="*/ 0 w 197584"/>
              <a:gd name="connsiteY1" fmla="*/ 55140 h 55140"/>
            </a:gdLst>
            <a:ahLst/>
            <a:cxnLst>
              <a:cxn ang="0">
                <a:pos x="connsiteX0" y="connsiteY0"/>
              </a:cxn>
              <a:cxn ang="0">
                <a:pos x="connsiteX1" y="connsiteY1"/>
              </a:cxn>
            </a:cxnLst>
            <a:rect l="l" t="t" r="r" b="b"/>
            <a:pathLst>
              <a:path w="197584" h="55140">
                <a:moveTo>
                  <a:pt x="197584" y="0"/>
                </a:moveTo>
                <a:lnTo>
                  <a:pt x="0" y="55140"/>
                </a:lnTo>
              </a:path>
            </a:pathLst>
          </a:custGeom>
          <a:noFill/>
          <a:ln w="571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27"/>
          <p:cNvSpPr/>
          <p:nvPr/>
        </p:nvSpPr>
        <p:spPr>
          <a:xfrm>
            <a:off x="8643148" y="8647728"/>
            <a:ext cx="4595" cy="229763"/>
          </a:xfrm>
          <a:custGeom>
            <a:avLst/>
            <a:gdLst>
              <a:gd name="connsiteX0" fmla="*/ 13785 w 13785"/>
              <a:gd name="connsiteY0" fmla="*/ 206773 h 206773"/>
              <a:gd name="connsiteX1" fmla="*/ 0 w 13785"/>
              <a:gd name="connsiteY1" fmla="*/ 0 h 206773"/>
              <a:gd name="connsiteX0" fmla="*/ 0 w 9190"/>
              <a:gd name="connsiteY0" fmla="*/ 206773 h 206773"/>
              <a:gd name="connsiteX1" fmla="*/ 9190 w 9190"/>
              <a:gd name="connsiteY1" fmla="*/ 0 h 206773"/>
              <a:gd name="connsiteX0" fmla="*/ 5000 w 5000"/>
              <a:gd name="connsiteY0" fmla="*/ 10667 h 10667"/>
              <a:gd name="connsiteX1" fmla="*/ 0 w 5000"/>
              <a:gd name="connsiteY1" fmla="*/ 0 h 10667"/>
              <a:gd name="connsiteX0" fmla="*/ 0 w 30000"/>
              <a:gd name="connsiteY0" fmla="*/ 10417 h 10417"/>
              <a:gd name="connsiteX1" fmla="*/ 30000 w 30000"/>
              <a:gd name="connsiteY1" fmla="*/ 0 h 10417"/>
              <a:gd name="connsiteX0" fmla="*/ 10000 w 10000"/>
              <a:gd name="connsiteY0" fmla="*/ 10417 h 10417"/>
              <a:gd name="connsiteX1" fmla="*/ 0 w 10000"/>
              <a:gd name="connsiteY1" fmla="*/ 0 h 10417"/>
            </a:gdLst>
            <a:ahLst/>
            <a:cxnLst>
              <a:cxn ang="0">
                <a:pos x="connsiteX0" y="connsiteY0"/>
              </a:cxn>
              <a:cxn ang="0">
                <a:pos x="connsiteX1" y="connsiteY1"/>
              </a:cxn>
            </a:cxnLst>
            <a:rect l="l" t="t" r="r" b="b"/>
            <a:pathLst>
              <a:path w="10000" h="10417">
                <a:moveTo>
                  <a:pt x="10000" y="10417"/>
                </a:moveTo>
                <a:lnTo>
                  <a:pt x="0" y="0"/>
                </a:lnTo>
              </a:path>
            </a:pathLst>
          </a:custGeom>
          <a:noFill/>
          <a:ln w="571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TextBox 46"/>
          <p:cNvSpPr txBox="1">
            <a:spLocks noChangeArrowheads="1"/>
          </p:cNvSpPr>
          <p:nvPr/>
        </p:nvSpPr>
        <p:spPr bwMode="auto">
          <a:xfrm>
            <a:off x="782199" y="5543111"/>
            <a:ext cx="7606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smtClean="0"/>
              <a:t>M1</a:t>
            </a:r>
            <a:endParaRPr lang="en-US" altLang="en-US" sz="2400" dirty="0"/>
          </a:p>
        </p:txBody>
      </p:sp>
      <p:sp>
        <p:nvSpPr>
          <p:cNvPr id="29" name="Oval 28"/>
          <p:cNvSpPr/>
          <p:nvPr/>
        </p:nvSpPr>
        <p:spPr>
          <a:xfrm>
            <a:off x="857091" y="5530665"/>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Freeform 21613"/>
          <p:cNvSpPr>
            <a:spLocks/>
          </p:cNvSpPr>
          <p:nvPr/>
        </p:nvSpPr>
        <p:spPr bwMode="auto">
          <a:xfrm>
            <a:off x="890148" y="5572353"/>
            <a:ext cx="5944622" cy="360122"/>
          </a:xfrm>
          <a:custGeom>
            <a:avLst/>
            <a:gdLst>
              <a:gd name="T0" fmla="*/ 4778062 w 4778062"/>
              <a:gd name="T1" fmla="*/ 141668 h 311308"/>
              <a:gd name="T2" fmla="*/ 4365938 w 4778062"/>
              <a:gd name="T3" fmla="*/ 231820 h 311308"/>
              <a:gd name="T4" fmla="*/ 3986011 w 4778062"/>
              <a:gd name="T5" fmla="*/ 283335 h 311308"/>
              <a:gd name="T6" fmla="*/ 3548130 w 4778062"/>
              <a:gd name="T7" fmla="*/ 309093 h 311308"/>
              <a:gd name="T8" fmla="*/ 3348507 w 4778062"/>
              <a:gd name="T9" fmla="*/ 302654 h 311308"/>
              <a:gd name="T10" fmla="*/ 2852670 w 4778062"/>
              <a:gd name="T11" fmla="*/ 244699 h 311308"/>
              <a:gd name="T12" fmla="*/ 2389031 w 4778062"/>
              <a:gd name="T13" fmla="*/ 167425 h 311308"/>
              <a:gd name="T14" fmla="*/ 1725769 w 4778062"/>
              <a:gd name="T15" fmla="*/ 96592 h 311308"/>
              <a:gd name="T16" fmla="*/ 1068947 w 4778062"/>
              <a:gd name="T17" fmla="*/ 57955 h 311308"/>
              <a:gd name="T18" fmla="*/ 0 w 4778062"/>
              <a:gd name="T19" fmla="*/ 0 h 311308"/>
              <a:gd name="connsiteX0" fmla="*/ 4752045 w 4752045"/>
              <a:gd name="connsiteY0" fmla="*/ 115321 h 284961"/>
              <a:gd name="connsiteX1" fmla="*/ 4339921 w 4752045"/>
              <a:gd name="connsiteY1" fmla="*/ 205473 h 284961"/>
              <a:gd name="connsiteX2" fmla="*/ 3959994 w 4752045"/>
              <a:gd name="connsiteY2" fmla="*/ 256988 h 284961"/>
              <a:gd name="connsiteX3" fmla="*/ 3522113 w 4752045"/>
              <a:gd name="connsiteY3" fmla="*/ 282746 h 284961"/>
              <a:gd name="connsiteX4" fmla="*/ 3322490 w 4752045"/>
              <a:gd name="connsiteY4" fmla="*/ 276307 h 284961"/>
              <a:gd name="connsiteX5" fmla="*/ 2826653 w 4752045"/>
              <a:gd name="connsiteY5" fmla="*/ 218352 h 284961"/>
              <a:gd name="connsiteX6" fmla="*/ 2363014 w 4752045"/>
              <a:gd name="connsiteY6" fmla="*/ 141078 h 284961"/>
              <a:gd name="connsiteX7" fmla="*/ 1699752 w 4752045"/>
              <a:gd name="connsiteY7" fmla="*/ 70245 h 284961"/>
              <a:gd name="connsiteX8" fmla="*/ 1042930 w 4752045"/>
              <a:gd name="connsiteY8" fmla="*/ 31608 h 284961"/>
              <a:gd name="connsiteX9" fmla="*/ 0 w 4752045"/>
              <a:gd name="connsiteY9" fmla="*/ 0 h 284961"/>
              <a:gd name="connsiteX0" fmla="*/ 4752045 w 4752045"/>
              <a:gd name="connsiteY0" fmla="*/ 115321 h 284961"/>
              <a:gd name="connsiteX1" fmla="*/ 4339921 w 4752045"/>
              <a:gd name="connsiteY1" fmla="*/ 205473 h 284961"/>
              <a:gd name="connsiteX2" fmla="*/ 3959994 w 4752045"/>
              <a:gd name="connsiteY2" fmla="*/ 256988 h 284961"/>
              <a:gd name="connsiteX3" fmla="*/ 3522113 w 4752045"/>
              <a:gd name="connsiteY3" fmla="*/ 282746 h 284961"/>
              <a:gd name="connsiteX4" fmla="*/ 3322490 w 4752045"/>
              <a:gd name="connsiteY4" fmla="*/ 276307 h 284961"/>
              <a:gd name="connsiteX5" fmla="*/ 2826653 w 4752045"/>
              <a:gd name="connsiteY5" fmla="*/ 218352 h 284961"/>
              <a:gd name="connsiteX6" fmla="*/ 2363014 w 4752045"/>
              <a:gd name="connsiteY6" fmla="*/ 141078 h 284961"/>
              <a:gd name="connsiteX7" fmla="*/ 1699752 w 4752045"/>
              <a:gd name="connsiteY7" fmla="*/ 70245 h 284961"/>
              <a:gd name="connsiteX8" fmla="*/ 1042930 w 4752045"/>
              <a:gd name="connsiteY8" fmla="*/ 49173 h 284961"/>
              <a:gd name="connsiteX9" fmla="*/ 0 w 4752045"/>
              <a:gd name="connsiteY9" fmla="*/ 0 h 284961"/>
              <a:gd name="connsiteX0" fmla="*/ 4792253 w 4792253"/>
              <a:gd name="connsiteY0" fmla="*/ 124370 h 294010"/>
              <a:gd name="connsiteX1" fmla="*/ 4380129 w 4792253"/>
              <a:gd name="connsiteY1" fmla="*/ 214522 h 294010"/>
              <a:gd name="connsiteX2" fmla="*/ 4000202 w 4792253"/>
              <a:gd name="connsiteY2" fmla="*/ 266037 h 294010"/>
              <a:gd name="connsiteX3" fmla="*/ 3562321 w 4792253"/>
              <a:gd name="connsiteY3" fmla="*/ 291795 h 294010"/>
              <a:gd name="connsiteX4" fmla="*/ 3362698 w 4792253"/>
              <a:gd name="connsiteY4" fmla="*/ 285356 h 294010"/>
              <a:gd name="connsiteX5" fmla="*/ 2866861 w 4792253"/>
              <a:gd name="connsiteY5" fmla="*/ 227401 h 294010"/>
              <a:gd name="connsiteX6" fmla="*/ 2403222 w 4792253"/>
              <a:gd name="connsiteY6" fmla="*/ 150127 h 294010"/>
              <a:gd name="connsiteX7" fmla="*/ 1739960 w 4792253"/>
              <a:gd name="connsiteY7" fmla="*/ 79294 h 294010"/>
              <a:gd name="connsiteX8" fmla="*/ 1083138 w 4792253"/>
              <a:gd name="connsiteY8" fmla="*/ 58222 h 294010"/>
              <a:gd name="connsiteX9" fmla="*/ 0 w 4792253"/>
              <a:gd name="connsiteY9" fmla="*/ 0 h 294010"/>
              <a:gd name="connsiteX0" fmla="*/ 4792253 w 4792253"/>
              <a:gd name="connsiteY0" fmla="*/ 124370 h 294010"/>
              <a:gd name="connsiteX1" fmla="*/ 4380129 w 4792253"/>
              <a:gd name="connsiteY1" fmla="*/ 214522 h 294010"/>
              <a:gd name="connsiteX2" fmla="*/ 4000202 w 4792253"/>
              <a:gd name="connsiteY2" fmla="*/ 266037 h 294010"/>
              <a:gd name="connsiteX3" fmla="*/ 3562321 w 4792253"/>
              <a:gd name="connsiteY3" fmla="*/ 291795 h 294010"/>
              <a:gd name="connsiteX4" fmla="*/ 3362698 w 4792253"/>
              <a:gd name="connsiteY4" fmla="*/ 285356 h 294010"/>
              <a:gd name="connsiteX5" fmla="*/ 2866861 w 4792253"/>
              <a:gd name="connsiteY5" fmla="*/ 227401 h 294010"/>
              <a:gd name="connsiteX6" fmla="*/ 2403222 w 4792253"/>
              <a:gd name="connsiteY6" fmla="*/ 150127 h 294010"/>
              <a:gd name="connsiteX7" fmla="*/ 1739960 w 4792253"/>
              <a:gd name="connsiteY7" fmla="*/ 79294 h 294010"/>
              <a:gd name="connsiteX8" fmla="*/ 0 w 4792253"/>
              <a:gd name="connsiteY8" fmla="*/ 0 h 294010"/>
              <a:gd name="connsiteX0" fmla="*/ 4792253 w 4792253"/>
              <a:gd name="connsiteY0" fmla="*/ 124370 h 294010"/>
              <a:gd name="connsiteX1" fmla="*/ 4380129 w 4792253"/>
              <a:gd name="connsiteY1" fmla="*/ 214522 h 294010"/>
              <a:gd name="connsiteX2" fmla="*/ 4000202 w 4792253"/>
              <a:gd name="connsiteY2" fmla="*/ 266037 h 294010"/>
              <a:gd name="connsiteX3" fmla="*/ 3562321 w 4792253"/>
              <a:gd name="connsiteY3" fmla="*/ 291795 h 294010"/>
              <a:gd name="connsiteX4" fmla="*/ 3362698 w 4792253"/>
              <a:gd name="connsiteY4" fmla="*/ 285356 h 294010"/>
              <a:gd name="connsiteX5" fmla="*/ 2866861 w 4792253"/>
              <a:gd name="connsiteY5" fmla="*/ 227401 h 294010"/>
              <a:gd name="connsiteX6" fmla="*/ 1739960 w 4792253"/>
              <a:gd name="connsiteY6" fmla="*/ 79294 h 294010"/>
              <a:gd name="connsiteX7" fmla="*/ 0 w 4792253"/>
              <a:gd name="connsiteY7" fmla="*/ 0 h 294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92253" h="294010">
                <a:moveTo>
                  <a:pt x="4792253" y="124370"/>
                </a:moveTo>
                <a:cubicBezTo>
                  <a:pt x="4652195" y="157640"/>
                  <a:pt x="4512137" y="190911"/>
                  <a:pt x="4380129" y="214522"/>
                </a:cubicBezTo>
                <a:cubicBezTo>
                  <a:pt x="4248121" y="238133"/>
                  <a:pt x="4136503" y="253158"/>
                  <a:pt x="4000202" y="266037"/>
                </a:cubicBezTo>
                <a:cubicBezTo>
                  <a:pt x="3863901" y="278916"/>
                  <a:pt x="3668572" y="288575"/>
                  <a:pt x="3562321" y="291795"/>
                </a:cubicBezTo>
                <a:cubicBezTo>
                  <a:pt x="3456070" y="295015"/>
                  <a:pt x="3478608" y="296088"/>
                  <a:pt x="3362698" y="285356"/>
                </a:cubicBezTo>
                <a:cubicBezTo>
                  <a:pt x="3246788" y="274624"/>
                  <a:pt x="3137317" y="261745"/>
                  <a:pt x="2866861" y="227401"/>
                </a:cubicBezTo>
                <a:cubicBezTo>
                  <a:pt x="2596405" y="193057"/>
                  <a:pt x="2217770" y="117194"/>
                  <a:pt x="1739960" y="79294"/>
                </a:cubicBezTo>
                <a:cubicBezTo>
                  <a:pt x="1339423" y="54273"/>
                  <a:pt x="362492" y="16520"/>
                  <a:pt x="0" y="0"/>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dirty="0"/>
          </a:p>
        </p:txBody>
      </p:sp>
      <p:sp>
        <p:nvSpPr>
          <p:cNvPr id="112" name="Rectangle 12329"/>
          <p:cNvSpPr>
            <a:spLocks noChangeArrowheads="1"/>
          </p:cNvSpPr>
          <p:nvPr/>
        </p:nvSpPr>
        <p:spPr bwMode="auto">
          <a:xfrm>
            <a:off x="3521409" y="5726380"/>
            <a:ext cx="70910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0.5</a:t>
            </a:r>
          </a:p>
        </p:txBody>
      </p:sp>
      <p:sp>
        <p:nvSpPr>
          <p:cNvPr id="30" name="Down Arrow 29"/>
          <p:cNvSpPr/>
          <p:nvPr/>
        </p:nvSpPr>
        <p:spPr>
          <a:xfrm>
            <a:off x="5895726" y="5493113"/>
            <a:ext cx="337836" cy="3801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Down Arrow 30"/>
          <p:cNvSpPr/>
          <p:nvPr/>
        </p:nvSpPr>
        <p:spPr>
          <a:xfrm flipV="1">
            <a:off x="3266469" y="5743996"/>
            <a:ext cx="326811" cy="3523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21614"/>
          <p:cNvSpPr>
            <a:spLocks/>
          </p:cNvSpPr>
          <p:nvPr/>
        </p:nvSpPr>
        <p:spPr bwMode="auto">
          <a:xfrm>
            <a:off x="537423" y="5570971"/>
            <a:ext cx="350325" cy="3871331"/>
          </a:xfrm>
          <a:custGeom>
            <a:avLst/>
            <a:gdLst>
              <a:gd name="T0" fmla="*/ 276896 w 276896"/>
              <a:gd name="T1" fmla="*/ 0 h 3193961"/>
              <a:gd name="T2" fmla="*/ 167425 w 276896"/>
              <a:gd name="T3" fmla="*/ 566671 h 3193961"/>
              <a:gd name="T4" fmla="*/ 57955 w 276896"/>
              <a:gd name="T5" fmla="*/ 1345842 h 3193961"/>
              <a:gd name="T6" fmla="*/ 25758 w 276896"/>
              <a:gd name="T7" fmla="*/ 2009104 h 3193961"/>
              <a:gd name="T8" fmla="*/ 6439 w 276896"/>
              <a:gd name="T9" fmla="*/ 2698124 h 3193961"/>
              <a:gd name="T10" fmla="*/ 0 w 276896"/>
              <a:gd name="T11" fmla="*/ 3193961 h 3193961"/>
              <a:gd name="T12" fmla="*/ 0 w 276896"/>
              <a:gd name="T13" fmla="*/ 3193961 h 3193961"/>
              <a:gd name="T14" fmla="*/ 0 w 276896"/>
              <a:gd name="T15" fmla="*/ 3193961 h 3193961"/>
              <a:gd name="connsiteX0" fmla="*/ 276896 w 276896"/>
              <a:gd name="connsiteY0" fmla="*/ 0 h 3193961"/>
              <a:gd name="connsiteX1" fmla="*/ 167425 w 276896"/>
              <a:gd name="connsiteY1" fmla="*/ 566671 h 3193961"/>
              <a:gd name="connsiteX2" fmla="*/ 57955 w 276896"/>
              <a:gd name="connsiteY2" fmla="*/ 1345842 h 3193961"/>
              <a:gd name="connsiteX3" fmla="*/ 6439 w 276896"/>
              <a:gd name="connsiteY3" fmla="*/ 2698124 h 3193961"/>
              <a:gd name="connsiteX4" fmla="*/ 0 w 276896"/>
              <a:gd name="connsiteY4" fmla="*/ 3193961 h 3193961"/>
              <a:gd name="connsiteX0" fmla="*/ 276896 w 276896"/>
              <a:gd name="connsiteY0" fmla="*/ 0 h 3193961"/>
              <a:gd name="connsiteX1" fmla="*/ 167425 w 276896"/>
              <a:gd name="connsiteY1" fmla="*/ 566671 h 3193961"/>
              <a:gd name="connsiteX2" fmla="*/ 57955 w 276896"/>
              <a:gd name="connsiteY2" fmla="*/ 1345842 h 3193961"/>
              <a:gd name="connsiteX3" fmla="*/ 0 w 276896"/>
              <a:gd name="connsiteY3" fmla="*/ 3193961 h 3193961"/>
              <a:gd name="connsiteX0" fmla="*/ 281403 w 281403"/>
              <a:gd name="connsiteY0" fmla="*/ 0 h 3193961"/>
              <a:gd name="connsiteX1" fmla="*/ 171932 w 281403"/>
              <a:gd name="connsiteY1" fmla="*/ 566671 h 3193961"/>
              <a:gd name="connsiteX2" fmla="*/ 62462 w 281403"/>
              <a:gd name="connsiteY2" fmla="*/ 1345842 h 3193961"/>
              <a:gd name="connsiteX3" fmla="*/ 4507 w 281403"/>
              <a:gd name="connsiteY3" fmla="*/ 3193961 h 3193961"/>
              <a:gd name="connsiteX0" fmla="*/ 281403 w 281403"/>
              <a:gd name="connsiteY0" fmla="*/ 0 h 3193961"/>
              <a:gd name="connsiteX1" fmla="*/ 62462 w 281403"/>
              <a:gd name="connsiteY1" fmla="*/ 1345842 h 3193961"/>
              <a:gd name="connsiteX2" fmla="*/ 4507 w 281403"/>
              <a:gd name="connsiteY2" fmla="*/ 3193961 h 3193961"/>
              <a:gd name="connsiteX0" fmla="*/ 288008 w 288008"/>
              <a:gd name="connsiteY0" fmla="*/ 0 h 3193961"/>
              <a:gd name="connsiteX1" fmla="*/ 26660 w 288008"/>
              <a:gd name="connsiteY1" fmla="*/ 1558946 h 3193961"/>
              <a:gd name="connsiteX2" fmla="*/ 11112 w 288008"/>
              <a:gd name="connsiteY2" fmla="*/ 3193961 h 3193961"/>
              <a:gd name="connsiteX0" fmla="*/ 288008 w 288008"/>
              <a:gd name="connsiteY0" fmla="*/ 0 h 3193961"/>
              <a:gd name="connsiteX1" fmla="*/ 26660 w 288008"/>
              <a:gd name="connsiteY1" fmla="*/ 1558946 h 3193961"/>
              <a:gd name="connsiteX2" fmla="*/ 11112 w 288008"/>
              <a:gd name="connsiteY2" fmla="*/ 3193961 h 3193961"/>
              <a:gd name="connsiteX0" fmla="*/ 284326 w 284326"/>
              <a:gd name="connsiteY0" fmla="*/ 0 h 3157797"/>
              <a:gd name="connsiteX1" fmla="*/ 31973 w 284326"/>
              <a:gd name="connsiteY1" fmla="*/ 1522782 h 3157797"/>
              <a:gd name="connsiteX2" fmla="*/ 16425 w 284326"/>
              <a:gd name="connsiteY2" fmla="*/ 3157797 h 3157797"/>
            </a:gdLst>
            <a:ahLst/>
            <a:cxnLst>
              <a:cxn ang="0">
                <a:pos x="connsiteX0" y="connsiteY0"/>
              </a:cxn>
              <a:cxn ang="0">
                <a:pos x="connsiteX1" y="connsiteY1"/>
              </a:cxn>
              <a:cxn ang="0">
                <a:pos x="connsiteX2" y="connsiteY2"/>
              </a:cxn>
            </a:cxnLst>
            <a:rect l="l" t="t" r="r" b="b"/>
            <a:pathLst>
              <a:path w="284326" h="3157797">
                <a:moveTo>
                  <a:pt x="284326" y="0"/>
                </a:moveTo>
                <a:cubicBezTo>
                  <a:pt x="100889" y="440212"/>
                  <a:pt x="76623" y="996483"/>
                  <a:pt x="31973" y="1522782"/>
                </a:cubicBezTo>
                <a:cubicBezTo>
                  <a:pt x="-12677" y="2049082"/>
                  <a:pt x="-3307" y="2271977"/>
                  <a:pt x="16425" y="3157797"/>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117" name="Rounded Rectangle 116"/>
          <p:cNvSpPr/>
          <p:nvPr/>
        </p:nvSpPr>
        <p:spPr>
          <a:xfrm>
            <a:off x="3256359" y="2503038"/>
            <a:ext cx="9283984" cy="2409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smtClean="0"/>
              <a:t>Vị </a:t>
            </a:r>
            <a:r>
              <a:rPr lang="vi-VN" dirty="0"/>
              <a:t>trí </a:t>
            </a:r>
            <a:r>
              <a:rPr lang="vi-VN" dirty="0" smtClean="0"/>
              <a:t>pince:</a:t>
            </a:r>
          </a:p>
          <a:p>
            <a:pPr algn="ctr"/>
            <a:r>
              <a:rPr lang="vi-VN" dirty="0" smtClean="0"/>
              <a:t>DG 	= ½ Sđ dang ngực.</a:t>
            </a:r>
            <a:r>
              <a:rPr lang="en-US" dirty="0" smtClean="0"/>
              <a:t>                         Dang </a:t>
            </a:r>
            <a:r>
              <a:rPr lang="en-US" dirty="0" err="1" smtClean="0"/>
              <a:t>ngực</a:t>
            </a:r>
            <a:r>
              <a:rPr lang="en-US" dirty="0" smtClean="0"/>
              <a:t> : 16cm</a:t>
            </a:r>
            <a:endParaRPr lang="vi-VN" dirty="0" smtClean="0"/>
          </a:p>
          <a:p>
            <a:r>
              <a:rPr lang="vi-VN" dirty="0" smtClean="0"/>
              <a:t>Từ G kẻ đường</a:t>
            </a:r>
            <a:r>
              <a:rPr lang="en-US" dirty="0" smtClean="0"/>
              <a:t> GG3</a:t>
            </a:r>
            <a:r>
              <a:rPr lang="vi-VN" dirty="0" smtClean="0"/>
              <a:t> // nẹp áo.</a:t>
            </a:r>
          </a:p>
          <a:p>
            <a:r>
              <a:rPr lang="vi-VN" dirty="0" smtClean="0"/>
              <a:t>A2G1</a:t>
            </a:r>
            <a:r>
              <a:rPr lang="vi-VN" dirty="0"/>
              <a:t>	= Sđ chéo </a:t>
            </a:r>
            <a:r>
              <a:rPr lang="vi-VN" dirty="0" smtClean="0"/>
              <a:t>ngực.</a:t>
            </a:r>
            <a:r>
              <a:rPr lang="en-US" dirty="0" smtClean="0"/>
              <a:t>                            </a:t>
            </a:r>
            <a:r>
              <a:rPr lang="en-US" dirty="0" err="1" smtClean="0"/>
              <a:t>Chéo</a:t>
            </a:r>
            <a:r>
              <a:rPr lang="en-US" dirty="0" smtClean="0"/>
              <a:t> </a:t>
            </a:r>
            <a:r>
              <a:rPr lang="en-US" dirty="0" err="1" smtClean="0"/>
              <a:t>Ngực</a:t>
            </a:r>
            <a:r>
              <a:rPr lang="en-US" dirty="0" smtClean="0"/>
              <a:t> :18 cm</a:t>
            </a:r>
            <a:endParaRPr lang="vi-VN" dirty="0"/>
          </a:p>
          <a:p>
            <a:r>
              <a:rPr lang="vi-VN" dirty="0" smtClean="0"/>
              <a:t>G1G2 = </a:t>
            </a:r>
            <a:r>
              <a:rPr lang="vi-VN" dirty="0"/>
              <a:t>3cm.</a:t>
            </a:r>
          </a:p>
        </p:txBody>
      </p:sp>
      <p:sp>
        <p:nvSpPr>
          <p:cNvPr id="32" name="Freeform 31"/>
          <p:cNvSpPr/>
          <p:nvPr/>
        </p:nvSpPr>
        <p:spPr>
          <a:xfrm>
            <a:off x="6838950" y="7705725"/>
            <a:ext cx="0" cy="1143000"/>
          </a:xfrm>
          <a:custGeom>
            <a:avLst/>
            <a:gdLst>
              <a:gd name="connsiteX0" fmla="*/ 0 w 0"/>
              <a:gd name="connsiteY0" fmla="*/ 1143000 h 1143000"/>
              <a:gd name="connsiteX1" fmla="*/ 0 w 0"/>
              <a:gd name="connsiteY1" fmla="*/ 0 h 1143000"/>
            </a:gdLst>
            <a:ahLst/>
            <a:cxnLst>
              <a:cxn ang="0">
                <a:pos x="connsiteX0" y="connsiteY0"/>
              </a:cxn>
              <a:cxn ang="0">
                <a:pos x="connsiteX1" y="connsiteY1"/>
              </a:cxn>
            </a:cxnLst>
            <a:rect l="l" t="t" r="r" b="b"/>
            <a:pathLst>
              <a:path h="1143000">
                <a:moveTo>
                  <a:pt x="0" y="1143000"/>
                </a:moveTo>
                <a:lnTo>
                  <a:pt x="0" y="0"/>
                </a:lnTo>
              </a:path>
            </a:pathLst>
          </a:custGeom>
          <a:no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Oval 151"/>
          <p:cNvSpPr/>
          <p:nvPr/>
        </p:nvSpPr>
        <p:spPr>
          <a:xfrm>
            <a:off x="6188896" y="7647635"/>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Oval 152"/>
          <p:cNvSpPr/>
          <p:nvPr/>
        </p:nvSpPr>
        <p:spPr>
          <a:xfrm>
            <a:off x="6407141" y="7646425"/>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4986380" y="7376202"/>
            <a:ext cx="327334" cy="400110"/>
          </a:xfrm>
          <a:prstGeom prst="rect">
            <a:avLst/>
          </a:prstGeom>
          <a:noFill/>
        </p:spPr>
        <p:txBody>
          <a:bodyPr wrap="none" rtlCol="0">
            <a:spAutoFit/>
          </a:bodyPr>
          <a:lstStyle/>
          <a:p>
            <a:r>
              <a:rPr lang="en-US" sz="2000" dirty="0" smtClean="0"/>
              <a:t>1</a:t>
            </a:r>
            <a:endParaRPr lang="en-US" sz="2000" dirty="0"/>
          </a:p>
        </p:txBody>
      </p:sp>
      <p:sp>
        <p:nvSpPr>
          <p:cNvPr id="154" name="TextBox 153"/>
          <p:cNvSpPr txBox="1"/>
          <p:nvPr/>
        </p:nvSpPr>
        <p:spPr>
          <a:xfrm>
            <a:off x="4801981" y="7561811"/>
            <a:ext cx="327334" cy="400110"/>
          </a:xfrm>
          <a:prstGeom prst="rect">
            <a:avLst/>
          </a:prstGeom>
          <a:noFill/>
        </p:spPr>
        <p:txBody>
          <a:bodyPr wrap="none" rtlCol="0">
            <a:spAutoFit/>
          </a:bodyPr>
          <a:lstStyle/>
          <a:p>
            <a:r>
              <a:rPr lang="en-US" sz="2000" dirty="0" smtClean="0"/>
              <a:t>1</a:t>
            </a:r>
            <a:endParaRPr lang="en-US" sz="2000" dirty="0"/>
          </a:p>
        </p:txBody>
      </p:sp>
      <p:sp>
        <p:nvSpPr>
          <p:cNvPr id="51" name="Freeform 50"/>
          <p:cNvSpPr/>
          <p:nvPr/>
        </p:nvSpPr>
        <p:spPr>
          <a:xfrm>
            <a:off x="2286699" y="7518938"/>
            <a:ext cx="3960925" cy="190494"/>
          </a:xfrm>
          <a:custGeom>
            <a:avLst/>
            <a:gdLst>
              <a:gd name="connsiteX0" fmla="*/ 0 w 3785787"/>
              <a:gd name="connsiteY0" fmla="*/ 179461 h 196553"/>
              <a:gd name="connsiteX1" fmla="*/ 2674834 w 3785787"/>
              <a:gd name="connsiteY1" fmla="*/ 0 h 196553"/>
              <a:gd name="connsiteX2" fmla="*/ 3785787 w 3785787"/>
              <a:gd name="connsiteY2" fmla="*/ 196553 h 196553"/>
            </a:gdLst>
            <a:ahLst/>
            <a:cxnLst>
              <a:cxn ang="0">
                <a:pos x="connsiteX0" y="connsiteY0"/>
              </a:cxn>
              <a:cxn ang="0">
                <a:pos x="connsiteX1" y="connsiteY1"/>
              </a:cxn>
              <a:cxn ang="0">
                <a:pos x="connsiteX2" y="connsiteY2"/>
              </a:cxn>
            </a:cxnLst>
            <a:rect l="l" t="t" r="r" b="b"/>
            <a:pathLst>
              <a:path w="3785787" h="196553">
                <a:moveTo>
                  <a:pt x="0" y="179461"/>
                </a:moveTo>
                <a:lnTo>
                  <a:pt x="2674834" y="0"/>
                </a:lnTo>
                <a:lnTo>
                  <a:pt x="3785787" y="196553"/>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p:cNvSpPr/>
          <p:nvPr/>
        </p:nvSpPr>
        <p:spPr>
          <a:xfrm>
            <a:off x="2291401" y="7688862"/>
            <a:ext cx="3960821" cy="194250"/>
          </a:xfrm>
          <a:custGeom>
            <a:avLst/>
            <a:gdLst>
              <a:gd name="connsiteX0" fmla="*/ 0 w 3960821"/>
              <a:gd name="connsiteY0" fmla="*/ 0 h 194250"/>
              <a:gd name="connsiteX1" fmla="*/ 2747938 w 3960821"/>
              <a:gd name="connsiteY1" fmla="*/ 194250 h 194250"/>
              <a:gd name="connsiteX2" fmla="*/ 3960821 w 3960821"/>
              <a:gd name="connsiteY2" fmla="*/ 9475 h 194250"/>
            </a:gdLst>
            <a:ahLst/>
            <a:cxnLst>
              <a:cxn ang="0">
                <a:pos x="connsiteX0" y="connsiteY0"/>
              </a:cxn>
              <a:cxn ang="0">
                <a:pos x="connsiteX1" y="connsiteY1"/>
              </a:cxn>
              <a:cxn ang="0">
                <a:pos x="connsiteX2" y="connsiteY2"/>
              </a:cxn>
            </a:cxnLst>
            <a:rect l="l" t="t" r="r" b="b"/>
            <a:pathLst>
              <a:path w="3960821" h="194250">
                <a:moveTo>
                  <a:pt x="0" y="0"/>
                </a:moveTo>
                <a:lnTo>
                  <a:pt x="2747938" y="194250"/>
                </a:lnTo>
                <a:lnTo>
                  <a:pt x="3960821" y="947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Oval 155"/>
          <p:cNvSpPr/>
          <p:nvPr/>
        </p:nvSpPr>
        <p:spPr>
          <a:xfrm>
            <a:off x="5005211" y="7818987"/>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Oval 156"/>
          <p:cNvSpPr/>
          <p:nvPr/>
        </p:nvSpPr>
        <p:spPr>
          <a:xfrm>
            <a:off x="4977567" y="7483393"/>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0" name="Group 107"/>
          <p:cNvGrpSpPr>
            <a:grpSpLocks/>
          </p:cNvGrpSpPr>
          <p:nvPr/>
        </p:nvGrpSpPr>
        <p:grpSpPr bwMode="auto">
          <a:xfrm>
            <a:off x="557661" y="8829086"/>
            <a:ext cx="9024319" cy="613216"/>
            <a:chOff x="0" y="0"/>
            <a:chExt cx="7276564" cy="498781"/>
          </a:xfrm>
        </p:grpSpPr>
        <p:cxnSp>
          <p:nvCxnSpPr>
            <p:cNvPr id="161" name="Straight Connector 21616"/>
            <p:cNvCxnSpPr>
              <a:cxnSpLocks noChangeShapeType="1"/>
            </p:cNvCxnSpPr>
            <p:nvPr/>
          </p:nvCxnSpPr>
          <p:spPr bwMode="auto">
            <a:xfrm>
              <a:off x="0" y="498781"/>
              <a:ext cx="7271171" cy="0"/>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162" name="Straight Connector 21619"/>
            <p:cNvCxnSpPr>
              <a:cxnSpLocks noChangeShapeType="1"/>
            </p:cNvCxnSpPr>
            <p:nvPr/>
          </p:nvCxnSpPr>
          <p:spPr bwMode="auto">
            <a:xfrm flipV="1">
              <a:off x="7271171" y="185003"/>
              <a:ext cx="0" cy="313778"/>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163" name="Straight Connector 21622"/>
            <p:cNvCxnSpPr>
              <a:cxnSpLocks noChangeShapeType="1"/>
            </p:cNvCxnSpPr>
            <p:nvPr/>
          </p:nvCxnSpPr>
          <p:spPr bwMode="auto">
            <a:xfrm flipH="1">
              <a:off x="6508812" y="185003"/>
              <a:ext cx="767752" cy="0"/>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sp>
          <p:nvSpPr>
            <p:cNvPr id="164" name="Freeform 21624"/>
            <p:cNvSpPr>
              <a:spLocks/>
            </p:cNvSpPr>
            <p:nvPr/>
          </p:nvSpPr>
          <p:spPr bwMode="auto">
            <a:xfrm>
              <a:off x="6508812" y="0"/>
              <a:ext cx="0" cy="194071"/>
            </a:xfrm>
            <a:custGeom>
              <a:avLst/>
              <a:gdLst>
                <a:gd name="T0" fmla="*/ 192677 h 192677"/>
                <a:gd name="T1" fmla="*/ 0 h 192677"/>
              </a:gdLst>
              <a:ahLst/>
              <a:cxnLst>
                <a:cxn ang="0">
                  <a:pos x="0" y="T0"/>
                </a:cxn>
                <a:cxn ang="0">
                  <a:pos x="0" y="T1"/>
                </a:cxn>
              </a:cxnLst>
              <a:rect l="0" t="0" r="r" b="b"/>
              <a:pathLst>
                <a:path h="192677">
                  <a:moveTo>
                    <a:pt x="0" y="192677"/>
                  </a:moveTo>
                  <a:lnTo>
                    <a:pt x="0" y="0"/>
                  </a:ln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grpSp>
      <p:sp>
        <p:nvSpPr>
          <p:cNvPr id="109" name="Google Shape;668;p38"/>
          <p:cNvSpPr txBox="1">
            <a:spLocks noGrp="1"/>
          </p:cNvSpPr>
          <p:nvPr>
            <p:ph type="title"/>
          </p:nvPr>
        </p:nvSpPr>
        <p:spPr>
          <a:xfrm>
            <a:off x="927722" y="-8687"/>
            <a:ext cx="10989039" cy="876304"/>
          </a:xfrm>
          <a:prstGeom prst="rect">
            <a:avLst/>
          </a:prstGeom>
        </p:spPr>
        <p:txBody>
          <a:bodyPr spcFirstLastPara="1" wrap="square" lIns="165409" tIns="165409" rIns="165409" bIns="165409" anchor="ctr" anchorCtr="0">
            <a:noAutofit/>
          </a:bodyPr>
          <a:lstStyle/>
          <a:p>
            <a:r>
              <a:rPr lang="en" sz="3600" dirty="0" smtClean="0"/>
              <a:t>2.1 Thân trước</a:t>
            </a:r>
            <a:endParaRPr sz="3600" dirty="0"/>
          </a:p>
        </p:txBody>
      </p:sp>
      <p:sp>
        <p:nvSpPr>
          <p:cNvPr id="113" name="Google Shape;671;p38"/>
          <p:cNvSpPr/>
          <p:nvPr/>
        </p:nvSpPr>
        <p:spPr>
          <a:xfrm>
            <a:off x="11593813" y="146907"/>
            <a:ext cx="645896" cy="806555"/>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14" name="Google Shape;672;p38"/>
          <p:cNvSpPr/>
          <p:nvPr/>
        </p:nvSpPr>
        <p:spPr>
          <a:xfrm>
            <a:off x="485093" y="21012"/>
            <a:ext cx="885257" cy="1105621"/>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81" name="Freeform 21602"/>
          <p:cNvSpPr>
            <a:spLocks/>
          </p:cNvSpPr>
          <p:nvPr/>
        </p:nvSpPr>
        <p:spPr bwMode="auto">
          <a:xfrm>
            <a:off x="6847041" y="5716175"/>
            <a:ext cx="2203665" cy="1063651"/>
          </a:xfrm>
          <a:custGeom>
            <a:avLst/>
            <a:gdLst>
              <a:gd name="T0" fmla="*/ 1782242 w 1782242"/>
              <a:gd name="T1" fmla="*/ 624625 h 867862"/>
              <a:gd name="T2" fmla="*/ 912918 w 1782242"/>
              <a:gd name="T3" fmla="*/ 862884 h 867862"/>
              <a:gd name="T4" fmla="*/ 423520 w 1782242"/>
              <a:gd name="T5" fmla="*/ 772732 h 867862"/>
              <a:gd name="T6" fmla="*/ 198140 w 1782242"/>
              <a:gd name="T7" fmla="*/ 611746 h 867862"/>
              <a:gd name="T8" fmla="*/ 56472 w 1782242"/>
              <a:gd name="T9" fmla="*/ 392805 h 867862"/>
              <a:gd name="T10" fmla="*/ 4957 w 1782242"/>
              <a:gd name="T11" fmla="*/ 173864 h 867862"/>
              <a:gd name="T12" fmla="*/ 4957 w 1782242"/>
              <a:gd name="T13" fmla="*/ 0 h 867862"/>
              <a:gd name="connsiteX0" fmla="*/ 1777285 w 1777285"/>
              <a:gd name="connsiteY0" fmla="*/ 624625 h 867862"/>
              <a:gd name="connsiteX1" fmla="*/ 907961 w 1777285"/>
              <a:gd name="connsiteY1" fmla="*/ 862884 h 867862"/>
              <a:gd name="connsiteX2" fmla="*/ 418563 w 1777285"/>
              <a:gd name="connsiteY2" fmla="*/ 772732 h 867862"/>
              <a:gd name="connsiteX3" fmla="*/ 193183 w 1777285"/>
              <a:gd name="connsiteY3" fmla="*/ 611746 h 867862"/>
              <a:gd name="connsiteX4" fmla="*/ 51515 w 1777285"/>
              <a:gd name="connsiteY4" fmla="*/ 392805 h 867862"/>
              <a:gd name="connsiteX5" fmla="*/ 0 w 1777285"/>
              <a:gd name="connsiteY5" fmla="*/ 0 h 867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7285" h="867862">
                <a:moveTo>
                  <a:pt x="1777285" y="624625"/>
                </a:moveTo>
                <a:cubicBezTo>
                  <a:pt x="1455850" y="731412"/>
                  <a:pt x="1134415" y="838200"/>
                  <a:pt x="907961" y="862884"/>
                </a:cubicBezTo>
                <a:cubicBezTo>
                  <a:pt x="681507" y="887569"/>
                  <a:pt x="537693" y="814588"/>
                  <a:pt x="418563" y="772732"/>
                </a:cubicBezTo>
                <a:cubicBezTo>
                  <a:pt x="299433" y="730876"/>
                  <a:pt x="254358" y="675067"/>
                  <a:pt x="193183" y="611746"/>
                </a:cubicBezTo>
                <a:cubicBezTo>
                  <a:pt x="132008" y="548425"/>
                  <a:pt x="83712" y="494763"/>
                  <a:pt x="51515" y="392805"/>
                </a:cubicBezTo>
                <a:cubicBezTo>
                  <a:pt x="19318" y="290847"/>
                  <a:pt x="10732" y="81835"/>
                  <a:pt x="0" y="0"/>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spTree>
    <p:custDataLst>
      <p:tags r:id="rId1"/>
    </p:custDataLst>
    <p:extLst>
      <p:ext uri="{BB962C8B-B14F-4D97-AF65-F5344CB8AC3E}">
        <p14:creationId xmlns:p14="http://schemas.microsoft.com/office/powerpoint/2010/main" val="16903728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5"/>
                                        </p:tgtEl>
                                        <p:attrNameLst>
                                          <p:attrName>style.visibility</p:attrName>
                                        </p:attrNameLst>
                                      </p:cBhvr>
                                      <p:to>
                                        <p:strVal val="visible"/>
                                      </p:to>
                                    </p:set>
                                    <p:animEffect transition="in" filter="fade">
                                      <p:cBhvr>
                                        <p:cTn id="7" dur="1000"/>
                                        <p:tgtEl>
                                          <p:spTgt spid="265"/>
                                        </p:tgtEl>
                                      </p:cBhvr>
                                    </p:animEffect>
                                    <p:anim calcmode="lin" valueType="num">
                                      <p:cBhvr>
                                        <p:cTn id="8" dur="1000" fill="hold"/>
                                        <p:tgtEl>
                                          <p:spTgt spid="265"/>
                                        </p:tgtEl>
                                        <p:attrNameLst>
                                          <p:attrName>ppt_x</p:attrName>
                                        </p:attrNameLst>
                                      </p:cBhvr>
                                      <p:tavLst>
                                        <p:tav tm="0">
                                          <p:val>
                                            <p:strVal val="#ppt_x"/>
                                          </p:val>
                                        </p:tav>
                                        <p:tav tm="100000">
                                          <p:val>
                                            <p:strVal val="#ppt_x"/>
                                          </p:val>
                                        </p:tav>
                                      </p:tavLst>
                                    </p:anim>
                                    <p:anim calcmode="lin" valueType="num">
                                      <p:cBhvr>
                                        <p:cTn id="9" dur="1000" fill="hold"/>
                                        <p:tgtEl>
                                          <p:spTgt spid="26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20"/>
                                        </p:tgtEl>
                                        <p:attrNameLst>
                                          <p:attrName>style.visibility</p:attrName>
                                        </p:attrNameLst>
                                      </p:cBhvr>
                                      <p:to>
                                        <p:strVal val="visible"/>
                                      </p:to>
                                    </p:set>
                                    <p:anim calcmode="lin" valueType="num">
                                      <p:cBhvr additive="base">
                                        <p:cTn id="14" dur="500" fill="hold"/>
                                        <p:tgtEl>
                                          <p:spTgt spid="220"/>
                                        </p:tgtEl>
                                        <p:attrNameLst>
                                          <p:attrName>ppt_x</p:attrName>
                                        </p:attrNameLst>
                                      </p:cBhvr>
                                      <p:tavLst>
                                        <p:tav tm="0">
                                          <p:val>
                                            <p:strVal val="#ppt_x"/>
                                          </p:val>
                                        </p:tav>
                                        <p:tav tm="100000">
                                          <p:val>
                                            <p:strVal val="#ppt_x"/>
                                          </p:val>
                                        </p:tav>
                                      </p:tavLst>
                                    </p:anim>
                                    <p:anim calcmode="lin" valueType="num">
                                      <p:cBhvr additive="base">
                                        <p:cTn id="15" dur="500" fill="hold"/>
                                        <p:tgtEl>
                                          <p:spTgt spid="22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nodeType="clickEffect">
                                  <p:stCondLst>
                                    <p:cond delay="0"/>
                                  </p:stCondLst>
                                  <p:childTnLst>
                                    <p:set>
                                      <p:cBhvr>
                                        <p:cTn id="19" dur="1" fill="hold">
                                          <p:stCondLst>
                                            <p:cond delay="0"/>
                                          </p:stCondLst>
                                        </p:cTn>
                                        <p:tgtEl>
                                          <p:spTgt spid="219"/>
                                        </p:tgtEl>
                                        <p:attrNameLst>
                                          <p:attrName>style.visibility</p:attrName>
                                        </p:attrNameLst>
                                      </p:cBhvr>
                                      <p:to>
                                        <p:strVal val="visible"/>
                                      </p:to>
                                    </p:set>
                                    <p:animEffect transition="in" filter="strips(downLeft)">
                                      <p:cBhvr>
                                        <p:cTn id="20" dur="2000"/>
                                        <p:tgtEl>
                                          <p:spTgt spid="219"/>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07"/>
                                        </p:tgtEl>
                                        <p:attrNameLst>
                                          <p:attrName>style.visibility</p:attrName>
                                        </p:attrNameLst>
                                      </p:cBhvr>
                                      <p:to>
                                        <p:strVal val="visible"/>
                                      </p:to>
                                    </p:set>
                                    <p:animEffect transition="in" filter="fade">
                                      <p:cBhvr>
                                        <p:cTn id="25" dur="1000"/>
                                        <p:tgtEl>
                                          <p:spTgt spid="207"/>
                                        </p:tgtEl>
                                      </p:cBhvr>
                                    </p:animEffect>
                                    <p:anim calcmode="lin" valueType="num">
                                      <p:cBhvr>
                                        <p:cTn id="26" dur="1000" fill="hold"/>
                                        <p:tgtEl>
                                          <p:spTgt spid="207"/>
                                        </p:tgtEl>
                                        <p:attrNameLst>
                                          <p:attrName>ppt_x</p:attrName>
                                        </p:attrNameLst>
                                      </p:cBhvr>
                                      <p:tavLst>
                                        <p:tav tm="0">
                                          <p:val>
                                            <p:strVal val="#ppt_x"/>
                                          </p:val>
                                        </p:tav>
                                        <p:tav tm="100000">
                                          <p:val>
                                            <p:strVal val="#ppt_x"/>
                                          </p:val>
                                        </p:tav>
                                      </p:tavLst>
                                    </p:anim>
                                    <p:anim calcmode="lin" valueType="num">
                                      <p:cBhvr>
                                        <p:cTn id="27" dur="1000" fill="hold"/>
                                        <p:tgtEl>
                                          <p:spTgt spid="207"/>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nodeType="clickEffect">
                                  <p:stCondLst>
                                    <p:cond delay="0"/>
                                  </p:stCondLst>
                                  <p:childTnLst>
                                    <p:set>
                                      <p:cBhvr>
                                        <p:cTn id="31" dur="1" fill="hold">
                                          <p:stCondLst>
                                            <p:cond delay="0"/>
                                          </p:stCondLst>
                                        </p:cTn>
                                        <p:tgtEl>
                                          <p:spTgt spid="159"/>
                                        </p:tgtEl>
                                        <p:attrNameLst>
                                          <p:attrName>style.visibility</p:attrName>
                                        </p:attrNameLst>
                                      </p:cBhvr>
                                      <p:to>
                                        <p:strVal val="visible"/>
                                      </p:to>
                                    </p:set>
                                    <p:animEffect transition="in" filter="strips(downLeft)">
                                      <p:cBhvr>
                                        <p:cTn id="32" dur="3000"/>
                                        <p:tgtEl>
                                          <p:spTgt spid="159"/>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06"/>
                                        </p:tgtEl>
                                        <p:attrNameLst>
                                          <p:attrName>style.visibility</p:attrName>
                                        </p:attrNameLst>
                                      </p:cBhvr>
                                      <p:to>
                                        <p:strVal val="visible"/>
                                      </p:to>
                                    </p:set>
                                    <p:animEffect transition="in" filter="fade">
                                      <p:cBhvr>
                                        <p:cTn id="37" dur="1000"/>
                                        <p:tgtEl>
                                          <p:spTgt spid="206"/>
                                        </p:tgtEl>
                                      </p:cBhvr>
                                    </p:animEffect>
                                    <p:anim calcmode="lin" valueType="num">
                                      <p:cBhvr>
                                        <p:cTn id="38" dur="1000" fill="hold"/>
                                        <p:tgtEl>
                                          <p:spTgt spid="206"/>
                                        </p:tgtEl>
                                        <p:attrNameLst>
                                          <p:attrName>ppt_x</p:attrName>
                                        </p:attrNameLst>
                                      </p:cBhvr>
                                      <p:tavLst>
                                        <p:tav tm="0">
                                          <p:val>
                                            <p:strVal val="#ppt_x"/>
                                          </p:val>
                                        </p:tav>
                                        <p:tav tm="100000">
                                          <p:val>
                                            <p:strVal val="#ppt_x"/>
                                          </p:val>
                                        </p:tav>
                                      </p:tavLst>
                                    </p:anim>
                                    <p:anim calcmode="lin" valueType="num">
                                      <p:cBhvr>
                                        <p:cTn id="39" dur="1000" fill="hold"/>
                                        <p:tgtEl>
                                          <p:spTgt spid="20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8" presetClass="entr" presetSubtype="12" fill="hold" nodeType="clickEffect">
                                  <p:stCondLst>
                                    <p:cond delay="0"/>
                                  </p:stCondLst>
                                  <p:childTnLst>
                                    <p:set>
                                      <p:cBhvr>
                                        <p:cTn id="43" dur="1" fill="hold">
                                          <p:stCondLst>
                                            <p:cond delay="0"/>
                                          </p:stCondLst>
                                        </p:cTn>
                                        <p:tgtEl>
                                          <p:spTgt spid="128"/>
                                        </p:tgtEl>
                                        <p:attrNameLst>
                                          <p:attrName>style.visibility</p:attrName>
                                        </p:attrNameLst>
                                      </p:cBhvr>
                                      <p:to>
                                        <p:strVal val="visible"/>
                                      </p:to>
                                    </p:set>
                                    <p:animEffect transition="in" filter="strips(downLeft)">
                                      <p:cBhvr>
                                        <p:cTn id="44" dur="3000"/>
                                        <p:tgtEl>
                                          <p:spTgt spid="128"/>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1" nodeType="clickEffect">
                                  <p:stCondLst>
                                    <p:cond delay="0"/>
                                  </p:stCondLst>
                                  <p:childTnLst>
                                    <p:set>
                                      <p:cBhvr>
                                        <p:cTn id="48" dur="1" fill="hold">
                                          <p:stCondLst>
                                            <p:cond delay="0"/>
                                          </p:stCondLst>
                                        </p:cTn>
                                        <p:tgtEl>
                                          <p:spTgt spid="265"/>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fade">
                                      <p:cBhvr>
                                        <p:cTn id="53" dur="1000"/>
                                        <p:tgtEl>
                                          <p:spTgt spid="3"/>
                                        </p:tgtEl>
                                      </p:cBhvr>
                                    </p:animEffect>
                                    <p:anim calcmode="lin" valueType="num">
                                      <p:cBhvr>
                                        <p:cTn id="54" dur="1000" fill="hold"/>
                                        <p:tgtEl>
                                          <p:spTgt spid="3"/>
                                        </p:tgtEl>
                                        <p:attrNameLst>
                                          <p:attrName>ppt_x</p:attrName>
                                        </p:attrNameLst>
                                      </p:cBhvr>
                                      <p:tavLst>
                                        <p:tav tm="0">
                                          <p:val>
                                            <p:strVal val="#ppt_x"/>
                                          </p:val>
                                        </p:tav>
                                        <p:tav tm="100000">
                                          <p:val>
                                            <p:strVal val="#ppt_x"/>
                                          </p:val>
                                        </p:tav>
                                      </p:tavLst>
                                    </p:anim>
                                    <p:anim calcmode="lin" valueType="num">
                                      <p:cBhvr>
                                        <p:cTn id="5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18"/>
                                        </p:tgtEl>
                                        <p:attrNameLst>
                                          <p:attrName>style.visibility</p:attrName>
                                        </p:attrNameLst>
                                      </p:cBhvr>
                                      <p:to>
                                        <p:strVal val="visible"/>
                                      </p:to>
                                    </p:set>
                                    <p:anim calcmode="lin" valueType="num">
                                      <p:cBhvr additive="base">
                                        <p:cTn id="60" dur="500" fill="hold"/>
                                        <p:tgtEl>
                                          <p:spTgt spid="118"/>
                                        </p:tgtEl>
                                        <p:attrNameLst>
                                          <p:attrName>ppt_x</p:attrName>
                                        </p:attrNameLst>
                                      </p:cBhvr>
                                      <p:tavLst>
                                        <p:tav tm="0">
                                          <p:val>
                                            <p:strVal val="#ppt_x"/>
                                          </p:val>
                                        </p:tav>
                                        <p:tav tm="100000">
                                          <p:val>
                                            <p:strVal val="#ppt_x"/>
                                          </p:val>
                                        </p:tav>
                                      </p:tavLst>
                                    </p:anim>
                                    <p:anim calcmode="lin" valueType="num">
                                      <p:cBhvr additive="base">
                                        <p:cTn id="61" dur="500" fill="hold"/>
                                        <p:tgtEl>
                                          <p:spTgt spid="118"/>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21"/>
                                        </p:tgtEl>
                                        <p:attrNameLst>
                                          <p:attrName>style.visibility</p:attrName>
                                        </p:attrNameLst>
                                      </p:cBhvr>
                                      <p:to>
                                        <p:strVal val="visible"/>
                                      </p:to>
                                    </p:set>
                                    <p:anim calcmode="lin" valueType="num">
                                      <p:cBhvr additive="base">
                                        <p:cTn id="64" dur="500" fill="hold"/>
                                        <p:tgtEl>
                                          <p:spTgt spid="221"/>
                                        </p:tgtEl>
                                        <p:attrNameLst>
                                          <p:attrName>ppt_x</p:attrName>
                                        </p:attrNameLst>
                                      </p:cBhvr>
                                      <p:tavLst>
                                        <p:tav tm="0">
                                          <p:val>
                                            <p:strVal val="#ppt_x"/>
                                          </p:val>
                                        </p:tav>
                                        <p:tav tm="100000">
                                          <p:val>
                                            <p:strVal val="#ppt_x"/>
                                          </p:val>
                                        </p:tav>
                                      </p:tavLst>
                                    </p:anim>
                                    <p:anim calcmode="lin" valueType="num">
                                      <p:cBhvr additive="base">
                                        <p:cTn id="65" dur="500" fill="hold"/>
                                        <p:tgtEl>
                                          <p:spTgt spid="221"/>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69"/>
                                        </p:tgtEl>
                                        <p:attrNameLst>
                                          <p:attrName>style.visibility</p:attrName>
                                        </p:attrNameLst>
                                      </p:cBhvr>
                                      <p:to>
                                        <p:strVal val="visible"/>
                                      </p:to>
                                    </p:set>
                                    <p:animEffect transition="in" filter="fade">
                                      <p:cBhvr>
                                        <p:cTn id="70" dur="1000"/>
                                        <p:tgtEl>
                                          <p:spTgt spid="269"/>
                                        </p:tgtEl>
                                      </p:cBhvr>
                                    </p:animEffect>
                                    <p:anim calcmode="lin" valueType="num">
                                      <p:cBhvr>
                                        <p:cTn id="71" dur="1000" fill="hold"/>
                                        <p:tgtEl>
                                          <p:spTgt spid="269"/>
                                        </p:tgtEl>
                                        <p:attrNameLst>
                                          <p:attrName>ppt_x</p:attrName>
                                        </p:attrNameLst>
                                      </p:cBhvr>
                                      <p:tavLst>
                                        <p:tav tm="0">
                                          <p:val>
                                            <p:strVal val="#ppt_x"/>
                                          </p:val>
                                        </p:tav>
                                        <p:tav tm="100000">
                                          <p:val>
                                            <p:strVal val="#ppt_x"/>
                                          </p:val>
                                        </p:tav>
                                      </p:tavLst>
                                    </p:anim>
                                    <p:anim calcmode="lin" valueType="num">
                                      <p:cBhvr>
                                        <p:cTn id="72" dur="1000" fill="hold"/>
                                        <p:tgtEl>
                                          <p:spTgt spid="269"/>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168"/>
                                        </p:tgtEl>
                                        <p:attrNameLst>
                                          <p:attrName>style.visibility</p:attrName>
                                        </p:attrNameLst>
                                      </p:cBhvr>
                                      <p:to>
                                        <p:strVal val="visible"/>
                                      </p:to>
                                    </p:set>
                                    <p:animEffect transition="in" filter="wipe(down)">
                                      <p:cBhvr>
                                        <p:cTn id="77" dur="3000"/>
                                        <p:tgtEl>
                                          <p:spTgt spid="168"/>
                                        </p:tgtEl>
                                      </p:cBhvr>
                                    </p:animEffect>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119"/>
                                        </p:tgtEl>
                                        <p:attrNameLst>
                                          <p:attrName>style.visibility</p:attrName>
                                        </p:attrNameLst>
                                      </p:cBhvr>
                                      <p:to>
                                        <p:strVal val="visible"/>
                                      </p:to>
                                    </p:set>
                                    <p:animEffect transition="in" filter="fade">
                                      <p:cBhvr>
                                        <p:cTn id="82" dur="1000"/>
                                        <p:tgtEl>
                                          <p:spTgt spid="119"/>
                                        </p:tgtEl>
                                      </p:cBhvr>
                                    </p:animEffect>
                                    <p:anim calcmode="lin" valueType="num">
                                      <p:cBhvr>
                                        <p:cTn id="83" dur="1000" fill="hold"/>
                                        <p:tgtEl>
                                          <p:spTgt spid="119"/>
                                        </p:tgtEl>
                                        <p:attrNameLst>
                                          <p:attrName>ppt_x</p:attrName>
                                        </p:attrNameLst>
                                      </p:cBhvr>
                                      <p:tavLst>
                                        <p:tav tm="0">
                                          <p:val>
                                            <p:strVal val="#ppt_x"/>
                                          </p:val>
                                        </p:tav>
                                        <p:tav tm="100000">
                                          <p:val>
                                            <p:strVal val="#ppt_x"/>
                                          </p:val>
                                        </p:tav>
                                      </p:tavLst>
                                    </p:anim>
                                    <p:anim calcmode="lin" valueType="num">
                                      <p:cBhvr>
                                        <p:cTn id="84" dur="1000" fill="hold"/>
                                        <p:tgtEl>
                                          <p:spTgt spid="119"/>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270"/>
                                        </p:tgtEl>
                                        <p:attrNameLst>
                                          <p:attrName>style.visibility</p:attrName>
                                        </p:attrNameLst>
                                      </p:cBhvr>
                                      <p:to>
                                        <p:strVal val="visible"/>
                                      </p:to>
                                    </p:set>
                                    <p:animEffect transition="in" filter="fade">
                                      <p:cBhvr>
                                        <p:cTn id="89" dur="1000"/>
                                        <p:tgtEl>
                                          <p:spTgt spid="270"/>
                                        </p:tgtEl>
                                      </p:cBhvr>
                                    </p:animEffect>
                                    <p:anim calcmode="lin" valueType="num">
                                      <p:cBhvr>
                                        <p:cTn id="90" dur="1000" fill="hold"/>
                                        <p:tgtEl>
                                          <p:spTgt spid="270"/>
                                        </p:tgtEl>
                                        <p:attrNameLst>
                                          <p:attrName>ppt_x</p:attrName>
                                        </p:attrNameLst>
                                      </p:cBhvr>
                                      <p:tavLst>
                                        <p:tav tm="0">
                                          <p:val>
                                            <p:strVal val="#ppt_x"/>
                                          </p:val>
                                        </p:tav>
                                        <p:tav tm="100000">
                                          <p:val>
                                            <p:strVal val="#ppt_x"/>
                                          </p:val>
                                        </p:tav>
                                      </p:tavLst>
                                    </p:anim>
                                    <p:anim calcmode="lin" valueType="num">
                                      <p:cBhvr>
                                        <p:cTn id="91" dur="1000" fill="hold"/>
                                        <p:tgtEl>
                                          <p:spTgt spid="270"/>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8" presetClass="entr" presetSubtype="12" fill="hold" nodeType="clickEffect">
                                  <p:stCondLst>
                                    <p:cond delay="0"/>
                                  </p:stCondLst>
                                  <p:childTnLst>
                                    <p:set>
                                      <p:cBhvr>
                                        <p:cTn id="95" dur="1" fill="hold">
                                          <p:stCondLst>
                                            <p:cond delay="0"/>
                                          </p:stCondLst>
                                        </p:cTn>
                                        <p:tgtEl>
                                          <p:spTgt spid="120"/>
                                        </p:tgtEl>
                                        <p:attrNameLst>
                                          <p:attrName>style.visibility</p:attrName>
                                        </p:attrNameLst>
                                      </p:cBhvr>
                                      <p:to>
                                        <p:strVal val="visible"/>
                                      </p:to>
                                    </p:set>
                                    <p:animEffect transition="in" filter="strips(downLeft)">
                                      <p:cBhvr>
                                        <p:cTn id="96" dur="3000"/>
                                        <p:tgtEl>
                                          <p:spTgt spid="120"/>
                                        </p:tgtEl>
                                      </p:cBhvr>
                                    </p:animEffect>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121"/>
                                        </p:tgtEl>
                                        <p:attrNameLst>
                                          <p:attrName>style.visibility</p:attrName>
                                        </p:attrNameLst>
                                      </p:cBhvr>
                                      <p:to>
                                        <p:strVal val="visible"/>
                                      </p:to>
                                    </p:set>
                                    <p:anim calcmode="lin" valueType="num">
                                      <p:cBhvr additive="base">
                                        <p:cTn id="101" dur="500" fill="hold"/>
                                        <p:tgtEl>
                                          <p:spTgt spid="121"/>
                                        </p:tgtEl>
                                        <p:attrNameLst>
                                          <p:attrName>ppt_x</p:attrName>
                                        </p:attrNameLst>
                                      </p:cBhvr>
                                      <p:tavLst>
                                        <p:tav tm="0">
                                          <p:val>
                                            <p:strVal val="#ppt_x"/>
                                          </p:val>
                                        </p:tav>
                                        <p:tav tm="100000">
                                          <p:val>
                                            <p:strVal val="#ppt_x"/>
                                          </p:val>
                                        </p:tav>
                                      </p:tavLst>
                                    </p:anim>
                                    <p:anim calcmode="lin" valueType="num">
                                      <p:cBhvr additive="base">
                                        <p:cTn id="102" dur="500" fill="hold"/>
                                        <p:tgtEl>
                                          <p:spTgt spid="121"/>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42" presetClass="entr" presetSubtype="0" fill="hold" grpId="0" nodeType="clickEffect">
                                  <p:stCondLst>
                                    <p:cond delay="0"/>
                                  </p:stCondLst>
                                  <p:childTnLst>
                                    <p:set>
                                      <p:cBhvr>
                                        <p:cTn id="106" dur="1" fill="hold">
                                          <p:stCondLst>
                                            <p:cond delay="0"/>
                                          </p:stCondLst>
                                        </p:cTn>
                                        <p:tgtEl>
                                          <p:spTgt spid="271"/>
                                        </p:tgtEl>
                                        <p:attrNameLst>
                                          <p:attrName>style.visibility</p:attrName>
                                        </p:attrNameLst>
                                      </p:cBhvr>
                                      <p:to>
                                        <p:strVal val="visible"/>
                                      </p:to>
                                    </p:set>
                                    <p:animEffect transition="in" filter="fade">
                                      <p:cBhvr>
                                        <p:cTn id="107" dur="1000"/>
                                        <p:tgtEl>
                                          <p:spTgt spid="271"/>
                                        </p:tgtEl>
                                      </p:cBhvr>
                                    </p:animEffect>
                                    <p:anim calcmode="lin" valueType="num">
                                      <p:cBhvr>
                                        <p:cTn id="108" dur="1000" fill="hold"/>
                                        <p:tgtEl>
                                          <p:spTgt spid="271"/>
                                        </p:tgtEl>
                                        <p:attrNameLst>
                                          <p:attrName>ppt_x</p:attrName>
                                        </p:attrNameLst>
                                      </p:cBhvr>
                                      <p:tavLst>
                                        <p:tav tm="0">
                                          <p:val>
                                            <p:strVal val="#ppt_x"/>
                                          </p:val>
                                        </p:tav>
                                        <p:tav tm="100000">
                                          <p:val>
                                            <p:strVal val="#ppt_x"/>
                                          </p:val>
                                        </p:tav>
                                      </p:tavLst>
                                    </p:anim>
                                    <p:anim calcmode="lin" valueType="num">
                                      <p:cBhvr>
                                        <p:cTn id="109" dur="1000" fill="hold"/>
                                        <p:tgtEl>
                                          <p:spTgt spid="271"/>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18" presetClass="entr" presetSubtype="12" fill="hold" nodeType="clickEffect">
                                  <p:stCondLst>
                                    <p:cond delay="0"/>
                                  </p:stCondLst>
                                  <p:childTnLst>
                                    <p:set>
                                      <p:cBhvr>
                                        <p:cTn id="113" dur="1" fill="hold">
                                          <p:stCondLst>
                                            <p:cond delay="0"/>
                                          </p:stCondLst>
                                        </p:cTn>
                                        <p:tgtEl>
                                          <p:spTgt spid="122"/>
                                        </p:tgtEl>
                                        <p:attrNameLst>
                                          <p:attrName>style.visibility</p:attrName>
                                        </p:attrNameLst>
                                      </p:cBhvr>
                                      <p:to>
                                        <p:strVal val="visible"/>
                                      </p:to>
                                    </p:set>
                                    <p:animEffect transition="in" filter="strips(downLeft)">
                                      <p:cBhvr>
                                        <p:cTn id="114" dur="3000"/>
                                        <p:tgtEl>
                                          <p:spTgt spid="122"/>
                                        </p:tgtEl>
                                      </p:cBhvr>
                                    </p:animEffect>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grpId="0" nodeType="clickEffect">
                                  <p:stCondLst>
                                    <p:cond delay="0"/>
                                  </p:stCondLst>
                                  <p:childTnLst>
                                    <p:set>
                                      <p:cBhvr>
                                        <p:cTn id="118" dur="1" fill="hold">
                                          <p:stCondLst>
                                            <p:cond delay="0"/>
                                          </p:stCondLst>
                                        </p:cTn>
                                        <p:tgtEl>
                                          <p:spTgt spid="123"/>
                                        </p:tgtEl>
                                        <p:attrNameLst>
                                          <p:attrName>style.visibility</p:attrName>
                                        </p:attrNameLst>
                                      </p:cBhvr>
                                      <p:to>
                                        <p:strVal val="visible"/>
                                      </p:to>
                                    </p:set>
                                    <p:anim calcmode="lin" valueType="num">
                                      <p:cBhvr additive="base">
                                        <p:cTn id="119" dur="500" fill="hold"/>
                                        <p:tgtEl>
                                          <p:spTgt spid="123"/>
                                        </p:tgtEl>
                                        <p:attrNameLst>
                                          <p:attrName>ppt_x</p:attrName>
                                        </p:attrNameLst>
                                      </p:cBhvr>
                                      <p:tavLst>
                                        <p:tav tm="0">
                                          <p:val>
                                            <p:strVal val="#ppt_x"/>
                                          </p:val>
                                        </p:tav>
                                        <p:tav tm="100000">
                                          <p:val>
                                            <p:strVal val="#ppt_x"/>
                                          </p:val>
                                        </p:tav>
                                      </p:tavLst>
                                    </p:anim>
                                    <p:anim calcmode="lin" valueType="num">
                                      <p:cBhvr additive="base">
                                        <p:cTn id="120"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42" presetClass="entr" presetSubtype="0" fill="hold" grpId="0" nodeType="clickEffect">
                                  <p:stCondLst>
                                    <p:cond delay="0"/>
                                  </p:stCondLst>
                                  <p:childTnLst>
                                    <p:set>
                                      <p:cBhvr>
                                        <p:cTn id="124" dur="1" fill="hold">
                                          <p:stCondLst>
                                            <p:cond delay="0"/>
                                          </p:stCondLst>
                                        </p:cTn>
                                        <p:tgtEl>
                                          <p:spTgt spid="272"/>
                                        </p:tgtEl>
                                        <p:attrNameLst>
                                          <p:attrName>style.visibility</p:attrName>
                                        </p:attrNameLst>
                                      </p:cBhvr>
                                      <p:to>
                                        <p:strVal val="visible"/>
                                      </p:to>
                                    </p:set>
                                    <p:animEffect transition="in" filter="fade">
                                      <p:cBhvr>
                                        <p:cTn id="125" dur="1000"/>
                                        <p:tgtEl>
                                          <p:spTgt spid="272"/>
                                        </p:tgtEl>
                                      </p:cBhvr>
                                    </p:animEffect>
                                    <p:anim calcmode="lin" valueType="num">
                                      <p:cBhvr>
                                        <p:cTn id="126" dur="1000" fill="hold"/>
                                        <p:tgtEl>
                                          <p:spTgt spid="272"/>
                                        </p:tgtEl>
                                        <p:attrNameLst>
                                          <p:attrName>ppt_x</p:attrName>
                                        </p:attrNameLst>
                                      </p:cBhvr>
                                      <p:tavLst>
                                        <p:tav tm="0">
                                          <p:val>
                                            <p:strVal val="#ppt_x"/>
                                          </p:val>
                                        </p:tav>
                                        <p:tav tm="100000">
                                          <p:val>
                                            <p:strVal val="#ppt_x"/>
                                          </p:val>
                                        </p:tav>
                                      </p:tavLst>
                                    </p:anim>
                                    <p:anim calcmode="lin" valueType="num">
                                      <p:cBhvr>
                                        <p:cTn id="127" dur="1000" fill="hold"/>
                                        <p:tgtEl>
                                          <p:spTgt spid="272"/>
                                        </p:tgtEl>
                                        <p:attrNameLst>
                                          <p:attrName>ppt_y</p:attrName>
                                        </p:attrNameLst>
                                      </p:cBhvr>
                                      <p:tavLst>
                                        <p:tav tm="0">
                                          <p:val>
                                            <p:strVal val="#ppt_y+.1"/>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22" presetClass="entr" presetSubtype="4" fill="hold" nodeType="clickEffect">
                                  <p:stCondLst>
                                    <p:cond delay="0"/>
                                  </p:stCondLst>
                                  <p:childTnLst>
                                    <p:set>
                                      <p:cBhvr>
                                        <p:cTn id="131" dur="1" fill="hold">
                                          <p:stCondLst>
                                            <p:cond delay="0"/>
                                          </p:stCondLst>
                                        </p:cTn>
                                        <p:tgtEl>
                                          <p:spTgt spid="131"/>
                                        </p:tgtEl>
                                        <p:attrNameLst>
                                          <p:attrName>style.visibility</p:attrName>
                                        </p:attrNameLst>
                                      </p:cBhvr>
                                      <p:to>
                                        <p:strVal val="visible"/>
                                      </p:to>
                                    </p:set>
                                    <p:animEffect transition="in" filter="wipe(down)">
                                      <p:cBhvr>
                                        <p:cTn id="132" dur="3000"/>
                                        <p:tgtEl>
                                          <p:spTgt spid="131"/>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139"/>
                                        </p:tgtEl>
                                        <p:attrNameLst>
                                          <p:attrName>style.visibility</p:attrName>
                                        </p:attrNameLst>
                                      </p:cBhvr>
                                      <p:to>
                                        <p:strVal val="visible"/>
                                      </p:to>
                                    </p:set>
                                    <p:animEffect transition="in" filter="fade">
                                      <p:cBhvr>
                                        <p:cTn id="137" dur="1000"/>
                                        <p:tgtEl>
                                          <p:spTgt spid="139"/>
                                        </p:tgtEl>
                                      </p:cBhvr>
                                    </p:animEffect>
                                    <p:anim calcmode="lin" valueType="num">
                                      <p:cBhvr>
                                        <p:cTn id="138" dur="1000" fill="hold"/>
                                        <p:tgtEl>
                                          <p:spTgt spid="139"/>
                                        </p:tgtEl>
                                        <p:attrNameLst>
                                          <p:attrName>ppt_x</p:attrName>
                                        </p:attrNameLst>
                                      </p:cBhvr>
                                      <p:tavLst>
                                        <p:tav tm="0">
                                          <p:val>
                                            <p:strVal val="#ppt_x"/>
                                          </p:val>
                                        </p:tav>
                                        <p:tav tm="100000">
                                          <p:val>
                                            <p:strVal val="#ppt_x"/>
                                          </p:val>
                                        </p:tav>
                                      </p:tavLst>
                                    </p:anim>
                                    <p:anim calcmode="lin" valueType="num">
                                      <p:cBhvr>
                                        <p:cTn id="139"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par>
                    <p:cTn id="140" fill="hold">
                      <p:stCondLst>
                        <p:cond delay="indefinite"/>
                      </p:stCondLst>
                      <p:childTnLst>
                        <p:par>
                          <p:cTn id="141" fill="hold">
                            <p:stCondLst>
                              <p:cond delay="0"/>
                            </p:stCondLst>
                            <p:childTnLst>
                              <p:par>
                                <p:cTn id="142" presetID="42" presetClass="entr" presetSubtype="0" fill="hold" grpId="0" nodeType="clickEffect">
                                  <p:stCondLst>
                                    <p:cond delay="0"/>
                                  </p:stCondLst>
                                  <p:childTnLst>
                                    <p:set>
                                      <p:cBhvr>
                                        <p:cTn id="143" dur="1" fill="hold">
                                          <p:stCondLst>
                                            <p:cond delay="0"/>
                                          </p:stCondLst>
                                        </p:cTn>
                                        <p:tgtEl>
                                          <p:spTgt spid="273"/>
                                        </p:tgtEl>
                                        <p:attrNameLst>
                                          <p:attrName>style.visibility</p:attrName>
                                        </p:attrNameLst>
                                      </p:cBhvr>
                                      <p:to>
                                        <p:strVal val="visible"/>
                                      </p:to>
                                    </p:set>
                                    <p:animEffect transition="in" filter="fade">
                                      <p:cBhvr>
                                        <p:cTn id="144" dur="1000"/>
                                        <p:tgtEl>
                                          <p:spTgt spid="273"/>
                                        </p:tgtEl>
                                      </p:cBhvr>
                                    </p:animEffect>
                                    <p:anim calcmode="lin" valueType="num">
                                      <p:cBhvr>
                                        <p:cTn id="145" dur="1000" fill="hold"/>
                                        <p:tgtEl>
                                          <p:spTgt spid="273"/>
                                        </p:tgtEl>
                                        <p:attrNameLst>
                                          <p:attrName>ppt_x</p:attrName>
                                        </p:attrNameLst>
                                      </p:cBhvr>
                                      <p:tavLst>
                                        <p:tav tm="0">
                                          <p:val>
                                            <p:strVal val="#ppt_x"/>
                                          </p:val>
                                        </p:tav>
                                        <p:tav tm="100000">
                                          <p:val>
                                            <p:strVal val="#ppt_x"/>
                                          </p:val>
                                        </p:tav>
                                      </p:tavLst>
                                    </p:anim>
                                    <p:anim calcmode="lin" valueType="num">
                                      <p:cBhvr>
                                        <p:cTn id="146" dur="1000" fill="hold"/>
                                        <p:tgtEl>
                                          <p:spTgt spid="273"/>
                                        </p:tgtEl>
                                        <p:attrNameLst>
                                          <p:attrName>ppt_y</p:attrName>
                                        </p:attrNameLst>
                                      </p:cBhvr>
                                      <p:tavLst>
                                        <p:tav tm="0">
                                          <p:val>
                                            <p:strVal val="#ppt_y+.1"/>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42" presetClass="entr" presetSubtype="0" fill="hold" grpId="0" nodeType="clickEffect">
                                  <p:stCondLst>
                                    <p:cond delay="0"/>
                                  </p:stCondLst>
                                  <p:childTnLst>
                                    <p:set>
                                      <p:cBhvr>
                                        <p:cTn id="150" dur="1" fill="hold">
                                          <p:stCondLst>
                                            <p:cond delay="0"/>
                                          </p:stCondLst>
                                        </p:cTn>
                                        <p:tgtEl>
                                          <p:spTgt spid="274"/>
                                        </p:tgtEl>
                                        <p:attrNameLst>
                                          <p:attrName>style.visibility</p:attrName>
                                        </p:attrNameLst>
                                      </p:cBhvr>
                                      <p:to>
                                        <p:strVal val="visible"/>
                                      </p:to>
                                    </p:set>
                                    <p:animEffect transition="in" filter="fade">
                                      <p:cBhvr>
                                        <p:cTn id="151" dur="1000"/>
                                        <p:tgtEl>
                                          <p:spTgt spid="274"/>
                                        </p:tgtEl>
                                      </p:cBhvr>
                                    </p:animEffect>
                                    <p:anim calcmode="lin" valueType="num">
                                      <p:cBhvr>
                                        <p:cTn id="152" dur="1000" fill="hold"/>
                                        <p:tgtEl>
                                          <p:spTgt spid="274"/>
                                        </p:tgtEl>
                                        <p:attrNameLst>
                                          <p:attrName>ppt_x</p:attrName>
                                        </p:attrNameLst>
                                      </p:cBhvr>
                                      <p:tavLst>
                                        <p:tav tm="0">
                                          <p:val>
                                            <p:strVal val="#ppt_x"/>
                                          </p:val>
                                        </p:tav>
                                        <p:tav tm="100000">
                                          <p:val>
                                            <p:strVal val="#ppt_x"/>
                                          </p:val>
                                        </p:tav>
                                      </p:tavLst>
                                    </p:anim>
                                    <p:anim calcmode="lin" valueType="num">
                                      <p:cBhvr>
                                        <p:cTn id="153" dur="1000" fill="hold"/>
                                        <p:tgtEl>
                                          <p:spTgt spid="274"/>
                                        </p:tgtEl>
                                        <p:attrNameLst>
                                          <p:attrName>ppt_y</p:attrName>
                                        </p:attrNameLst>
                                      </p:cBhvr>
                                      <p:tavLst>
                                        <p:tav tm="0">
                                          <p:val>
                                            <p:strVal val="#ppt_y+.1"/>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42" presetClass="entr" presetSubtype="0" fill="hold" grpId="0" nodeType="clickEffect">
                                  <p:stCondLst>
                                    <p:cond delay="0"/>
                                  </p:stCondLst>
                                  <p:childTnLst>
                                    <p:set>
                                      <p:cBhvr>
                                        <p:cTn id="157" dur="1" fill="hold">
                                          <p:stCondLst>
                                            <p:cond delay="0"/>
                                          </p:stCondLst>
                                        </p:cTn>
                                        <p:tgtEl>
                                          <p:spTgt spid="276"/>
                                        </p:tgtEl>
                                        <p:attrNameLst>
                                          <p:attrName>style.visibility</p:attrName>
                                        </p:attrNameLst>
                                      </p:cBhvr>
                                      <p:to>
                                        <p:strVal val="visible"/>
                                      </p:to>
                                    </p:set>
                                    <p:animEffect transition="in" filter="fade">
                                      <p:cBhvr>
                                        <p:cTn id="158" dur="1000"/>
                                        <p:tgtEl>
                                          <p:spTgt spid="276"/>
                                        </p:tgtEl>
                                      </p:cBhvr>
                                    </p:animEffect>
                                    <p:anim calcmode="lin" valueType="num">
                                      <p:cBhvr>
                                        <p:cTn id="159" dur="1000" fill="hold"/>
                                        <p:tgtEl>
                                          <p:spTgt spid="276"/>
                                        </p:tgtEl>
                                        <p:attrNameLst>
                                          <p:attrName>ppt_x</p:attrName>
                                        </p:attrNameLst>
                                      </p:cBhvr>
                                      <p:tavLst>
                                        <p:tav tm="0">
                                          <p:val>
                                            <p:strVal val="#ppt_x"/>
                                          </p:val>
                                        </p:tav>
                                        <p:tav tm="100000">
                                          <p:val>
                                            <p:strVal val="#ppt_x"/>
                                          </p:val>
                                        </p:tav>
                                      </p:tavLst>
                                    </p:anim>
                                    <p:anim calcmode="lin" valueType="num">
                                      <p:cBhvr>
                                        <p:cTn id="160" dur="1000" fill="hold"/>
                                        <p:tgtEl>
                                          <p:spTgt spid="276"/>
                                        </p:tgtEl>
                                        <p:attrNameLst>
                                          <p:attrName>ppt_y</p:attrName>
                                        </p:attrNameLst>
                                      </p:cBhvr>
                                      <p:tavLst>
                                        <p:tav tm="0">
                                          <p:val>
                                            <p:strVal val="#ppt_y+.1"/>
                                          </p:val>
                                        </p:tav>
                                        <p:tav tm="100000">
                                          <p:val>
                                            <p:strVal val="#ppt_y"/>
                                          </p:val>
                                        </p:tav>
                                      </p:tavLst>
                                    </p:anim>
                                  </p:childTnLst>
                                </p:cTn>
                              </p:par>
                            </p:childTnLst>
                          </p:cTn>
                        </p:par>
                      </p:childTnLst>
                    </p:cTn>
                  </p:par>
                  <p:par>
                    <p:cTn id="161" fill="hold">
                      <p:stCondLst>
                        <p:cond delay="indefinite"/>
                      </p:stCondLst>
                      <p:childTnLst>
                        <p:par>
                          <p:cTn id="162" fill="hold">
                            <p:stCondLst>
                              <p:cond delay="0"/>
                            </p:stCondLst>
                            <p:childTnLst>
                              <p:par>
                                <p:cTn id="163" presetID="42" presetClass="entr" presetSubtype="0" fill="hold" nodeType="clickEffect">
                                  <p:stCondLst>
                                    <p:cond delay="0"/>
                                  </p:stCondLst>
                                  <p:childTnLst>
                                    <p:set>
                                      <p:cBhvr>
                                        <p:cTn id="164" dur="1" fill="hold">
                                          <p:stCondLst>
                                            <p:cond delay="0"/>
                                          </p:stCondLst>
                                        </p:cTn>
                                        <p:tgtEl>
                                          <p:spTgt spid="227"/>
                                        </p:tgtEl>
                                        <p:attrNameLst>
                                          <p:attrName>style.visibility</p:attrName>
                                        </p:attrNameLst>
                                      </p:cBhvr>
                                      <p:to>
                                        <p:strVal val="visible"/>
                                      </p:to>
                                    </p:set>
                                    <p:animEffect transition="in" filter="fade">
                                      <p:cBhvr>
                                        <p:cTn id="165" dur="1000"/>
                                        <p:tgtEl>
                                          <p:spTgt spid="227"/>
                                        </p:tgtEl>
                                      </p:cBhvr>
                                    </p:animEffect>
                                    <p:anim calcmode="lin" valueType="num">
                                      <p:cBhvr>
                                        <p:cTn id="166" dur="1000" fill="hold"/>
                                        <p:tgtEl>
                                          <p:spTgt spid="227"/>
                                        </p:tgtEl>
                                        <p:attrNameLst>
                                          <p:attrName>ppt_x</p:attrName>
                                        </p:attrNameLst>
                                      </p:cBhvr>
                                      <p:tavLst>
                                        <p:tav tm="0">
                                          <p:val>
                                            <p:strVal val="#ppt_x"/>
                                          </p:val>
                                        </p:tav>
                                        <p:tav tm="100000">
                                          <p:val>
                                            <p:strVal val="#ppt_x"/>
                                          </p:val>
                                        </p:tav>
                                      </p:tavLst>
                                    </p:anim>
                                    <p:anim calcmode="lin" valueType="num">
                                      <p:cBhvr>
                                        <p:cTn id="167" dur="1000" fill="hold"/>
                                        <p:tgtEl>
                                          <p:spTgt spid="227"/>
                                        </p:tgtEl>
                                        <p:attrNameLst>
                                          <p:attrName>ppt_y</p:attrName>
                                        </p:attrNameLst>
                                      </p:cBhvr>
                                      <p:tavLst>
                                        <p:tav tm="0">
                                          <p:val>
                                            <p:strVal val="#ppt_y+.1"/>
                                          </p:val>
                                        </p:tav>
                                        <p:tav tm="100000">
                                          <p:val>
                                            <p:strVal val="#ppt_y"/>
                                          </p:val>
                                        </p:tav>
                                      </p:tavLst>
                                    </p:anim>
                                  </p:childTnLst>
                                </p:cTn>
                              </p:par>
                            </p:childTnLst>
                          </p:cTn>
                        </p:par>
                      </p:childTnLst>
                    </p:cTn>
                  </p:par>
                  <p:par>
                    <p:cTn id="168" fill="hold">
                      <p:stCondLst>
                        <p:cond delay="indefinite"/>
                      </p:stCondLst>
                      <p:childTnLst>
                        <p:par>
                          <p:cTn id="169" fill="hold">
                            <p:stCondLst>
                              <p:cond delay="0"/>
                            </p:stCondLst>
                            <p:childTnLst>
                              <p:par>
                                <p:cTn id="170" presetID="42" presetClass="entr" presetSubtype="0" fill="hold" grpId="0" nodeType="clickEffect">
                                  <p:stCondLst>
                                    <p:cond delay="0"/>
                                  </p:stCondLst>
                                  <p:childTnLst>
                                    <p:set>
                                      <p:cBhvr>
                                        <p:cTn id="171" dur="1" fill="hold">
                                          <p:stCondLst>
                                            <p:cond delay="0"/>
                                          </p:stCondLst>
                                        </p:cTn>
                                        <p:tgtEl>
                                          <p:spTgt spid="124"/>
                                        </p:tgtEl>
                                        <p:attrNameLst>
                                          <p:attrName>style.visibility</p:attrName>
                                        </p:attrNameLst>
                                      </p:cBhvr>
                                      <p:to>
                                        <p:strVal val="visible"/>
                                      </p:to>
                                    </p:set>
                                    <p:animEffect transition="in" filter="fade">
                                      <p:cBhvr>
                                        <p:cTn id="172" dur="1000"/>
                                        <p:tgtEl>
                                          <p:spTgt spid="124"/>
                                        </p:tgtEl>
                                      </p:cBhvr>
                                    </p:animEffect>
                                    <p:anim calcmode="lin" valueType="num">
                                      <p:cBhvr>
                                        <p:cTn id="173" dur="1000" fill="hold"/>
                                        <p:tgtEl>
                                          <p:spTgt spid="124"/>
                                        </p:tgtEl>
                                        <p:attrNameLst>
                                          <p:attrName>ppt_x</p:attrName>
                                        </p:attrNameLst>
                                      </p:cBhvr>
                                      <p:tavLst>
                                        <p:tav tm="0">
                                          <p:val>
                                            <p:strVal val="#ppt_x"/>
                                          </p:val>
                                        </p:tav>
                                        <p:tav tm="100000">
                                          <p:val>
                                            <p:strVal val="#ppt_x"/>
                                          </p:val>
                                        </p:tav>
                                      </p:tavLst>
                                    </p:anim>
                                    <p:anim calcmode="lin" valueType="num">
                                      <p:cBhvr>
                                        <p:cTn id="174" dur="1000" fill="hold"/>
                                        <p:tgtEl>
                                          <p:spTgt spid="124"/>
                                        </p:tgtEl>
                                        <p:attrNameLst>
                                          <p:attrName>ppt_y</p:attrName>
                                        </p:attrNameLst>
                                      </p:cBhvr>
                                      <p:tavLst>
                                        <p:tav tm="0">
                                          <p:val>
                                            <p:strVal val="#ppt_y+.1"/>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42" presetClass="entr" presetSubtype="0" fill="hold" grpId="0" nodeType="clickEffect">
                                  <p:stCondLst>
                                    <p:cond delay="0"/>
                                  </p:stCondLst>
                                  <p:childTnLst>
                                    <p:set>
                                      <p:cBhvr>
                                        <p:cTn id="178" dur="1" fill="hold">
                                          <p:stCondLst>
                                            <p:cond delay="0"/>
                                          </p:stCondLst>
                                        </p:cTn>
                                        <p:tgtEl>
                                          <p:spTgt spid="277"/>
                                        </p:tgtEl>
                                        <p:attrNameLst>
                                          <p:attrName>style.visibility</p:attrName>
                                        </p:attrNameLst>
                                      </p:cBhvr>
                                      <p:to>
                                        <p:strVal val="visible"/>
                                      </p:to>
                                    </p:set>
                                    <p:animEffect transition="in" filter="fade">
                                      <p:cBhvr>
                                        <p:cTn id="179" dur="1000"/>
                                        <p:tgtEl>
                                          <p:spTgt spid="277"/>
                                        </p:tgtEl>
                                      </p:cBhvr>
                                    </p:animEffect>
                                    <p:anim calcmode="lin" valueType="num">
                                      <p:cBhvr>
                                        <p:cTn id="180" dur="1000" fill="hold"/>
                                        <p:tgtEl>
                                          <p:spTgt spid="277"/>
                                        </p:tgtEl>
                                        <p:attrNameLst>
                                          <p:attrName>ppt_x</p:attrName>
                                        </p:attrNameLst>
                                      </p:cBhvr>
                                      <p:tavLst>
                                        <p:tav tm="0">
                                          <p:val>
                                            <p:strVal val="#ppt_x"/>
                                          </p:val>
                                        </p:tav>
                                        <p:tav tm="100000">
                                          <p:val>
                                            <p:strVal val="#ppt_x"/>
                                          </p:val>
                                        </p:tav>
                                      </p:tavLst>
                                    </p:anim>
                                    <p:anim calcmode="lin" valueType="num">
                                      <p:cBhvr>
                                        <p:cTn id="181" dur="1000" fill="hold"/>
                                        <p:tgtEl>
                                          <p:spTgt spid="277"/>
                                        </p:tgtEl>
                                        <p:attrNameLst>
                                          <p:attrName>ppt_y</p:attrName>
                                        </p:attrNameLst>
                                      </p:cBhvr>
                                      <p:tavLst>
                                        <p:tav tm="0">
                                          <p:val>
                                            <p:strVal val="#ppt_y+.1"/>
                                          </p:val>
                                        </p:tav>
                                        <p:tav tm="100000">
                                          <p:val>
                                            <p:strVal val="#ppt_y"/>
                                          </p:val>
                                        </p:tav>
                                      </p:tavLst>
                                    </p:anim>
                                  </p:childTnLst>
                                </p:cTn>
                              </p:par>
                            </p:childTnLst>
                          </p:cTn>
                        </p:par>
                      </p:childTnLst>
                    </p:cTn>
                  </p:par>
                  <p:par>
                    <p:cTn id="182" fill="hold">
                      <p:stCondLst>
                        <p:cond delay="indefinite"/>
                      </p:stCondLst>
                      <p:childTnLst>
                        <p:par>
                          <p:cTn id="183" fill="hold">
                            <p:stCondLst>
                              <p:cond delay="0"/>
                            </p:stCondLst>
                            <p:childTnLst>
                              <p:par>
                                <p:cTn id="184" presetID="22" presetClass="entr" presetSubtype="4" fill="hold" nodeType="clickEffect">
                                  <p:stCondLst>
                                    <p:cond delay="0"/>
                                  </p:stCondLst>
                                  <p:childTnLst>
                                    <p:set>
                                      <p:cBhvr>
                                        <p:cTn id="185" dur="1" fill="hold">
                                          <p:stCondLst>
                                            <p:cond delay="0"/>
                                          </p:stCondLst>
                                        </p:cTn>
                                        <p:tgtEl>
                                          <p:spTgt spid="133"/>
                                        </p:tgtEl>
                                        <p:attrNameLst>
                                          <p:attrName>style.visibility</p:attrName>
                                        </p:attrNameLst>
                                      </p:cBhvr>
                                      <p:to>
                                        <p:strVal val="visible"/>
                                      </p:to>
                                    </p:set>
                                    <p:animEffect transition="in" filter="wipe(down)">
                                      <p:cBhvr>
                                        <p:cTn id="186" dur="3000"/>
                                        <p:tgtEl>
                                          <p:spTgt spid="133"/>
                                        </p:tgtEl>
                                      </p:cBhvr>
                                    </p:animEffect>
                                  </p:childTnLst>
                                </p:cTn>
                              </p:par>
                            </p:childTnLst>
                          </p:cTn>
                        </p:par>
                      </p:childTnLst>
                    </p:cTn>
                  </p:par>
                  <p:par>
                    <p:cTn id="187" fill="hold">
                      <p:stCondLst>
                        <p:cond delay="indefinite"/>
                      </p:stCondLst>
                      <p:childTnLst>
                        <p:par>
                          <p:cTn id="188" fill="hold">
                            <p:stCondLst>
                              <p:cond delay="0"/>
                            </p:stCondLst>
                            <p:childTnLst>
                              <p:par>
                                <p:cTn id="189" presetID="42" presetClass="entr" presetSubtype="0" fill="hold" grpId="0" nodeType="clickEffect">
                                  <p:stCondLst>
                                    <p:cond delay="0"/>
                                  </p:stCondLst>
                                  <p:childTnLst>
                                    <p:set>
                                      <p:cBhvr>
                                        <p:cTn id="190" dur="1" fill="hold">
                                          <p:stCondLst>
                                            <p:cond delay="0"/>
                                          </p:stCondLst>
                                        </p:cTn>
                                        <p:tgtEl>
                                          <p:spTgt spid="278"/>
                                        </p:tgtEl>
                                        <p:attrNameLst>
                                          <p:attrName>style.visibility</p:attrName>
                                        </p:attrNameLst>
                                      </p:cBhvr>
                                      <p:to>
                                        <p:strVal val="visible"/>
                                      </p:to>
                                    </p:set>
                                    <p:animEffect transition="in" filter="fade">
                                      <p:cBhvr>
                                        <p:cTn id="191" dur="1000"/>
                                        <p:tgtEl>
                                          <p:spTgt spid="278"/>
                                        </p:tgtEl>
                                      </p:cBhvr>
                                    </p:animEffect>
                                    <p:anim calcmode="lin" valueType="num">
                                      <p:cBhvr>
                                        <p:cTn id="192" dur="1000" fill="hold"/>
                                        <p:tgtEl>
                                          <p:spTgt spid="278"/>
                                        </p:tgtEl>
                                        <p:attrNameLst>
                                          <p:attrName>ppt_x</p:attrName>
                                        </p:attrNameLst>
                                      </p:cBhvr>
                                      <p:tavLst>
                                        <p:tav tm="0">
                                          <p:val>
                                            <p:strVal val="#ppt_x"/>
                                          </p:val>
                                        </p:tav>
                                        <p:tav tm="100000">
                                          <p:val>
                                            <p:strVal val="#ppt_x"/>
                                          </p:val>
                                        </p:tav>
                                      </p:tavLst>
                                    </p:anim>
                                    <p:anim calcmode="lin" valueType="num">
                                      <p:cBhvr>
                                        <p:cTn id="193" dur="1000" fill="hold"/>
                                        <p:tgtEl>
                                          <p:spTgt spid="278"/>
                                        </p:tgtEl>
                                        <p:attrNameLst>
                                          <p:attrName>ppt_y</p:attrName>
                                        </p:attrNameLst>
                                      </p:cBhvr>
                                      <p:tavLst>
                                        <p:tav tm="0">
                                          <p:val>
                                            <p:strVal val="#ppt_y+.1"/>
                                          </p:val>
                                        </p:tav>
                                        <p:tav tm="100000">
                                          <p:val>
                                            <p:strVal val="#ppt_y"/>
                                          </p:val>
                                        </p:tav>
                                      </p:tavLst>
                                    </p:anim>
                                  </p:childTnLst>
                                </p:cTn>
                              </p:par>
                            </p:childTnLst>
                          </p:cTn>
                        </p:par>
                      </p:childTnLst>
                    </p:cTn>
                  </p:par>
                  <p:par>
                    <p:cTn id="194" fill="hold">
                      <p:stCondLst>
                        <p:cond delay="indefinite"/>
                      </p:stCondLst>
                      <p:childTnLst>
                        <p:par>
                          <p:cTn id="195" fill="hold">
                            <p:stCondLst>
                              <p:cond delay="0"/>
                            </p:stCondLst>
                            <p:childTnLst>
                              <p:par>
                                <p:cTn id="196" presetID="42" presetClass="entr" presetSubtype="0" fill="hold" grpId="0" nodeType="clickEffect">
                                  <p:stCondLst>
                                    <p:cond delay="0"/>
                                  </p:stCondLst>
                                  <p:childTnLst>
                                    <p:set>
                                      <p:cBhvr>
                                        <p:cTn id="197" dur="1" fill="hold">
                                          <p:stCondLst>
                                            <p:cond delay="0"/>
                                          </p:stCondLst>
                                        </p:cTn>
                                        <p:tgtEl>
                                          <p:spTgt spid="134"/>
                                        </p:tgtEl>
                                        <p:attrNameLst>
                                          <p:attrName>style.visibility</p:attrName>
                                        </p:attrNameLst>
                                      </p:cBhvr>
                                      <p:to>
                                        <p:strVal val="visible"/>
                                      </p:to>
                                    </p:set>
                                    <p:animEffect transition="in" filter="fade">
                                      <p:cBhvr>
                                        <p:cTn id="198" dur="1000"/>
                                        <p:tgtEl>
                                          <p:spTgt spid="134"/>
                                        </p:tgtEl>
                                      </p:cBhvr>
                                    </p:animEffect>
                                    <p:anim calcmode="lin" valueType="num">
                                      <p:cBhvr>
                                        <p:cTn id="199" dur="1000" fill="hold"/>
                                        <p:tgtEl>
                                          <p:spTgt spid="134"/>
                                        </p:tgtEl>
                                        <p:attrNameLst>
                                          <p:attrName>ppt_x</p:attrName>
                                        </p:attrNameLst>
                                      </p:cBhvr>
                                      <p:tavLst>
                                        <p:tav tm="0">
                                          <p:val>
                                            <p:strVal val="#ppt_x"/>
                                          </p:val>
                                        </p:tav>
                                        <p:tav tm="100000">
                                          <p:val>
                                            <p:strVal val="#ppt_x"/>
                                          </p:val>
                                        </p:tav>
                                      </p:tavLst>
                                    </p:anim>
                                    <p:anim calcmode="lin" valueType="num">
                                      <p:cBhvr>
                                        <p:cTn id="200" dur="1000" fill="hold"/>
                                        <p:tgtEl>
                                          <p:spTgt spid="134"/>
                                        </p:tgtEl>
                                        <p:attrNameLst>
                                          <p:attrName>ppt_y</p:attrName>
                                        </p:attrNameLst>
                                      </p:cBhvr>
                                      <p:tavLst>
                                        <p:tav tm="0">
                                          <p:val>
                                            <p:strVal val="#ppt_y+.1"/>
                                          </p:val>
                                        </p:tav>
                                        <p:tav tm="100000">
                                          <p:val>
                                            <p:strVal val="#ppt_y"/>
                                          </p:val>
                                        </p:tav>
                                      </p:tavLst>
                                    </p:anim>
                                  </p:childTnLst>
                                </p:cTn>
                              </p:par>
                            </p:childTnLst>
                          </p:cTn>
                        </p:par>
                      </p:childTnLst>
                    </p:cTn>
                  </p:par>
                  <p:par>
                    <p:cTn id="201" fill="hold">
                      <p:stCondLst>
                        <p:cond delay="indefinite"/>
                      </p:stCondLst>
                      <p:childTnLst>
                        <p:par>
                          <p:cTn id="202" fill="hold">
                            <p:stCondLst>
                              <p:cond delay="0"/>
                            </p:stCondLst>
                            <p:childTnLst>
                              <p:par>
                                <p:cTn id="203" presetID="3" presetClass="exit" presetSubtype="10" fill="hold" nodeType="clickEffect">
                                  <p:stCondLst>
                                    <p:cond delay="0"/>
                                  </p:stCondLst>
                                  <p:childTnLst>
                                    <p:animEffect transition="out" filter="blinds(horizontal)">
                                      <p:cBhvr>
                                        <p:cTn id="204" dur="500"/>
                                        <p:tgtEl>
                                          <p:spTgt spid="227"/>
                                        </p:tgtEl>
                                      </p:cBhvr>
                                    </p:animEffect>
                                    <p:set>
                                      <p:cBhvr>
                                        <p:cTn id="205" dur="1" fill="hold">
                                          <p:stCondLst>
                                            <p:cond delay="499"/>
                                          </p:stCondLst>
                                        </p:cTn>
                                        <p:tgtEl>
                                          <p:spTgt spid="227"/>
                                        </p:tgtEl>
                                        <p:attrNameLst>
                                          <p:attrName>style.visibility</p:attrName>
                                        </p:attrNameLst>
                                      </p:cBhvr>
                                      <p:to>
                                        <p:strVal val="hidden"/>
                                      </p:to>
                                    </p:set>
                                  </p:childTnLst>
                                </p:cTn>
                              </p:par>
                            </p:childTnLst>
                          </p:cTn>
                        </p:par>
                      </p:childTnLst>
                    </p:cTn>
                  </p:par>
                  <p:par>
                    <p:cTn id="206" fill="hold">
                      <p:stCondLst>
                        <p:cond delay="indefinite"/>
                      </p:stCondLst>
                      <p:childTnLst>
                        <p:par>
                          <p:cTn id="207" fill="hold">
                            <p:stCondLst>
                              <p:cond delay="0"/>
                            </p:stCondLst>
                            <p:childTnLst>
                              <p:par>
                                <p:cTn id="208" presetID="42" presetClass="entr" presetSubtype="0" fill="hold" grpId="0" nodeType="clickEffect">
                                  <p:stCondLst>
                                    <p:cond delay="0"/>
                                  </p:stCondLst>
                                  <p:childTnLst>
                                    <p:set>
                                      <p:cBhvr>
                                        <p:cTn id="209" dur="1" fill="hold">
                                          <p:stCondLst>
                                            <p:cond delay="0"/>
                                          </p:stCondLst>
                                        </p:cTn>
                                        <p:tgtEl>
                                          <p:spTgt spid="279"/>
                                        </p:tgtEl>
                                        <p:attrNameLst>
                                          <p:attrName>style.visibility</p:attrName>
                                        </p:attrNameLst>
                                      </p:cBhvr>
                                      <p:to>
                                        <p:strVal val="visible"/>
                                      </p:to>
                                    </p:set>
                                    <p:animEffect transition="in" filter="fade">
                                      <p:cBhvr>
                                        <p:cTn id="210" dur="1000"/>
                                        <p:tgtEl>
                                          <p:spTgt spid="279"/>
                                        </p:tgtEl>
                                      </p:cBhvr>
                                    </p:animEffect>
                                    <p:anim calcmode="lin" valueType="num">
                                      <p:cBhvr>
                                        <p:cTn id="211" dur="1000" fill="hold"/>
                                        <p:tgtEl>
                                          <p:spTgt spid="279"/>
                                        </p:tgtEl>
                                        <p:attrNameLst>
                                          <p:attrName>ppt_x</p:attrName>
                                        </p:attrNameLst>
                                      </p:cBhvr>
                                      <p:tavLst>
                                        <p:tav tm="0">
                                          <p:val>
                                            <p:strVal val="#ppt_x"/>
                                          </p:val>
                                        </p:tav>
                                        <p:tav tm="100000">
                                          <p:val>
                                            <p:strVal val="#ppt_x"/>
                                          </p:val>
                                        </p:tav>
                                      </p:tavLst>
                                    </p:anim>
                                    <p:anim calcmode="lin" valueType="num">
                                      <p:cBhvr>
                                        <p:cTn id="212" dur="1000" fill="hold"/>
                                        <p:tgtEl>
                                          <p:spTgt spid="279"/>
                                        </p:tgtEl>
                                        <p:attrNameLst>
                                          <p:attrName>ppt_y</p:attrName>
                                        </p:attrNameLst>
                                      </p:cBhvr>
                                      <p:tavLst>
                                        <p:tav tm="0">
                                          <p:val>
                                            <p:strVal val="#ppt_y+.1"/>
                                          </p:val>
                                        </p:tav>
                                        <p:tav tm="100000">
                                          <p:val>
                                            <p:strVal val="#ppt_y"/>
                                          </p:val>
                                        </p:tav>
                                      </p:tavLst>
                                    </p:anim>
                                  </p:childTnLst>
                                </p:cTn>
                              </p:par>
                            </p:childTnLst>
                          </p:cTn>
                        </p:par>
                      </p:childTnLst>
                    </p:cTn>
                  </p:par>
                  <p:par>
                    <p:cTn id="213" fill="hold">
                      <p:stCondLst>
                        <p:cond delay="indefinite"/>
                      </p:stCondLst>
                      <p:childTnLst>
                        <p:par>
                          <p:cTn id="214" fill="hold">
                            <p:stCondLst>
                              <p:cond delay="0"/>
                            </p:stCondLst>
                            <p:childTnLst>
                              <p:par>
                                <p:cTn id="215" presetID="2" presetClass="entr" presetSubtype="4" fill="hold" nodeType="clickEffect">
                                  <p:stCondLst>
                                    <p:cond delay="0"/>
                                  </p:stCondLst>
                                  <p:childTnLst>
                                    <p:set>
                                      <p:cBhvr>
                                        <p:cTn id="216" dur="1" fill="hold">
                                          <p:stCondLst>
                                            <p:cond delay="0"/>
                                          </p:stCondLst>
                                        </p:cTn>
                                        <p:tgtEl>
                                          <p:spTgt spid="228"/>
                                        </p:tgtEl>
                                        <p:attrNameLst>
                                          <p:attrName>style.visibility</p:attrName>
                                        </p:attrNameLst>
                                      </p:cBhvr>
                                      <p:to>
                                        <p:strVal val="visible"/>
                                      </p:to>
                                    </p:set>
                                    <p:anim calcmode="lin" valueType="num">
                                      <p:cBhvr additive="base">
                                        <p:cTn id="217" dur="500" fill="hold"/>
                                        <p:tgtEl>
                                          <p:spTgt spid="228"/>
                                        </p:tgtEl>
                                        <p:attrNameLst>
                                          <p:attrName>ppt_x</p:attrName>
                                        </p:attrNameLst>
                                      </p:cBhvr>
                                      <p:tavLst>
                                        <p:tav tm="0">
                                          <p:val>
                                            <p:strVal val="#ppt_x"/>
                                          </p:val>
                                        </p:tav>
                                        <p:tav tm="100000">
                                          <p:val>
                                            <p:strVal val="#ppt_x"/>
                                          </p:val>
                                        </p:tav>
                                      </p:tavLst>
                                    </p:anim>
                                    <p:anim calcmode="lin" valueType="num">
                                      <p:cBhvr additive="base">
                                        <p:cTn id="218" dur="500" fill="hold"/>
                                        <p:tgtEl>
                                          <p:spTgt spid="228"/>
                                        </p:tgtEl>
                                        <p:attrNameLst>
                                          <p:attrName>ppt_y</p:attrName>
                                        </p:attrNameLst>
                                      </p:cBhvr>
                                      <p:tavLst>
                                        <p:tav tm="0">
                                          <p:val>
                                            <p:strVal val="1+#ppt_h/2"/>
                                          </p:val>
                                        </p:tav>
                                        <p:tav tm="100000">
                                          <p:val>
                                            <p:strVal val="#ppt_y"/>
                                          </p:val>
                                        </p:tav>
                                      </p:tavLst>
                                    </p:anim>
                                  </p:childTnLst>
                                </p:cTn>
                              </p:par>
                            </p:childTnLst>
                          </p:cTn>
                        </p:par>
                      </p:childTnLst>
                    </p:cTn>
                  </p:par>
                  <p:par>
                    <p:cTn id="219" fill="hold">
                      <p:stCondLst>
                        <p:cond delay="indefinite"/>
                      </p:stCondLst>
                      <p:childTnLst>
                        <p:par>
                          <p:cTn id="220" fill="hold">
                            <p:stCondLst>
                              <p:cond delay="0"/>
                            </p:stCondLst>
                            <p:childTnLst>
                              <p:par>
                                <p:cTn id="221" presetID="42" presetClass="entr" presetSubtype="0" fill="hold" grpId="0" nodeType="clickEffect">
                                  <p:stCondLst>
                                    <p:cond delay="0"/>
                                  </p:stCondLst>
                                  <p:childTnLst>
                                    <p:set>
                                      <p:cBhvr>
                                        <p:cTn id="222" dur="1" fill="hold">
                                          <p:stCondLst>
                                            <p:cond delay="0"/>
                                          </p:stCondLst>
                                        </p:cTn>
                                        <p:tgtEl>
                                          <p:spTgt spid="125"/>
                                        </p:tgtEl>
                                        <p:attrNameLst>
                                          <p:attrName>style.visibility</p:attrName>
                                        </p:attrNameLst>
                                      </p:cBhvr>
                                      <p:to>
                                        <p:strVal val="visible"/>
                                      </p:to>
                                    </p:set>
                                    <p:animEffect transition="in" filter="fade">
                                      <p:cBhvr>
                                        <p:cTn id="223" dur="1000"/>
                                        <p:tgtEl>
                                          <p:spTgt spid="125"/>
                                        </p:tgtEl>
                                      </p:cBhvr>
                                    </p:animEffect>
                                    <p:anim calcmode="lin" valueType="num">
                                      <p:cBhvr>
                                        <p:cTn id="224" dur="1000" fill="hold"/>
                                        <p:tgtEl>
                                          <p:spTgt spid="125"/>
                                        </p:tgtEl>
                                        <p:attrNameLst>
                                          <p:attrName>ppt_x</p:attrName>
                                        </p:attrNameLst>
                                      </p:cBhvr>
                                      <p:tavLst>
                                        <p:tav tm="0">
                                          <p:val>
                                            <p:strVal val="#ppt_x"/>
                                          </p:val>
                                        </p:tav>
                                        <p:tav tm="100000">
                                          <p:val>
                                            <p:strVal val="#ppt_x"/>
                                          </p:val>
                                        </p:tav>
                                      </p:tavLst>
                                    </p:anim>
                                    <p:anim calcmode="lin" valueType="num">
                                      <p:cBhvr>
                                        <p:cTn id="225" dur="1000" fill="hold"/>
                                        <p:tgtEl>
                                          <p:spTgt spid="125"/>
                                        </p:tgtEl>
                                        <p:attrNameLst>
                                          <p:attrName>ppt_y</p:attrName>
                                        </p:attrNameLst>
                                      </p:cBhvr>
                                      <p:tavLst>
                                        <p:tav tm="0">
                                          <p:val>
                                            <p:strVal val="#ppt_y+.1"/>
                                          </p:val>
                                        </p:tav>
                                        <p:tav tm="100000">
                                          <p:val>
                                            <p:strVal val="#ppt_y"/>
                                          </p:val>
                                        </p:tav>
                                      </p:tavLst>
                                    </p:anim>
                                  </p:childTnLst>
                                </p:cTn>
                              </p:par>
                            </p:childTnLst>
                          </p:cTn>
                        </p:par>
                      </p:childTnLst>
                    </p:cTn>
                  </p:par>
                  <p:par>
                    <p:cTn id="226" fill="hold">
                      <p:stCondLst>
                        <p:cond delay="indefinite"/>
                      </p:stCondLst>
                      <p:childTnLst>
                        <p:par>
                          <p:cTn id="227" fill="hold">
                            <p:stCondLst>
                              <p:cond delay="0"/>
                            </p:stCondLst>
                            <p:childTnLst>
                              <p:par>
                                <p:cTn id="228" presetID="42" presetClass="entr" presetSubtype="0" fill="hold" grpId="0" nodeType="clickEffect">
                                  <p:stCondLst>
                                    <p:cond delay="0"/>
                                  </p:stCondLst>
                                  <p:childTnLst>
                                    <p:set>
                                      <p:cBhvr>
                                        <p:cTn id="229" dur="1" fill="hold">
                                          <p:stCondLst>
                                            <p:cond delay="0"/>
                                          </p:stCondLst>
                                        </p:cTn>
                                        <p:tgtEl>
                                          <p:spTgt spid="280"/>
                                        </p:tgtEl>
                                        <p:attrNameLst>
                                          <p:attrName>style.visibility</p:attrName>
                                        </p:attrNameLst>
                                      </p:cBhvr>
                                      <p:to>
                                        <p:strVal val="visible"/>
                                      </p:to>
                                    </p:set>
                                    <p:animEffect transition="in" filter="fade">
                                      <p:cBhvr>
                                        <p:cTn id="230" dur="1000"/>
                                        <p:tgtEl>
                                          <p:spTgt spid="280"/>
                                        </p:tgtEl>
                                      </p:cBhvr>
                                    </p:animEffect>
                                    <p:anim calcmode="lin" valueType="num">
                                      <p:cBhvr>
                                        <p:cTn id="231" dur="1000" fill="hold"/>
                                        <p:tgtEl>
                                          <p:spTgt spid="280"/>
                                        </p:tgtEl>
                                        <p:attrNameLst>
                                          <p:attrName>ppt_x</p:attrName>
                                        </p:attrNameLst>
                                      </p:cBhvr>
                                      <p:tavLst>
                                        <p:tav tm="0">
                                          <p:val>
                                            <p:strVal val="#ppt_x"/>
                                          </p:val>
                                        </p:tav>
                                        <p:tav tm="100000">
                                          <p:val>
                                            <p:strVal val="#ppt_x"/>
                                          </p:val>
                                        </p:tav>
                                      </p:tavLst>
                                    </p:anim>
                                    <p:anim calcmode="lin" valueType="num">
                                      <p:cBhvr>
                                        <p:cTn id="232" dur="1000" fill="hold"/>
                                        <p:tgtEl>
                                          <p:spTgt spid="280"/>
                                        </p:tgtEl>
                                        <p:attrNameLst>
                                          <p:attrName>ppt_y</p:attrName>
                                        </p:attrNameLst>
                                      </p:cBhvr>
                                      <p:tavLst>
                                        <p:tav tm="0">
                                          <p:val>
                                            <p:strVal val="#ppt_y+.1"/>
                                          </p:val>
                                        </p:tav>
                                        <p:tav tm="100000">
                                          <p:val>
                                            <p:strVal val="#ppt_y"/>
                                          </p:val>
                                        </p:tav>
                                      </p:tavLst>
                                    </p:anim>
                                  </p:childTnLst>
                                </p:cTn>
                              </p:par>
                            </p:childTnLst>
                          </p:cTn>
                        </p:par>
                      </p:childTnLst>
                    </p:cTn>
                  </p:par>
                  <p:par>
                    <p:cTn id="233" fill="hold">
                      <p:stCondLst>
                        <p:cond delay="indefinite"/>
                      </p:stCondLst>
                      <p:childTnLst>
                        <p:par>
                          <p:cTn id="234" fill="hold">
                            <p:stCondLst>
                              <p:cond delay="0"/>
                            </p:stCondLst>
                            <p:childTnLst>
                              <p:par>
                                <p:cTn id="235" presetID="22" presetClass="entr" presetSubtype="4" fill="hold" nodeType="clickEffect">
                                  <p:stCondLst>
                                    <p:cond delay="0"/>
                                  </p:stCondLst>
                                  <p:childTnLst>
                                    <p:set>
                                      <p:cBhvr>
                                        <p:cTn id="236" dur="1" fill="hold">
                                          <p:stCondLst>
                                            <p:cond delay="0"/>
                                          </p:stCondLst>
                                        </p:cTn>
                                        <p:tgtEl>
                                          <p:spTgt spid="135"/>
                                        </p:tgtEl>
                                        <p:attrNameLst>
                                          <p:attrName>style.visibility</p:attrName>
                                        </p:attrNameLst>
                                      </p:cBhvr>
                                      <p:to>
                                        <p:strVal val="visible"/>
                                      </p:to>
                                    </p:set>
                                    <p:animEffect transition="in" filter="wipe(down)">
                                      <p:cBhvr>
                                        <p:cTn id="237" dur="3000"/>
                                        <p:tgtEl>
                                          <p:spTgt spid="135"/>
                                        </p:tgtEl>
                                      </p:cBhvr>
                                    </p:animEffect>
                                  </p:childTnLst>
                                </p:cTn>
                              </p:par>
                            </p:childTnLst>
                          </p:cTn>
                        </p:par>
                      </p:childTnLst>
                    </p:cTn>
                  </p:par>
                  <p:par>
                    <p:cTn id="238" fill="hold">
                      <p:stCondLst>
                        <p:cond delay="indefinite"/>
                      </p:stCondLst>
                      <p:childTnLst>
                        <p:par>
                          <p:cTn id="239" fill="hold">
                            <p:stCondLst>
                              <p:cond delay="0"/>
                            </p:stCondLst>
                            <p:childTnLst>
                              <p:par>
                                <p:cTn id="240" presetID="1" presetClass="exit" presetSubtype="0" fill="hold" nodeType="clickEffect">
                                  <p:stCondLst>
                                    <p:cond delay="0"/>
                                  </p:stCondLst>
                                  <p:childTnLst>
                                    <p:set>
                                      <p:cBhvr>
                                        <p:cTn id="241" dur="1" fill="hold">
                                          <p:stCondLst>
                                            <p:cond delay="0"/>
                                          </p:stCondLst>
                                        </p:cTn>
                                        <p:tgtEl>
                                          <p:spTgt spid="228"/>
                                        </p:tgtEl>
                                        <p:attrNameLst>
                                          <p:attrName>style.visibility</p:attrName>
                                        </p:attrNameLst>
                                      </p:cBhvr>
                                      <p:to>
                                        <p:strVal val="hidden"/>
                                      </p:to>
                                    </p:set>
                                  </p:childTnLst>
                                </p:cTn>
                              </p:par>
                            </p:childTnLst>
                          </p:cTn>
                        </p:par>
                      </p:childTnLst>
                    </p:cTn>
                  </p:par>
                  <p:par>
                    <p:cTn id="242" fill="hold">
                      <p:stCondLst>
                        <p:cond delay="indefinite"/>
                      </p:stCondLst>
                      <p:childTnLst>
                        <p:par>
                          <p:cTn id="243" fill="hold">
                            <p:stCondLst>
                              <p:cond delay="0"/>
                            </p:stCondLst>
                            <p:childTnLst>
                              <p:par>
                                <p:cTn id="244" presetID="42" presetClass="entr" presetSubtype="0" fill="hold" grpId="0" nodeType="clickEffect">
                                  <p:stCondLst>
                                    <p:cond delay="0"/>
                                  </p:stCondLst>
                                  <p:childTnLst>
                                    <p:set>
                                      <p:cBhvr>
                                        <p:cTn id="245" dur="1" fill="hold">
                                          <p:stCondLst>
                                            <p:cond delay="0"/>
                                          </p:stCondLst>
                                        </p:cTn>
                                        <p:tgtEl>
                                          <p:spTgt spid="281"/>
                                        </p:tgtEl>
                                        <p:attrNameLst>
                                          <p:attrName>style.visibility</p:attrName>
                                        </p:attrNameLst>
                                      </p:cBhvr>
                                      <p:to>
                                        <p:strVal val="visible"/>
                                      </p:to>
                                    </p:set>
                                    <p:animEffect transition="in" filter="fade">
                                      <p:cBhvr>
                                        <p:cTn id="246" dur="1000"/>
                                        <p:tgtEl>
                                          <p:spTgt spid="281"/>
                                        </p:tgtEl>
                                      </p:cBhvr>
                                    </p:animEffect>
                                    <p:anim calcmode="lin" valueType="num">
                                      <p:cBhvr>
                                        <p:cTn id="247" dur="1000" fill="hold"/>
                                        <p:tgtEl>
                                          <p:spTgt spid="281"/>
                                        </p:tgtEl>
                                        <p:attrNameLst>
                                          <p:attrName>ppt_x</p:attrName>
                                        </p:attrNameLst>
                                      </p:cBhvr>
                                      <p:tavLst>
                                        <p:tav tm="0">
                                          <p:val>
                                            <p:strVal val="#ppt_x"/>
                                          </p:val>
                                        </p:tav>
                                        <p:tav tm="100000">
                                          <p:val>
                                            <p:strVal val="#ppt_x"/>
                                          </p:val>
                                        </p:tav>
                                      </p:tavLst>
                                    </p:anim>
                                    <p:anim calcmode="lin" valueType="num">
                                      <p:cBhvr>
                                        <p:cTn id="248" dur="1000" fill="hold"/>
                                        <p:tgtEl>
                                          <p:spTgt spid="281"/>
                                        </p:tgtEl>
                                        <p:attrNameLst>
                                          <p:attrName>ppt_y</p:attrName>
                                        </p:attrNameLst>
                                      </p:cBhvr>
                                      <p:tavLst>
                                        <p:tav tm="0">
                                          <p:val>
                                            <p:strVal val="#ppt_y+.1"/>
                                          </p:val>
                                        </p:tav>
                                        <p:tav tm="100000">
                                          <p:val>
                                            <p:strVal val="#ppt_y"/>
                                          </p:val>
                                        </p:tav>
                                      </p:tavLst>
                                    </p:anim>
                                  </p:childTnLst>
                                </p:cTn>
                              </p:par>
                            </p:childTnLst>
                          </p:cTn>
                        </p:par>
                      </p:childTnLst>
                    </p:cTn>
                  </p:par>
                  <p:par>
                    <p:cTn id="249" fill="hold">
                      <p:stCondLst>
                        <p:cond delay="indefinite"/>
                      </p:stCondLst>
                      <p:childTnLst>
                        <p:par>
                          <p:cTn id="250" fill="hold">
                            <p:stCondLst>
                              <p:cond delay="0"/>
                            </p:stCondLst>
                            <p:childTnLst>
                              <p:par>
                                <p:cTn id="251" presetID="42" presetClass="entr" presetSubtype="0" fill="hold" grpId="0" nodeType="clickEffect">
                                  <p:stCondLst>
                                    <p:cond delay="0"/>
                                  </p:stCondLst>
                                  <p:childTnLst>
                                    <p:set>
                                      <p:cBhvr>
                                        <p:cTn id="252" dur="1" fill="hold">
                                          <p:stCondLst>
                                            <p:cond delay="0"/>
                                          </p:stCondLst>
                                        </p:cTn>
                                        <p:tgtEl>
                                          <p:spTgt spid="282"/>
                                        </p:tgtEl>
                                        <p:attrNameLst>
                                          <p:attrName>style.visibility</p:attrName>
                                        </p:attrNameLst>
                                      </p:cBhvr>
                                      <p:to>
                                        <p:strVal val="visible"/>
                                      </p:to>
                                    </p:set>
                                    <p:animEffect transition="in" filter="fade">
                                      <p:cBhvr>
                                        <p:cTn id="253" dur="1000"/>
                                        <p:tgtEl>
                                          <p:spTgt spid="282"/>
                                        </p:tgtEl>
                                      </p:cBhvr>
                                    </p:animEffect>
                                    <p:anim calcmode="lin" valueType="num">
                                      <p:cBhvr>
                                        <p:cTn id="254" dur="1000" fill="hold"/>
                                        <p:tgtEl>
                                          <p:spTgt spid="282"/>
                                        </p:tgtEl>
                                        <p:attrNameLst>
                                          <p:attrName>ppt_x</p:attrName>
                                        </p:attrNameLst>
                                      </p:cBhvr>
                                      <p:tavLst>
                                        <p:tav tm="0">
                                          <p:val>
                                            <p:strVal val="#ppt_x"/>
                                          </p:val>
                                        </p:tav>
                                        <p:tav tm="100000">
                                          <p:val>
                                            <p:strVal val="#ppt_x"/>
                                          </p:val>
                                        </p:tav>
                                      </p:tavLst>
                                    </p:anim>
                                    <p:anim calcmode="lin" valueType="num">
                                      <p:cBhvr>
                                        <p:cTn id="255" dur="1000" fill="hold"/>
                                        <p:tgtEl>
                                          <p:spTgt spid="282"/>
                                        </p:tgtEl>
                                        <p:attrNameLst>
                                          <p:attrName>ppt_y</p:attrName>
                                        </p:attrNameLst>
                                      </p:cBhvr>
                                      <p:tavLst>
                                        <p:tav tm="0">
                                          <p:val>
                                            <p:strVal val="#ppt_y+.1"/>
                                          </p:val>
                                        </p:tav>
                                        <p:tav tm="100000">
                                          <p:val>
                                            <p:strVal val="#ppt_y"/>
                                          </p:val>
                                        </p:tav>
                                      </p:tavLst>
                                    </p:anim>
                                  </p:childTnLst>
                                </p:cTn>
                              </p:par>
                            </p:childTnLst>
                          </p:cTn>
                        </p:par>
                      </p:childTnLst>
                    </p:cTn>
                  </p:par>
                  <p:par>
                    <p:cTn id="256" fill="hold">
                      <p:stCondLst>
                        <p:cond delay="indefinite"/>
                      </p:stCondLst>
                      <p:childTnLst>
                        <p:par>
                          <p:cTn id="257" fill="hold">
                            <p:stCondLst>
                              <p:cond delay="0"/>
                            </p:stCondLst>
                            <p:childTnLst>
                              <p:par>
                                <p:cTn id="258" presetID="22" presetClass="entr" presetSubtype="4" fill="hold" nodeType="clickEffect">
                                  <p:stCondLst>
                                    <p:cond delay="0"/>
                                  </p:stCondLst>
                                  <p:childTnLst>
                                    <p:set>
                                      <p:cBhvr>
                                        <p:cTn id="259" dur="1" fill="hold">
                                          <p:stCondLst>
                                            <p:cond delay="0"/>
                                          </p:stCondLst>
                                        </p:cTn>
                                        <p:tgtEl>
                                          <p:spTgt spid="137"/>
                                        </p:tgtEl>
                                        <p:attrNameLst>
                                          <p:attrName>style.visibility</p:attrName>
                                        </p:attrNameLst>
                                      </p:cBhvr>
                                      <p:to>
                                        <p:strVal val="visible"/>
                                      </p:to>
                                    </p:set>
                                    <p:animEffect transition="in" filter="wipe(down)">
                                      <p:cBhvr>
                                        <p:cTn id="260" dur="3000"/>
                                        <p:tgtEl>
                                          <p:spTgt spid="137"/>
                                        </p:tgtEl>
                                      </p:cBhvr>
                                    </p:animEffect>
                                  </p:childTnLst>
                                </p:cTn>
                              </p:par>
                            </p:childTnLst>
                          </p:cTn>
                        </p:par>
                      </p:childTnLst>
                    </p:cTn>
                  </p:par>
                  <p:par>
                    <p:cTn id="261" fill="hold">
                      <p:stCondLst>
                        <p:cond delay="indefinite"/>
                      </p:stCondLst>
                      <p:childTnLst>
                        <p:par>
                          <p:cTn id="262" fill="hold">
                            <p:stCondLst>
                              <p:cond delay="0"/>
                            </p:stCondLst>
                            <p:childTnLst>
                              <p:par>
                                <p:cTn id="263" presetID="42" presetClass="entr" presetSubtype="0" fill="hold" grpId="0" nodeType="clickEffect">
                                  <p:stCondLst>
                                    <p:cond delay="0"/>
                                  </p:stCondLst>
                                  <p:childTnLst>
                                    <p:set>
                                      <p:cBhvr>
                                        <p:cTn id="264" dur="1" fill="hold">
                                          <p:stCondLst>
                                            <p:cond delay="0"/>
                                          </p:stCondLst>
                                        </p:cTn>
                                        <p:tgtEl>
                                          <p:spTgt spid="138"/>
                                        </p:tgtEl>
                                        <p:attrNameLst>
                                          <p:attrName>style.visibility</p:attrName>
                                        </p:attrNameLst>
                                      </p:cBhvr>
                                      <p:to>
                                        <p:strVal val="visible"/>
                                      </p:to>
                                    </p:set>
                                    <p:animEffect transition="in" filter="fade">
                                      <p:cBhvr>
                                        <p:cTn id="265" dur="1000"/>
                                        <p:tgtEl>
                                          <p:spTgt spid="138"/>
                                        </p:tgtEl>
                                      </p:cBhvr>
                                    </p:animEffect>
                                    <p:anim calcmode="lin" valueType="num">
                                      <p:cBhvr>
                                        <p:cTn id="266" dur="1000" fill="hold"/>
                                        <p:tgtEl>
                                          <p:spTgt spid="138"/>
                                        </p:tgtEl>
                                        <p:attrNameLst>
                                          <p:attrName>ppt_x</p:attrName>
                                        </p:attrNameLst>
                                      </p:cBhvr>
                                      <p:tavLst>
                                        <p:tav tm="0">
                                          <p:val>
                                            <p:strVal val="#ppt_x"/>
                                          </p:val>
                                        </p:tav>
                                        <p:tav tm="100000">
                                          <p:val>
                                            <p:strVal val="#ppt_x"/>
                                          </p:val>
                                        </p:tav>
                                      </p:tavLst>
                                    </p:anim>
                                    <p:anim calcmode="lin" valueType="num">
                                      <p:cBhvr>
                                        <p:cTn id="267" dur="1000" fill="hold"/>
                                        <p:tgtEl>
                                          <p:spTgt spid="138"/>
                                        </p:tgtEl>
                                        <p:attrNameLst>
                                          <p:attrName>ppt_y</p:attrName>
                                        </p:attrNameLst>
                                      </p:cBhvr>
                                      <p:tavLst>
                                        <p:tav tm="0">
                                          <p:val>
                                            <p:strVal val="#ppt_y+.1"/>
                                          </p:val>
                                        </p:tav>
                                        <p:tav tm="100000">
                                          <p:val>
                                            <p:strVal val="#ppt_y"/>
                                          </p:val>
                                        </p:tav>
                                      </p:tavLst>
                                    </p:anim>
                                  </p:childTnLst>
                                </p:cTn>
                              </p:par>
                            </p:childTnLst>
                          </p:cTn>
                        </p:par>
                      </p:childTnLst>
                    </p:cTn>
                  </p:par>
                  <p:par>
                    <p:cTn id="268" fill="hold">
                      <p:stCondLst>
                        <p:cond delay="indefinite"/>
                      </p:stCondLst>
                      <p:childTnLst>
                        <p:par>
                          <p:cTn id="269" fill="hold">
                            <p:stCondLst>
                              <p:cond delay="0"/>
                            </p:stCondLst>
                            <p:childTnLst>
                              <p:par>
                                <p:cTn id="270" presetID="42" presetClass="entr" presetSubtype="0" fill="hold" grpId="0" nodeType="clickEffect">
                                  <p:stCondLst>
                                    <p:cond delay="0"/>
                                  </p:stCondLst>
                                  <p:childTnLst>
                                    <p:set>
                                      <p:cBhvr>
                                        <p:cTn id="271" dur="1" fill="hold">
                                          <p:stCondLst>
                                            <p:cond delay="0"/>
                                          </p:stCondLst>
                                        </p:cTn>
                                        <p:tgtEl>
                                          <p:spTgt spid="59"/>
                                        </p:tgtEl>
                                        <p:attrNameLst>
                                          <p:attrName>style.visibility</p:attrName>
                                        </p:attrNameLst>
                                      </p:cBhvr>
                                      <p:to>
                                        <p:strVal val="visible"/>
                                      </p:to>
                                    </p:set>
                                    <p:animEffect transition="in" filter="fade">
                                      <p:cBhvr>
                                        <p:cTn id="272" dur="1000"/>
                                        <p:tgtEl>
                                          <p:spTgt spid="59"/>
                                        </p:tgtEl>
                                      </p:cBhvr>
                                    </p:animEffect>
                                    <p:anim calcmode="lin" valueType="num">
                                      <p:cBhvr>
                                        <p:cTn id="273" dur="1000" fill="hold"/>
                                        <p:tgtEl>
                                          <p:spTgt spid="59"/>
                                        </p:tgtEl>
                                        <p:attrNameLst>
                                          <p:attrName>ppt_x</p:attrName>
                                        </p:attrNameLst>
                                      </p:cBhvr>
                                      <p:tavLst>
                                        <p:tav tm="0">
                                          <p:val>
                                            <p:strVal val="#ppt_x"/>
                                          </p:val>
                                        </p:tav>
                                        <p:tav tm="100000">
                                          <p:val>
                                            <p:strVal val="#ppt_x"/>
                                          </p:val>
                                        </p:tav>
                                      </p:tavLst>
                                    </p:anim>
                                    <p:anim calcmode="lin" valueType="num">
                                      <p:cBhvr>
                                        <p:cTn id="274"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275" fill="hold">
                      <p:stCondLst>
                        <p:cond delay="indefinite"/>
                      </p:stCondLst>
                      <p:childTnLst>
                        <p:par>
                          <p:cTn id="276" fill="hold">
                            <p:stCondLst>
                              <p:cond delay="0"/>
                            </p:stCondLst>
                            <p:childTnLst>
                              <p:par>
                                <p:cTn id="277" presetID="42" presetClass="entr" presetSubtype="0" fill="hold" grpId="0" nodeType="clickEffect">
                                  <p:stCondLst>
                                    <p:cond delay="0"/>
                                  </p:stCondLst>
                                  <p:childTnLst>
                                    <p:set>
                                      <p:cBhvr>
                                        <p:cTn id="278" dur="1" fill="hold">
                                          <p:stCondLst>
                                            <p:cond delay="0"/>
                                          </p:stCondLst>
                                        </p:cTn>
                                        <p:tgtEl>
                                          <p:spTgt spid="127"/>
                                        </p:tgtEl>
                                        <p:attrNameLst>
                                          <p:attrName>style.visibility</p:attrName>
                                        </p:attrNameLst>
                                      </p:cBhvr>
                                      <p:to>
                                        <p:strVal val="visible"/>
                                      </p:to>
                                    </p:set>
                                    <p:animEffect transition="in" filter="fade">
                                      <p:cBhvr>
                                        <p:cTn id="279" dur="1000"/>
                                        <p:tgtEl>
                                          <p:spTgt spid="127"/>
                                        </p:tgtEl>
                                      </p:cBhvr>
                                    </p:animEffect>
                                    <p:anim calcmode="lin" valueType="num">
                                      <p:cBhvr>
                                        <p:cTn id="280" dur="1000" fill="hold"/>
                                        <p:tgtEl>
                                          <p:spTgt spid="127"/>
                                        </p:tgtEl>
                                        <p:attrNameLst>
                                          <p:attrName>ppt_x</p:attrName>
                                        </p:attrNameLst>
                                      </p:cBhvr>
                                      <p:tavLst>
                                        <p:tav tm="0">
                                          <p:val>
                                            <p:strVal val="#ppt_x"/>
                                          </p:val>
                                        </p:tav>
                                        <p:tav tm="100000">
                                          <p:val>
                                            <p:strVal val="#ppt_x"/>
                                          </p:val>
                                        </p:tav>
                                      </p:tavLst>
                                    </p:anim>
                                    <p:anim calcmode="lin" valueType="num">
                                      <p:cBhvr>
                                        <p:cTn id="281" dur="1000" fill="hold"/>
                                        <p:tgtEl>
                                          <p:spTgt spid="127"/>
                                        </p:tgtEl>
                                        <p:attrNameLst>
                                          <p:attrName>ppt_y</p:attrName>
                                        </p:attrNameLst>
                                      </p:cBhvr>
                                      <p:tavLst>
                                        <p:tav tm="0">
                                          <p:val>
                                            <p:strVal val="#ppt_y+.1"/>
                                          </p:val>
                                        </p:tav>
                                        <p:tav tm="100000">
                                          <p:val>
                                            <p:strVal val="#ppt_y"/>
                                          </p:val>
                                        </p:tav>
                                      </p:tavLst>
                                    </p:anim>
                                  </p:childTnLst>
                                </p:cTn>
                              </p:par>
                            </p:childTnLst>
                          </p:cTn>
                        </p:par>
                      </p:childTnLst>
                    </p:cTn>
                  </p:par>
                  <p:par>
                    <p:cTn id="282" fill="hold">
                      <p:stCondLst>
                        <p:cond delay="indefinite"/>
                      </p:stCondLst>
                      <p:childTnLst>
                        <p:par>
                          <p:cTn id="283" fill="hold">
                            <p:stCondLst>
                              <p:cond delay="0"/>
                            </p:stCondLst>
                            <p:childTnLst>
                              <p:par>
                                <p:cTn id="284" presetID="18" presetClass="entr" presetSubtype="12" fill="hold" grpId="0" nodeType="clickEffect">
                                  <p:stCondLst>
                                    <p:cond delay="0"/>
                                  </p:stCondLst>
                                  <p:childTnLst>
                                    <p:set>
                                      <p:cBhvr>
                                        <p:cTn id="285" dur="1" fill="hold">
                                          <p:stCondLst>
                                            <p:cond delay="0"/>
                                          </p:stCondLst>
                                        </p:cTn>
                                        <p:tgtEl>
                                          <p:spTgt spid="7"/>
                                        </p:tgtEl>
                                        <p:attrNameLst>
                                          <p:attrName>style.visibility</p:attrName>
                                        </p:attrNameLst>
                                      </p:cBhvr>
                                      <p:to>
                                        <p:strVal val="visible"/>
                                      </p:to>
                                    </p:set>
                                    <p:animEffect transition="in" filter="strips(downLeft)">
                                      <p:cBhvr>
                                        <p:cTn id="286" dur="3000"/>
                                        <p:tgtEl>
                                          <p:spTgt spid="7"/>
                                        </p:tgtEl>
                                      </p:cBhvr>
                                    </p:animEffect>
                                  </p:childTnLst>
                                </p:cTn>
                              </p:par>
                            </p:childTnLst>
                          </p:cTn>
                        </p:par>
                      </p:childTnLst>
                    </p:cTn>
                  </p:par>
                  <p:par>
                    <p:cTn id="287" fill="hold">
                      <p:stCondLst>
                        <p:cond delay="indefinite"/>
                      </p:stCondLst>
                      <p:childTnLst>
                        <p:par>
                          <p:cTn id="288" fill="hold">
                            <p:stCondLst>
                              <p:cond delay="0"/>
                            </p:stCondLst>
                            <p:childTnLst>
                              <p:par>
                                <p:cTn id="289" presetID="22" presetClass="entr" presetSubtype="4" fill="hold" grpId="0" nodeType="clickEffect">
                                  <p:stCondLst>
                                    <p:cond delay="0"/>
                                  </p:stCondLst>
                                  <p:childTnLst>
                                    <p:set>
                                      <p:cBhvr>
                                        <p:cTn id="290" dur="1" fill="hold">
                                          <p:stCondLst>
                                            <p:cond delay="0"/>
                                          </p:stCondLst>
                                        </p:cTn>
                                        <p:tgtEl>
                                          <p:spTgt spid="9"/>
                                        </p:tgtEl>
                                        <p:attrNameLst>
                                          <p:attrName>style.visibility</p:attrName>
                                        </p:attrNameLst>
                                      </p:cBhvr>
                                      <p:to>
                                        <p:strVal val="visible"/>
                                      </p:to>
                                    </p:set>
                                    <p:animEffect transition="in" filter="wipe(down)">
                                      <p:cBhvr>
                                        <p:cTn id="291" dur="3000"/>
                                        <p:tgtEl>
                                          <p:spTgt spid="9"/>
                                        </p:tgtEl>
                                      </p:cBhvr>
                                    </p:animEffect>
                                  </p:childTnLst>
                                </p:cTn>
                              </p:par>
                            </p:childTnLst>
                          </p:cTn>
                        </p:par>
                      </p:childTnLst>
                    </p:cTn>
                  </p:par>
                  <p:par>
                    <p:cTn id="292" fill="hold">
                      <p:stCondLst>
                        <p:cond delay="indefinite"/>
                      </p:stCondLst>
                      <p:childTnLst>
                        <p:par>
                          <p:cTn id="293" fill="hold">
                            <p:stCondLst>
                              <p:cond delay="0"/>
                            </p:stCondLst>
                            <p:childTnLst>
                              <p:par>
                                <p:cTn id="294" presetID="18" presetClass="entr" presetSubtype="12" fill="hold" grpId="0" nodeType="clickEffect">
                                  <p:stCondLst>
                                    <p:cond delay="0"/>
                                  </p:stCondLst>
                                  <p:childTnLst>
                                    <p:set>
                                      <p:cBhvr>
                                        <p:cTn id="295" dur="1" fill="hold">
                                          <p:stCondLst>
                                            <p:cond delay="0"/>
                                          </p:stCondLst>
                                        </p:cTn>
                                        <p:tgtEl>
                                          <p:spTgt spid="158"/>
                                        </p:tgtEl>
                                        <p:attrNameLst>
                                          <p:attrName>style.visibility</p:attrName>
                                        </p:attrNameLst>
                                      </p:cBhvr>
                                      <p:to>
                                        <p:strVal val="visible"/>
                                      </p:to>
                                    </p:set>
                                    <p:animEffect transition="in" filter="strips(downLeft)">
                                      <p:cBhvr>
                                        <p:cTn id="296" dur="3000"/>
                                        <p:tgtEl>
                                          <p:spTgt spid="158"/>
                                        </p:tgtEl>
                                      </p:cBhvr>
                                    </p:animEffect>
                                  </p:childTnLst>
                                </p:cTn>
                              </p:par>
                            </p:childTnLst>
                          </p:cTn>
                        </p:par>
                      </p:childTnLst>
                    </p:cTn>
                  </p:par>
                  <p:par>
                    <p:cTn id="297" fill="hold">
                      <p:stCondLst>
                        <p:cond delay="indefinite"/>
                      </p:stCondLst>
                      <p:childTnLst>
                        <p:par>
                          <p:cTn id="298" fill="hold">
                            <p:stCondLst>
                              <p:cond delay="0"/>
                            </p:stCondLst>
                            <p:childTnLst>
                              <p:par>
                                <p:cTn id="299" presetID="42" presetClass="entr" presetSubtype="0" fill="hold" grpId="0" nodeType="clickEffect">
                                  <p:stCondLst>
                                    <p:cond delay="0"/>
                                  </p:stCondLst>
                                  <p:childTnLst>
                                    <p:set>
                                      <p:cBhvr>
                                        <p:cTn id="300" dur="1" fill="hold">
                                          <p:stCondLst>
                                            <p:cond delay="0"/>
                                          </p:stCondLst>
                                        </p:cTn>
                                        <p:tgtEl>
                                          <p:spTgt spid="68"/>
                                        </p:tgtEl>
                                        <p:attrNameLst>
                                          <p:attrName>style.visibility</p:attrName>
                                        </p:attrNameLst>
                                      </p:cBhvr>
                                      <p:to>
                                        <p:strVal val="visible"/>
                                      </p:to>
                                    </p:set>
                                    <p:animEffect transition="in" filter="fade">
                                      <p:cBhvr>
                                        <p:cTn id="301" dur="1000"/>
                                        <p:tgtEl>
                                          <p:spTgt spid="68"/>
                                        </p:tgtEl>
                                      </p:cBhvr>
                                    </p:animEffect>
                                    <p:anim calcmode="lin" valueType="num">
                                      <p:cBhvr>
                                        <p:cTn id="302" dur="1000" fill="hold"/>
                                        <p:tgtEl>
                                          <p:spTgt spid="68"/>
                                        </p:tgtEl>
                                        <p:attrNameLst>
                                          <p:attrName>ppt_x</p:attrName>
                                        </p:attrNameLst>
                                      </p:cBhvr>
                                      <p:tavLst>
                                        <p:tav tm="0">
                                          <p:val>
                                            <p:strVal val="#ppt_x"/>
                                          </p:val>
                                        </p:tav>
                                        <p:tav tm="100000">
                                          <p:val>
                                            <p:strVal val="#ppt_x"/>
                                          </p:val>
                                        </p:tav>
                                      </p:tavLst>
                                    </p:anim>
                                    <p:anim calcmode="lin" valueType="num">
                                      <p:cBhvr>
                                        <p:cTn id="303"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par>
                    <p:cTn id="304" fill="hold">
                      <p:stCondLst>
                        <p:cond delay="indefinite"/>
                      </p:stCondLst>
                      <p:childTnLst>
                        <p:par>
                          <p:cTn id="305" fill="hold">
                            <p:stCondLst>
                              <p:cond delay="0"/>
                            </p:stCondLst>
                            <p:childTnLst>
                              <p:par>
                                <p:cTn id="306" presetID="22" presetClass="entr" presetSubtype="4" fill="hold" grpId="0" nodeType="clickEffect">
                                  <p:stCondLst>
                                    <p:cond delay="0"/>
                                  </p:stCondLst>
                                  <p:childTnLst>
                                    <p:set>
                                      <p:cBhvr>
                                        <p:cTn id="307" dur="1" fill="hold">
                                          <p:stCondLst>
                                            <p:cond delay="0"/>
                                          </p:stCondLst>
                                        </p:cTn>
                                        <p:tgtEl>
                                          <p:spTgt spid="11"/>
                                        </p:tgtEl>
                                        <p:attrNameLst>
                                          <p:attrName>style.visibility</p:attrName>
                                        </p:attrNameLst>
                                      </p:cBhvr>
                                      <p:to>
                                        <p:strVal val="visible"/>
                                      </p:to>
                                    </p:set>
                                    <p:animEffect transition="in" filter="wipe(down)">
                                      <p:cBhvr>
                                        <p:cTn id="308" dur="3000"/>
                                        <p:tgtEl>
                                          <p:spTgt spid="11"/>
                                        </p:tgtEl>
                                      </p:cBhvr>
                                    </p:animEffect>
                                  </p:childTnLst>
                                </p:cTn>
                              </p:par>
                            </p:childTnLst>
                          </p:cTn>
                        </p:par>
                      </p:childTnLst>
                    </p:cTn>
                  </p:par>
                  <p:par>
                    <p:cTn id="309" fill="hold">
                      <p:stCondLst>
                        <p:cond delay="indefinite"/>
                      </p:stCondLst>
                      <p:childTnLst>
                        <p:par>
                          <p:cTn id="310" fill="hold">
                            <p:stCondLst>
                              <p:cond delay="0"/>
                            </p:stCondLst>
                            <p:childTnLst>
                              <p:par>
                                <p:cTn id="311" presetID="42" presetClass="entr" presetSubtype="0" fill="hold" grpId="0" nodeType="clickEffect">
                                  <p:stCondLst>
                                    <p:cond delay="0"/>
                                  </p:stCondLst>
                                  <p:childTnLst>
                                    <p:set>
                                      <p:cBhvr>
                                        <p:cTn id="312" dur="1" fill="hold">
                                          <p:stCondLst>
                                            <p:cond delay="0"/>
                                          </p:stCondLst>
                                        </p:cTn>
                                        <p:tgtEl>
                                          <p:spTgt spid="129"/>
                                        </p:tgtEl>
                                        <p:attrNameLst>
                                          <p:attrName>style.visibility</p:attrName>
                                        </p:attrNameLst>
                                      </p:cBhvr>
                                      <p:to>
                                        <p:strVal val="visible"/>
                                      </p:to>
                                    </p:set>
                                    <p:animEffect transition="in" filter="fade">
                                      <p:cBhvr>
                                        <p:cTn id="313" dur="1000"/>
                                        <p:tgtEl>
                                          <p:spTgt spid="129"/>
                                        </p:tgtEl>
                                      </p:cBhvr>
                                    </p:animEffect>
                                    <p:anim calcmode="lin" valueType="num">
                                      <p:cBhvr>
                                        <p:cTn id="314" dur="1000" fill="hold"/>
                                        <p:tgtEl>
                                          <p:spTgt spid="129"/>
                                        </p:tgtEl>
                                        <p:attrNameLst>
                                          <p:attrName>ppt_x</p:attrName>
                                        </p:attrNameLst>
                                      </p:cBhvr>
                                      <p:tavLst>
                                        <p:tav tm="0">
                                          <p:val>
                                            <p:strVal val="#ppt_x"/>
                                          </p:val>
                                        </p:tav>
                                        <p:tav tm="100000">
                                          <p:val>
                                            <p:strVal val="#ppt_x"/>
                                          </p:val>
                                        </p:tav>
                                      </p:tavLst>
                                    </p:anim>
                                    <p:anim calcmode="lin" valueType="num">
                                      <p:cBhvr>
                                        <p:cTn id="315" dur="1000" fill="hold"/>
                                        <p:tgtEl>
                                          <p:spTgt spid="129"/>
                                        </p:tgtEl>
                                        <p:attrNameLst>
                                          <p:attrName>ppt_y</p:attrName>
                                        </p:attrNameLst>
                                      </p:cBhvr>
                                      <p:tavLst>
                                        <p:tav tm="0">
                                          <p:val>
                                            <p:strVal val="#ppt_y+.1"/>
                                          </p:val>
                                        </p:tav>
                                        <p:tav tm="100000">
                                          <p:val>
                                            <p:strVal val="#ppt_y"/>
                                          </p:val>
                                        </p:tav>
                                      </p:tavLst>
                                    </p:anim>
                                  </p:childTnLst>
                                </p:cTn>
                              </p:par>
                            </p:childTnLst>
                          </p:cTn>
                        </p:par>
                      </p:childTnLst>
                    </p:cTn>
                  </p:par>
                  <p:par>
                    <p:cTn id="316" fill="hold">
                      <p:stCondLst>
                        <p:cond delay="indefinite"/>
                      </p:stCondLst>
                      <p:childTnLst>
                        <p:par>
                          <p:cTn id="317" fill="hold">
                            <p:stCondLst>
                              <p:cond delay="0"/>
                            </p:stCondLst>
                            <p:childTnLst>
                              <p:par>
                                <p:cTn id="318" presetID="18" presetClass="entr" presetSubtype="12" fill="hold" grpId="0" nodeType="clickEffect">
                                  <p:stCondLst>
                                    <p:cond delay="0"/>
                                  </p:stCondLst>
                                  <p:childTnLst>
                                    <p:set>
                                      <p:cBhvr>
                                        <p:cTn id="319" dur="1" fill="hold">
                                          <p:stCondLst>
                                            <p:cond delay="0"/>
                                          </p:stCondLst>
                                        </p:cTn>
                                        <p:tgtEl>
                                          <p:spTgt spid="13"/>
                                        </p:tgtEl>
                                        <p:attrNameLst>
                                          <p:attrName>style.visibility</p:attrName>
                                        </p:attrNameLst>
                                      </p:cBhvr>
                                      <p:to>
                                        <p:strVal val="visible"/>
                                      </p:to>
                                    </p:set>
                                    <p:animEffect transition="in" filter="strips(downLeft)">
                                      <p:cBhvr>
                                        <p:cTn id="320" dur="3000"/>
                                        <p:tgtEl>
                                          <p:spTgt spid="13"/>
                                        </p:tgtEl>
                                      </p:cBhvr>
                                    </p:animEffect>
                                  </p:childTnLst>
                                </p:cTn>
                              </p:par>
                            </p:childTnLst>
                          </p:cTn>
                        </p:par>
                      </p:childTnLst>
                    </p:cTn>
                  </p:par>
                  <p:par>
                    <p:cTn id="321" fill="hold">
                      <p:stCondLst>
                        <p:cond delay="indefinite"/>
                      </p:stCondLst>
                      <p:childTnLst>
                        <p:par>
                          <p:cTn id="322" fill="hold">
                            <p:stCondLst>
                              <p:cond delay="0"/>
                            </p:stCondLst>
                            <p:childTnLst>
                              <p:par>
                                <p:cTn id="323" presetID="42" presetClass="entr" presetSubtype="0" fill="hold" grpId="0" nodeType="clickEffect">
                                  <p:stCondLst>
                                    <p:cond delay="0"/>
                                  </p:stCondLst>
                                  <p:childTnLst>
                                    <p:set>
                                      <p:cBhvr>
                                        <p:cTn id="324" dur="1" fill="hold">
                                          <p:stCondLst>
                                            <p:cond delay="0"/>
                                          </p:stCondLst>
                                        </p:cTn>
                                        <p:tgtEl>
                                          <p:spTgt spid="130"/>
                                        </p:tgtEl>
                                        <p:attrNameLst>
                                          <p:attrName>style.visibility</p:attrName>
                                        </p:attrNameLst>
                                      </p:cBhvr>
                                      <p:to>
                                        <p:strVal val="visible"/>
                                      </p:to>
                                    </p:set>
                                    <p:animEffect transition="in" filter="fade">
                                      <p:cBhvr>
                                        <p:cTn id="325" dur="1000"/>
                                        <p:tgtEl>
                                          <p:spTgt spid="130"/>
                                        </p:tgtEl>
                                      </p:cBhvr>
                                    </p:animEffect>
                                    <p:anim calcmode="lin" valueType="num">
                                      <p:cBhvr>
                                        <p:cTn id="326" dur="1000" fill="hold"/>
                                        <p:tgtEl>
                                          <p:spTgt spid="130"/>
                                        </p:tgtEl>
                                        <p:attrNameLst>
                                          <p:attrName>ppt_x</p:attrName>
                                        </p:attrNameLst>
                                      </p:cBhvr>
                                      <p:tavLst>
                                        <p:tav tm="0">
                                          <p:val>
                                            <p:strVal val="#ppt_x"/>
                                          </p:val>
                                        </p:tav>
                                        <p:tav tm="100000">
                                          <p:val>
                                            <p:strVal val="#ppt_x"/>
                                          </p:val>
                                        </p:tav>
                                      </p:tavLst>
                                    </p:anim>
                                    <p:anim calcmode="lin" valueType="num">
                                      <p:cBhvr>
                                        <p:cTn id="327" dur="1000" fill="hold"/>
                                        <p:tgtEl>
                                          <p:spTgt spid="130"/>
                                        </p:tgtEl>
                                        <p:attrNameLst>
                                          <p:attrName>ppt_y</p:attrName>
                                        </p:attrNameLst>
                                      </p:cBhvr>
                                      <p:tavLst>
                                        <p:tav tm="0">
                                          <p:val>
                                            <p:strVal val="#ppt_y+.1"/>
                                          </p:val>
                                        </p:tav>
                                        <p:tav tm="100000">
                                          <p:val>
                                            <p:strVal val="#ppt_y"/>
                                          </p:val>
                                        </p:tav>
                                      </p:tavLst>
                                    </p:anim>
                                  </p:childTnLst>
                                </p:cTn>
                              </p:par>
                            </p:childTnLst>
                          </p:cTn>
                        </p:par>
                      </p:childTnLst>
                    </p:cTn>
                  </p:par>
                  <p:par>
                    <p:cTn id="328" fill="hold">
                      <p:stCondLst>
                        <p:cond delay="indefinite"/>
                      </p:stCondLst>
                      <p:childTnLst>
                        <p:par>
                          <p:cTn id="329" fill="hold">
                            <p:stCondLst>
                              <p:cond delay="0"/>
                            </p:stCondLst>
                            <p:childTnLst>
                              <p:par>
                                <p:cTn id="330" presetID="18" presetClass="entr" presetSubtype="12" fill="hold" nodeType="clickEffect">
                                  <p:stCondLst>
                                    <p:cond delay="1000"/>
                                  </p:stCondLst>
                                  <p:childTnLst>
                                    <p:set>
                                      <p:cBhvr>
                                        <p:cTn id="331" dur="1" fill="hold">
                                          <p:stCondLst>
                                            <p:cond delay="0"/>
                                          </p:stCondLst>
                                        </p:cTn>
                                        <p:tgtEl>
                                          <p:spTgt spid="143"/>
                                        </p:tgtEl>
                                        <p:attrNameLst>
                                          <p:attrName>style.visibility</p:attrName>
                                        </p:attrNameLst>
                                      </p:cBhvr>
                                      <p:to>
                                        <p:strVal val="visible"/>
                                      </p:to>
                                    </p:set>
                                    <p:animEffect transition="in" filter="strips(downLeft)">
                                      <p:cBhvr>
                                        <p:cTn id="332" dur="3000"/>
                                        <p:tgtEl>
                                          <p:spTgt spid="143"/>
                                        </p:tgtEl>
                                      </p:cBhvr>
                                    </p:animEffect>
                                  </p:childTnLst>
                                </p:cTn>
                              </p:par>
                            </p:childTnLst>
                          </p:cTn>
                        </p:par>
                      </p:childTnLst>
                    </p:cTn>
                  </p:par>
                  <p:par>
                    <p:cTn id="333" fill="hold">
                      <p:stCondLst>
                        <p:cond delay="indefinite"/>
                      </p:stCondLst>
                      <p:childTnLst>
                        <p:par>
                          <p:cTn id="334" fill="hold">
                            <p:stCondLst>
                              <p:cond delay="0"/>
                            </p:stCondLst>
                            <p:childTnLst>
                              <p:par>
                                <p:cTn id="335" presetID="22" presetClass="entr" presetSubtype="4" fill="hold" nodeType="clickEffect">
                                  <p:stCondLst>
                                    <p:cond delay="0"/>
                                  </p:stCondLst>
                                  <p:childTnLst>
                                    <p:set>
                                      <p:cBhvr>
                                        <p:cTn id="336" dur="1" fill="hold">
                                          <p:stCondLst>
                                            <p:cond delay="0"/>
                                          </p:stCondLst>
                                        </p:cTn>
                                        <p:tgtEl>
                                          <p:spTgt spid="144"/>
                                        </p:tgtEl>
                                        <p:attrNameLst>
                                          <p:attrName>style.visibility</p:attrName>
                                        </p:attrNameLst>
                                      </p:cBhvr>
                                      <p:to>
                                        <p:strVal val="visible"/>
                                      </p:to>
                                    </p:set>
                                    <p:animEffect transition="in" filter="wipe(down)">
                                      <p:cBhvr>
                                        <p:cTn id="337" dur="2000"/>
                                        <p:tgtEl>
                                          <p:spTgt spid="144"/>
                                        </p:tgtEl>
                                      </p:cBhvr>
                                    </p:animEffect>
                                  </p:childTnLst>
                                </p:cTn>
                              </p:par>
                            </p:childTnLst>
                          </p:cTn>
                        </p:par>
                      </p:childTnLst>
                    </p:cTn>
                  </p:par>
                  <p:par>
                    <p:cTn id="338" fill="hold">
                      <p:stCondLst>
                        <p:cond delay="indefinite"/>
                      </p:stCondLst>
                      <p:childTnLst>
                        <p:par>
                          <p:cTn id="339" fill="hold">
                            <p:stCondLst>
                              <p:cond delay="0"/>
                            </p:stCondLst>
                            <p:childTnLst>
                              <p:par>
                                <p:cTn id="340" presetID="42" presetClass="entr" presetSubtype="0" fill="hold" nodeType="clickEffect">
                                  <p:stCondLst>
                                    <p:cond delay="0"/>
                                  </p:stCondLst>
                                  <p:childTnLst>
                                    <p:set>
                                      <p:cBhvr>
                                        <p:cTn id="341" dur="1" fill="hold">
                                          <p:stCondLst>
                                            <p:cond delay="0"/>
                                          </p:stCondLst>
                                        </p:cTn>
                                        <p:tgtEl>
                                          <p:spTgt spid="145"/>
                                        </p:tgtEl>
                                        <p:attrNameLst>
                                          <p:attrName>style.visibility</p:attrName>
                                        </p:attrNameLst>
                                      </p:cBhvr>
                                      <p:to>
                                        <p:strVal val="visible"/>
                                      </p:to>
                                    </p:set>
                                    <p:animEffect transition="in" filter="fade">
                                      <p:cBhvr>
                                        <p:cTn id="342" dur="1000"/>
                                        <p:tgtEl>
                                          <p:spTgt spid="145"/>
                                        </p:tgtEl>
                                      </p:cBhvr>
                                    </p:animEffect>
                                    <p:anim calcmode="lin" valueType="num">
                                      <p:cBhvr>
                                        <p:cTn id="343" dur="1000" fill="hold"/>
                                        <p:tgtEl>
                                          <p:spTgt spid="145"/>
                                        </p:tgtEl>
                                        <p:attrNameLst>
                                          <p:attrName>ppt_x</p:attrName>
                                        </p:attrNameLst>
                                      </p:cBhvr>
                                      <p:tavLst>
                                        <p:tav tm="0">
                                          <p:val>
                                            <p:strVal val="#ppt_x"/>
                                          </p:val>
                                        </p:tav>
                                        <p:tav tm="100000">
                                          <p:val>
                                            <p:strVal val="#ppt_x"/>
                                          </p:val>
                                        </p:tav>
                                      </p:tavLst>
                                    </p:anim>
                                    <p:anim calcmode="lin" valueType="num">
                                      <p:cBhvr>
                                        <p:cTn id="344" dur="1000" fill="hold"/>
                                        <p:tgtEl>
                                          <p:spTgt spid="145"/>
                                        </p:tgtEl>
                                        <p:attrNameLst>
                                          <p:attrName>ppt_y</p:attrName>
                                        </p:attrNameLst>
                                      </p:cBhvr>
                                      <p:tavLst>
                                        <p:tav tm="0">
                                          <p:val>
                                            <p:strVal val="#ppt_y+.1"/>
                                          </p:val>
                                        </p:tav>
                                        <p:tav tm="100000">
                                          <p:val>
                                            <p:strVal val="#ppt_y"/>
                                          </p:val>
                                        </p:tav>
                                      </p:tavLst>
                                    </p:anim>
                                  </p:childTnLst>
                                </p:cTn>
                              </p:par>
                            </p:childTnLst>
                          </p:cTn>
                        </p:par>
                      </p:childTnLst>
                    </p:cTn>
                  </p:par>
                  <p:par>
                    <p:cTn id="345" fill="hold">
                      <p:stCondLst>
                        <p:cond delay="indefinite"/>
                      </p:stCondLst>
                      <p:childTnLst>
                        <p:par>
                          <p:cTn id="346" fill="hold">
                            <p:stCondLst>
                              <p:cond delay="0"/>
                            </p:stCondLst>
                            <p:childTnLst>
                              <p:par>
                                <p:cTn id="347" presetID="42" presetClass="entr" presetSubtype="0" fill="hold" nodeType="clickEffect">
                                  <p:stCondLst>
                                    <p:cond delay="0"/>
                                  </p:stCondLst>
                                  <p:childTnLst>
                                    <p:set>
                                      <p:cBhvr>
                                        <p:cTn id="348" dur="1" fill="hold">
                                          <p:stCondLst>
                                            <p:cond delay="0"/>
                                          </p:stCondLst>
                                        </p:cTn>
                                        <p:tgtEl>
                                          <p:spTgt spid="146"/>
                                        </p:tgtEl>
                                        <p:attrNameLst>
                                          <p:attrName>style.visibility</p:attrName>
                                        </p:attrNameLst>
                                      </p:cBhvr>
                                      <p:to>
                                        <p:strVal val="visible"/>
                                      </p:to>
                                    </p:set>
                                    <p:animEffect transition="in" filter="fade">
                                      <p:cBhvr>
                                        <p:cTn id="349" dur="1000"/>
                                        <p:tgtEl>
                                          <p:spTgt spid="146"/>
                                        </p:tgtEl>
                                      </p:cBhvr>
                                    </p:animEffect>
                                    <p:anim calcmode="lin" valueType="num">
                                      <p:cBhvr>
                                        <p:cTn id="350" dur="1000" fill="hold"/>
                                        <p:tgtEl>
                                          <p:spTgt spid="146"/>
                                        </p:tgtEl>
                                        <p:attrNameLst>
                                          <p:attrName>ppt_x</p:attrName>
                                        </p:attrNameLst>
                                      </p:cBhvr>
                                      <p:tavLst>
                                        <p:tav tm="0">
                                          <p:val>
                                            <p:strVal val="#ppt_x"/>
                                          </p:val>
                                        </p:tav>
                                        <p:tav tm="100000">
                                          <p:val>
                                            <p:strVal val="#ppt_x"/>
                                          </p:val>
                                        </p:tav>
                                      </p:tavLst>
                                    </p:anim>
                                    <p:anim calcmode="lin" valueType="num">
                                      <p:cBhvr>
                                        <p:cTn id="351" dur="1000" fill="hold"/>
                                        <p:tgtEl>
                                          <p:spTgt spid="146"/>
                                        </p:tgtEl>
                                        <p:attrNameLst>
                                          <p:attrName>ppt_y</p:attrName>
                                        </p:attrNameLst>
                                      </p:cBhvr>
                                      <p:tavLst>
                                        <p:tav tm="0">
                                          <p:val>
                                            <p:strVal val="#ppt_y+.1"/>
                                          </p:val>
                                        </p:tav>
                                        <p:tav tm="100000">
                                          <p:val>
                                            <p:strVal val="#ppt_y"/>
                                          </p:val>
                                        </p:tav>
                                      </p:tavLst>
                                    </p:anim>
                                  </p:childTnLst>
                                </p:cTn>
                              </p:par>
                            </p:childTnLst>
                          </p:cTn>
                        </p:par>
                      </p:childTnLst>
                    </p:cTn>
                  </p:par>
                  <p:par>
                    <p:cTn id="352" fill="hold">
                      <p:stCondLst>
                        <p:cond delay="indefinite"/>
                      </p:stCondLst>
                      <p:childTnLst>
                        <p:par>
                          <p:cTn id="353" fill="hold">
                            <p:stCondLst>
                              <p:cond delay="0"/>
                            </p:stCondLst>
                            <p:childTnLst>
                              <p:par>
                                <p:cTn id="354" presetID="42" presetClass="entr" presetSubtype="0" fill="hold" nodeType="clickEffect">
                                  <p:stCondLst>
                                    <p:cond delay="0"/>
                                  </p:stCondLst>
                                  <p:childTnLst>
                                    <p:set>
                                      <p:cBhvr>
                                        <p:cTn id="355" dur="1" fill="hold">
                                          <p:stCondLst>
                                            <p:cond delay="0"/>
                                          </p:stCondLst>
                                        </p:cTn>
                                        <p:tgtEl>
                                          <p:spTgt spid="72"/>
                                        </p:tgtEl>
                                        <p:attrNameLst>
                                          <p:attrName>style.visibility</p:attrName>
                                        </p:attrNameLst>
                                      </p:cBhvr>
                                      <p:to>
                                        <p:strVal val="visible"/>
                                      </p:to>
                                    </p:set>
                                    <p:animEffect transition="in" filter="fade">
                                      <p:cBhvr>
                                        <p:cTn id="356" dur="1000"/>
                                        <p:tgtEl>
                                          <p:spTgt spid="72"/>
                                        </p:tgtEl>
                                      </p:cBhvr>
                                    </p:animEffect>
                                    <p:anim calcmode="lin" valueType="num">
                                      <p:cBhvr>
                                        <p:cTn id="357" dur="1000" fill="hold"/>
                                        <p:tgtEl>
                                          <p:spTgt spid="72"/>
                                        </p:tgtEl>
                                        <p:attrNameLst>
                                          <p:attrName>ppt_x</p:attrName>
                                        </p:attrNameLst>
                                      </p:cBhvr>
                                      <p:tavLst>
                                        <p:tav tm="0">
                                          <p:val>
                                            <p:strVal val="#ppt_x"/>
                                          </p:val>
                                        </p:tav>
                                        <p:tav tm="100000">
                                          <p:val>
                                            <p:strVal val="#ppt_x"/>
                                          </p:val>
                                        </p:tav>
                                      </p:tavLst>
                                    </p:anim>
                                    <p:anim calcmode="lin" valueType="num">
                                      <p:cBhvr>
                                        <p:cTn id="358"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359" fill="hold">
                      <p:stCondLst>
                        <p:cond delay="indefinite"/>
                      </p:stCondLst>
                      <p:childTnLst>
                        <p:par>
                          <p:cTn id="360" fill="hold">
                            <p:stCondLst>
                              <p:cond delay="0"/>
                            </p:stCondLst>
                            <p:childTnLst>
                              <p:par>
                                <p:cTn id="361" presetID="42" presetClass="entr" presetSubtype="0" fill="hold" grpId="0" nodeType="clickEffect">
                                  <p:stCondLst>
                                    <p:cond delay="0"/>
                                  </p:stCondLst>
                                  <p:childTnLst>
                                    <p:set>
                                      <p:cBhvr>
                                        <p:cTn id="362" dur="1" fill="hold">
                                          <p:stCondLst>
                                            <p:cond delay="0"/>
                                          </p:stCondLst>
                                        </p:cTn>
                                        <p:tgtEl>
                                          <p:spTgt spid="28"/>
                                        </p:tgtEl>
                                        <p:attrNameLst>
                                          <p:attrName>style.visibility</p:attrName>
                                        </p:attrNameLst>
                                      </p:cBhvr>
                                      <p:to>
                                        <p:strVal val="visible"/>
                                      </p:to>
                                    </p:set>
                                    <p:animEffect transition="in" filter="fade">
                                      <p:cBhvr>
                                        <p:cTn id="363" dur="1000"/>
                                        <p:tgtEl>
                                          <p:spTgt spid="28"/>
                                        </p:tgtEl>
                                      </p:cBhvr>
                                    </p:animEffect>
                                    <p:anim calcmode="lin" valueType="num">
                                      <p:cBhvr>
                                        <p:cTn id="364" dur="1000" fill="hold"/>
                                        <p:tgtEl>
                                          <p:spTgt spid="28"/>
                                        </p:tgtEl>
                                        <p:attrNameLst>
                                          <p:attrName>ppt_x</p:attrName>
                                        </p:attrNameLst>
                                      </p:cBhvr>
                                      <p:tavLst>
                                        <p:tav tm="0">
                                          <p:val>
                                            <p:strVal val="#ppt_x"/>
                                          </p:val>
                                        </p:tav>
                                        <p:tav tm="100000">
                                          <p:val>
                                            <p:strVal val="#ppt_x"/>
                                          </p:val>
                                        </p:tav>
                                      </p:tavLst>
                                    </p:anim>
                                    <p:anim calcmode="lin" valueType="num">
                                      <p:cBhvr>
                                        <p:cTn id="36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366" fill="hold">
                      <p:stCondLst>
                        <p:cond delay="indefinite"/>
                      </p:stCondLst>
                      <p:childTnLst>
                        <p:par>
                          <p:cTn id="367" fill="hold">
                            <p:stCondLst>
                              <p:cond delay="0"/>
                            </p:stCondLst>
                            <p:childTnLst>
                              <p:par>
                                <p:cTn id="368" presetID="2" presetClass="entr" presetSubtype="4" fill="hold" grpId="0" nodeType="clickEffect">
                                  <p:stCondLst>
                                    <p:cond delay="0"/>
                                  </p:stCondLst>
                                  <p:childTnLst>
                                    <p:set>
                                      <p:cBhvr>
                                        <p:cTn id="369" dur="1" fill="hold">
                                          <p:stCondLst>
                                            <p:cond delay="0"/>
                                          </p:stCondLst>
                                        </p:cTn>
                                        <p:tgtEl>
                                          <p:spTgt spid="25"/>
                                        </p:tgtEl>
                                        <p:attrNameLst>
                                          <p:attrName>style.visibility</p:attrName>
                                        </p:attrNameLst>
                                      </p:cBhvr>
                                      <p:to>
                                        <p:strVal val="visible"/>
                                      </p:to>
                                    </p:set>
                                    <p:anim calcmode="lin" valueType="num">
                                      <p:cBhvr additive="base">
                                        <p:cTn id="370" dur="500" fill="hold"/>
                                        <p:tgtEl>
                                          <p:spTgt spid="25"/>
                                        </p:tgtEl>
                                        <p:attrNameLst>
                                          <p:attrName>ppt_x</p:attrName>
                                        </p:attrNameLst>
                                      </p:cBhvr>
                                      <p:tavLst>
                                        <p:tav tm="0">
                                          <p:val>
                                            <p:strVal val="#ppt_x"/>
                                          </p:val>
                                        </p:tav>
                                        <p:tav tm="100000">
                                          <p:val>
                                            <p:strVal val="#ppt_x"/>
                                          </p:val>
                                        </p:tav>
                                      </p:tavLst>
                                    </p:anim>
                                    <p:anim calcmode="lin" valueType="num">
                                      <p:cBhvr additive="base">
                                        <p:cTn id="37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72" fill="hold">
                      <p:stCondLst>
                        <p:cond delay="indefinite"/>
                      </p:stCondLst>
                      <p:childTnLst>
                        <p:par>
                          <p:cTn id="373" fill="hold">
                            <p:stCondLst>
                              <p:cond delay="0"/>
                            </p:stCondLst>
                            <p:childTnLst>
                              <p:par>
                                <p:cTn id="374" presetID="22" presetClass="entr" presetSubtype="4" fill="hold" grpId="1" nodeType="clickEffect">
                                  <p:stCondLst>
                                    <p:cond delay="0"/>
                                  </p:stCondLst>
                                  <p:childTnLst>
                                    <p:set>
                                      <p:cBhvr>
                                        <p:cTn id="375" dur="1" fill="hold">
                                          <p:stCondLst>
                                            <p:cond delay="0"/>
                                          </p:stCondLst>
                                        </p:cTn>
                                        <p:tgtEl>
                                          <p:spTgt spid="73"/>
                                        </p:tgtEl>
                                        <p:attrNameLst>
                                          <p:attrName>style.visibility</p:attrName>
                                        </p:attrNameLst>
                                      </p:cBhvr>
                                      <p:to>
                                        <p:strVal val="visible"/>
                                      </p:to>
                                    </p:set>
                                    <p:animEffect transition="in" filter="wipe(down)">
                                      <p:cBhvr>
                                        <p:cTn id="376" dur="3000"/>
                                        <p:tgtEl>
                                          <p:spTgt spid="73"/>
                                        </p:tgtEl>
                                      </p:cBhvr>
                                    </p:animEffect>
                                  </p:childTnLst>
                                </p:cTn>
                              </p:par>
                            </p:childTnLst>
                          </p:cTn>
                        </p:par>
                      </p:childTnLst>
                    </p:cTn>
                  </p:par>
                  <p:par>
                    <p:cTn id="377" fill="hold">
                      <p:stCondLst>
                        <p:cond delay="indefinite"/>
                      </p:stCondLst>
                      <p:childTnLst>
                        <p:par>
                          <p:cTn id="378" fill="hold">
                            <p:stCondLst>
                              <p:cond delay="0"/>
                            </p:stCondLst>
                            <p:childTnLst>
                              <p:par>
                                <p:cTn id="379" presetID="1" presetClass="exit" presetSubtype="0" fill="hold" grpId="2" nodeType="clickEffect">
                                  <p:stCondLst>
                                    <p:cond delay="0"/>
                                  </p:stCondLst>
                                  <p:childTnLst>
                                    <p:set>
                                      <p:cBhvr>
                                        <p:cTn id="380" dur="1" fill="hold">
                                          <p:stCondLst>
                                            <p:cond delay="0"/>
                                          </p:stCondLst>
                                        </p:cTn>
                                        <p:tgtEl>
                                          <p:spTgt spid="265"/>
                                        </p:tgtEl>
                                        <p:attrNameLst>
                                          <p:attrName>style.visibility</p:attrName>
                                        </p:attrNameLst>
                                      </p:cBhvr>
                                      <p:to>
                                        <p:strVal val="hidden"/>
                                      </p:to>
                                    </p:set>
                                  </p:childTnLst>
                                </p:cTn>
                              </p:par>
                              <p:par>
                                <p:cTn id="381" presetID="1" presetClass="exit" presetSubtype="0" fill="hold" grpId="1" nodeType="withEffect">
                                  <p:stCondLst>
                                    <p:cond delay="0"/>
                                  </p:stCondLst>
                                  <p:childTnLst>
                                    <p:set>
                                      <p:cBhvr>
                                        <p:cTn id="382" dur="1" fill="hold">
                                          <p:stCondLst>
                                            <p:cond delay="0"/>
                                          </p:stCondLst>
                                        </p:cTn>
                                        <p:tgtEl>
                                          <p:spTgt spid="3"/>
                                        </p:tgtEl>
                                        <p:attrNameLst>
                                          <p:attrName>style.visibility</p:attrName>
                                        </p:attrNameLst>
                                      </p:cBhvr>
                                      <p:to>
                                        <p:strVal val="hidden"/>
                                      </p:to>
                                    </p:set>
                                  </p:childTnLst>
                                </p:cTn>
                              </p:par>
                              <p:par>
                                <p:cTn id="383" presetID="1" presetClass="exit" presetSubtype="0" fill="hold" grpId="1" nodeType="withEffect">
                                  <p:stCondLst>
                                    <p:cond delay="0"/>
                                  </p:stCondLst>
                                  <p:childTnLst>
                                    <p:set>
                                      <p:cBhvr>
                                        <p:cTn id="384" dur="1" fill="hold">
                                          <p:stCondLst>
                                            <p:cond delay="0"/>
                                          </p:stCondLst>
                                        </p:cTn>
                                        <p:tgtEl>
                                          <p:spTgt spid="269"/>
                                        </p:tgtEl>
                                        <p:attrNameLst>
                                          <p:attrName>style.visibility</p:attrName>
                                        </p:attrNameLst>
                                      </p:cBhvr>
                                      <p:to>
                                        <p:strVal val="hidden"/>
                                      </p:to>
                                    </p:set>
                                  </p:childTnLst>
                                </p:cTn>
                              </p:par>
                              <p:par>
                                <p:cTn id="385" presetID="1" presetClass="exit" presetSubtype="0" fill="hold" grpId="1" nodeType="withEffect">
                                  <p:stCondLst>
                                    <p:cond delay="0"/>
                                  </p:stCondLst>
                                  <p:childTnLst>
                                    <p:set>
                                      <p:cBhvr>
                                        <p:cTn id="386" dur="1" fill="hold">
                                          <p:stCondLst>
                                            <p:cond delay="0"/>
                                          </p:stCondLst>
                                        </p:cTn>
                                        <p:tgtEl>
                                          <p:spTgt spid="270"/>
                                        </p:tgtEl>
                                        <p:attrNameLst>
                                          <p:attrName>style.visibility</p:attrName>
                                        </p:attrNameLst>
                                      </p:cBhvr>
                                      <p:to>
                                        <p:strVal val="hidden"/>
                                      </p:to>
                                    </p:set>
                                  </p:childTnLst>
                                </p:cTn>
                              </p:par>
                              <p:par>
                                <p:cTn id="387" presetID="1" presetClass="exit" presetSubtype="0" fill="hold" grpId="1" nodeType="withEffect">
                                  <p:stCondLst>
                                    <p:cond delay="0"/>
                                  </p:stCondLst>
                                  <p:childTnLst>
                                    <p:set>
                                      <p:cBhvr>
                                        <p:cTn id="388" dur="1" fill="hold">
                                          <p:stCondLst>
                                            <p:cond delay="0"/>
                                          </p:stCondLst>
                                        </p:cTn>
                                        <p:tgtEl>
                                          <p:spTgt spid="271"/>
                                        </p:tgtEl>
                                        <p:attrNameLst>
                                          <p:attrName>style.visibility</p:attrName>
                                        </p:attrNameLst>
                                      </p:cBhvr>
                                      <p:to>
                                        <p:strVal val="hidden"/>
                                      </p:to>
                                    </p:set>
                                  </p:childTnLst>
                                </p:cTn>
                              </p:par>
                              <p:par>
                                <p:cTn id="389" presetID="1" presetClass="exit" presetSubtype="0" fill="hold" grpId="1" nodeType="withEffect">
                                  <p:stCondLst>
                                    <p:cond delay="0"/>
                                  </p:stCondLst>
                                  <p:childTnLst>
                                    <p:set>
                                      <p:cBhvr>
                                        <p:cTn id="390" dur="1" fill="hold">
                                          <p:stCondLst>
                                            <p:cond delay="0"/>
                                          </p:stCondLst>
                                        </p:cTn>
                                        <p:tgtEl>
                                          <p:spTgt spid="272"/>
                                        </p:tgtEl>
                                        <p:attrNameLst>
                                          <p:attrName>style.visibility</p:attrName>
                                        </p:attrNameLst>
                                      </p:cBhvr>
                                      <p:to>
                                        <p:strVal val="hidden"/>
                                      </p:to>
                                    </p:set>
                                  </p:childTnLst>
                                </p:cTn>
                              </p:par>
                              <p:par>
                                <p:cTn id="391" presetID="1" presetClass="exit" presetSubtype="0" fill="hold" grpId="1" nodeType="withEffect">
                                  <p:stCondLst>
                                    <p:cond delay="0"/>
                                  </p:stCondLst>
                                  <p:childTnLst>
                                    <p:set>
                                      <p:cBhvr>
                                        <p:cTn id="392" dur="1" fill="hold">
                                          <p:stCondLst>
                                            <p:cond delay="0"/>
                                          </p:stCondLst>
                                        </p:cTn>
                                        <p:tgtEl>
                                          <p:spTgt spid="273"/>
                                        </p:tgtEl>
                                        <p:attrNameLst>
                                          <p:attrName>style.visibility</p:attrName>
                                        </p:attrNameLst>
                                      </p:cBhvr>
                                      <p:to>
                                        <p:strVal val="hidden"/>
                                      </p:to>
                                    </p:set>
                                  </p:childTnLst>
                                </p:cTn>
                              </p:par>
                              <p:par>
                                <p:cTn id="393" presetID="1" presetClass="exit" presetSubtype="0" fill="hold" grpId="1" nodeType="withEffect">
                                  <p:stCondLst>
                                    <p:cond delay="0"/>
                                  </p:stCondLst>
                                  <p:childTnLst>
                                    <p:set>
                                      <p:cBhvr>
                                        <p:cTn id="394" dur="1" fill="hold">
                                          <p:stCondLst>
                                            <p:cond delay="0"/>
                                          </p:stCondLst>
                                        </p:cTn>
                                        <p:tgtEl>
                                          <p:spTgt spid="276"/>
                                        </p:tgtEl>
                                        <p:attrNameLst>
                                          <p:attrName>style.visibility</p:attrName>
                                        </p:attrNameLst>
                                      </p:cBhvr>
                                      <p:to>
                                        <p:strVal val="hidden"/>
                                      </p:to>
                                    </p:set>
                                  </p:childTnLst>
                                </p:cTn>
                              </p:par>
                              <p:par>
                                <p:cTn id="395" presetID="1" presetClass="exit" presetSubtype="0" fill="hold" grpId="1" nodeType="withEffect">
                                  <p:stCondLst>
                                    <p:cond delay="0"/>
                                  </p:stCondLst>
                                  <p:childTnLst>
                                    <p:set>
                                      <p:cBhvr>
                                        <p:cTn id="396" dur="1" fill="hold">
                                          <p:stCondLst>
                                            <p:cond delay="0"/>
                                          </p:stCondLst>
                                        </p:cTn>
                                        <p:tgtEl>
                                          <p:spTgt spid="277"/>
                                        </p:tgtEl>
                                        <p:attrNameLst>
                                          <p:attrName>style.visibility</p:attrName>
                                        </p:attrNameLst>
                                      </p:cBhvr>
                                      <p:to>
                                        <p:strVal val="hidden"/>
                                      </p:to>
                                    </p:set>
                                  </p:childTnLst>
                                </p:cTn>
                              </p:par>
                              <p:par>
                                <p:cTn id="397" presetID="1" presetClass="exit" presetSubtype="0" fill="hold" grpId="1" nodeType="withEffect">
                                  <p:stCondLst>
                                    <p:cond delay="0"/>
                                  </p:stCondLst>
                                  <p:childTnLst>
                                    <p:set>
                                      <p:cBhvr>
                                        <p:cTn id="398" dur="1" fill="hold">
                                          <p:stCondLst>
                                            <p:cond delay="0"/>
                                          </p:stCondLst>
                                        </p:cTn>
                                        <p:tgtEl>
                                          <p:spTgt spid="278"/>
                                        </p:tgtEl>
                                        <p:attrNameLst>
                                          <p:attrName>style.visibility</p:attrName>
                                        </p:attrNameLst>
                                      </p:cBhvr>
                                      <p:to>
                                        <p:strVal val="hidden"/>
                                      </p:to>
                                    </p:set>
                                  </p:childTnLst>
                                </p:cTn>
                              </p:par>
                              <p:par>
                                <p:cTn id="399" presetID="1" presetClass="exit" presetSubtype="0" fill="hold" grpId="1" nodeType="withEffect">
                                  <p:stCondLst>
                                    <p:cond delay="0"/>
                                  </p:stCondLst>
                                  <p:childTnLst>
                                    <p:set>
                                      <p:cBhvr>
                                        <p:cTn id="400" dur="1" fill="hold">
                                          <p:stCondLst>
                                            <p:cond delay="0"/>
                                          </p:stCondLst>
                                        </p:cTn>
                                        <p:tgtEl>
                                          <p:spTgt spid="279"/>
                                        </p:tgtEl>
                                        <p:attrNameLst>
                                          <p:attrName>style.visibility</p:attrName>
                                        </p:attrNameLst>
                                      </p:cBhvr>
                                      <p:to>
                                        <p:strVal val="hidden"/>
                                      </p:to>
                                    </p:set>
                                  </p:childTnLst>
                                </p:cTn>
                              </p:par>
                              <p:par>
                                <p:cTn id="401" presetID="1" presetClass="exit" presetSubtype="0" fill="hold" grpId="1" nodeType="withEffect">
                                  <p:stCondLst>
                                    <p:cond delay="0"/>
                                  </p:stCondLst>
                                  <p:childTnLst>
                                    <p:set>
                                      <p:cBhvr>
                                        <p:cTn id="402" dur="1" fill="hold">
                                          <p:stCondLst>
                                            <p:cond delay="0"/>
                                          </p:stCondLst>
                                        </p:cTn>
                                        <p:tgtEl>
                                          <p:spTgt spid="280"/>
                                        </p:tgtEl>
                                        <p:attrNameLst>
                                          <p:attrName>style.visibility</p:attrName>
                                        </p:attrNameLst>
                                      </p:cBhvr>
                                      <p:to>
                                        <p:strVal val="hidden"/>
                                      </p:to>
                                    </p:set>
                                  </p:childTnLst>
                                </p:cTn>
                              </p:par>
                              <p:par>
                                <p:cTn id="403" presetID="1" presetClass="exit" presetSubtype="0" fill="hold" grpId="1" nodeType="withEffect">
                                  <p:stCondLst>
                                    <p:cond delay="0"/>
                                  </p:stCondLst>
                                  <p:childTnLst>
                                    <p:set>
                                      <p:cBhvr>
                                        <p:cTn id="404" dur="1" fill="hold">
                                          <p:stCondLst>
                                            <p:cond delay="0"/>
                                          </p:stCondLst>
                                        </p:cTn>
                                        <p:tgtEl>
                                          <p:spTgt spid="282"/>
                                        </p:tgtEl>
                                        <p:attrNameLst>
                                          <p:attrName>style.visibility</p:attrName>
                                        </p:attrNameLst>
                                      </p:cBhvr>
                                      <p:to>
                                        <p:strVal val="hidden"/>
                                      </p:to>
                                    </p:set>
                                  </p:childTnLst>
                                </p:cTn>
                              </p:par>
                              <p:par>
                                <p:cTn id="405" presetID="1" presetClass="exit" presetSubtype="0" fill="hold" grpId="1" nodeType="withEffect">
                                  <p:stCondLst>
                                    <p:cond delay="0"/>
                                  </p:stCondLst>
                                  <p:childTnLst>
                                    <p:set>
                                      <p:cBhvr>
                                        <p:cTn id="406" dur="1" fill="hold">
                                          <p:stCondLst>
                                            <p:cond delay="0"/>
                                          </p:stCondLst>
                                        </p:cTn>
                                        <p:tgtEl>
                                          <p:spTgt spid="59"/>
                                        </p:tgtEl>
                                        <p:attrNameLst>
                                          <p:attrName>style.visibility</p:attrName>
                                        </p:attrNameLst>
                                      </p:cBhvr>
                                      <p:to>
                                        <p:strVal val="hidden"/>
                                      </p:to>
                                    </p:set>
                                  </p:childTnLst>
                                </p:cTn>
                              </p:par>
                              <p:par>
                                <p:cTn id="407" presetID="1" presetClass="exit" presetSubtype="0" fill="hold" grpId="1" nodeType="withEffect">
                                  <p:stCondLst>
                                    <p:cond delay="0"/>
                                  </p:stCondLst>
                                  <p:childTnLst>
                                    <p:set>
                                      <p:cBhvr>
                                        <p:cTn id="408" dur="1" fill="hold">
                                          <p:stCondLst>
                                            <p:cond delay="0"/>
                                          </p:stCondLst>
                                        </p:cTn>
                                        <p:tgtEl>
                                          <p:spTgt spid="68"/>
                                        </p:tgtEl>
                                        <p:attrNameLst>
                                          <p:attrName>style.visibility</p:attrName>
                                        </p:attrNameLst>
                                      </p:cBhvr>
                                      <p:to>
                                        <p:strVal val="hidden"/>
                                      </p:to>
                                    </p:set>
                                  </p:childTnLst>
                                </p:cTn>
                              </p:par>
                            </p:childTnLst>
                          </p:cTn>
                        </p:par>
                      </p:childTnLst>
                    </p:cTn>
                  </p:par>
                  <p:par>
                    <p:cTn id="409" fill="hold">
                      <p:stCondLst>
                        <p:cond delay="indefinite"/>
                      </p:stCondLst>
                      <p:childTnLst>
                        <p:par>
                          <p:cTn id="410" fill="hold">
                            <p:stCondLst>
                              <p:cond delay="0"/>
                            </p:stCondLst>
                            <p:childTnLst>
                              <p:par>
                                <p:cTn id="411" presetID="42" presetClass="entr" presetSubtype="0" fill="hold" grpId="0" nodeType="clickEffect">
                                  <p:stCondLst>
                                    <p:cond delay="0"/>
                                  </p:stCondLst>
                                  <p:childTnLst>
                                    <p:set>
                                      <p:cBhvr>
                                        <p:cTn id="412" dur="1" fill="hold">
                                          <p:stCondLst>
                                            <p:cond delay="0"/>
                                          </p:stCondLst>
                                        </p:cTn>
                                        <p:tgtEl>
                                          <p:spTgt spid="4"/>
                                        </p:tgtEl>
                                        <p:attrNameLst>
                                          <p:attrName>style.visibility</p:attrName>
                                        </p:attrNameLst>
                                      </p:cBhvr>
                                      <p:to>
                                        <p:strVal val="visible"/>
                                      </p:to>
                                    </p:set>
                                    <p:animEffect transition="in" filter="fade">
                                      <p:cBhvr>
                                        <p:cTn id="413" dur="1000"/>
                                        <p:tgtEl>
                                          <p:spTgt spid="4"/>
                                        </p:tgtEl>
                                      </p:cBhvr>
                                    </p:animEffect>
                                    <p:anim calcmode="lin" valueType="num">
                                      <p:cBhvr>
                                        <p:cTn id="414" dur="1000" fill="hold"/>
                                        <p:tgtEl>
                                          <p:spTgt spid="4"/>
                                        </p:tgtEl>
                                        <p:attrNameLst>
                                          <p:attrName>ppt_x</p:attrName>
                                        </p:attrNameLst>
                                      </p:cBhvr>
                                      <p:tavLst>
                                        <p:tav tm="0">
                                          <p:val>
                                            <p:strVal val="#ppt_x"/>
                                          </p:val>
                                        </p:tav>
                                        <p:tav tm="100000">
                                          <p:val>
                                            <p:strVal val="#ppt_x"/>
                                          </p:val>
                                        </p:tav>
                                      </p:tavLst>
                                    </p:anim>
                                    <p:anim calcmode="lin" valueType="num">
                                      <p:cBhvr>
                                        <p:cTn id="4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16" fill="hold">
                      <p:stCondLst>
                        <p:cond delay="indefinite"/>
                      </p:stCondLst>
                      <p:childTnLst>
                        <p:par>
                          <p:cTn id="417" fill="hold">
                            <p:stCondLst>
                              <p:cond delay="0"/>
                            </p:stCondLst>
                            <p:childTnLst>
                              <p:par>
                                <p:cTn id="418" presetID="2" presetClass="entr" presetSubtype="4" fill="hold" grpId="0" nodeType="clickEffect">
                                  <p:stCondLst>
                                    <p:cond delay="0"/>
                                  </p:stCondLst>
                                  <p:childTnLst>
                                    <p:set>
                                      <p:cBhvr>
                                        <p:cTn id="419" dur="1" fill="hold">
                                          <p:stCondLst>
                                            <p:cond delay="0"/>
                                          </p:stCondLst>
                                        </p:cTn>
                                        <p:tgtEl>
                                          <p:spTgt spid="2"/>
                                        </p:tgtEl>
                                        <p:attrNameLst>
                                          <p:attrName>style.visibility</p:attrName>
                                        </p:attrNameLst>
                                      </p:cBhvr>
                                      <p:to>
                                        <p:strVal val="visible"/>
                                      </p:to>
                                    </p:set>
                                    <p:anim calcmode="lin" valueType="num">
                                      <p:cBhvr additive="base">
                                        <p:cTn id="420" dur="1000" fill="hold"/>
                                        <p:tgtEl>
                                          <p:spTgt spid="2"/>
                                        </p:tgtEl>
                                        <p:attrNameLst>
                                          <p:attrName>ppt_x</p:attrName>
                                        </p:attrNameLst>
                                      </p:cBhvr>
                                      <p:tavLst>
                                        <p:tav tm="0">
                                          <p:val>
                                            <p:strVal val="#ppt_x"/>
                                          </p:val>
                                        </p:tav>
                                        <p:tav tm="100000">
                                          <p:val>
                                            <p:strVal val="#ppt_x"/>
                                          </p:val>
                                        </p:tav>
                                      </p:tavLst>
                                    </p:anim>
                                    <p:anim calcmode="lin" valueType="num">
                                      <p:cBhvr additive="base">
                                        <p:cTn id="421"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22" fill="hold">
                      <p:stCondLst>
                        <p:cond delay="indefinite"/>
                      </p:stCondLst>
                      <p:childTnLst>
                        <p:par>
                          <p:cTn id="423" fill="hold">
                            <p:stCondLst>
                              <p:cond delay="0"/>
                            </p:stCondLst>
                            <p:childTnLst>
                              <p:par>
                                <p:cTn id="424" presetID="2" presetClass="entr" presetSubtype="4" fill="hold" nodeType="clickEffect">
                                  <p:stCondLst>
                                    <p:cond delay="0"/>
                                  </p:stCondLst>
                                  <p:childTnLst>
                                    <p:set>
                                      <p:cBhvr>
                                        <p:cTn id="425" dur="1" fill="hold">
                                          <p:stCondLst>
                                            <p:cond delay="0"/>
                                          </p:stCondLst>
                                        </p:cTn>
                                        <p:tgtEl>
                                          <p:spTgt spid="78"/>
                                        </p:tgtEl>
                                        <p:attrNameLst>
                                          <p:attrName>style.visibility</p:attrName>
                                        </p:attrNameLst>
                                      </p:cBhvr>
                                      <p:to>
                                        <p:strVal val="visible"/>
                                      </p:to>
                                    </p:set>
                                    <p:anim calcmode="lin" valueType="num">
                                      <p:cBhvr additive="base">
                                        <p:cTn id="426" dur="500" fill="hold"/>
                                        <p:tgtEl>
                                          <p:spTgt spid="78"/>
                                        </p:tgtEl>
                                        <p:attrNameLst>
                                          <p:attrName>ppt_x</p:attrName>
                                        </p:attrNameLst>
                                      </p:cBhvr>
                                      <p:tavLst>
                                        <p:tav tm="0">
                                          <p:val>
                                            <p:strVal val="#ppt_x"/>
                                          </p:val>
                                        </p:tav>
                                        <p:tav tm="100000">
                                          <p:val>
                                            <p:strVal val="#ppt_x"/>
                                          </p:val>
                                        </p:tav>
                                      </p:tavLst>
                                    </p:anim>
                                    <p:anim calcmode="lin" valueType="num">
                                      <p:cBhvr additive="base">
                                        <p:cTn id="427" dur="500" fill="hold"/>
                                        <p:tgtEl>
                                          <p:spTgt spid="78"/>
                                        </p:tgtEl>
                                        <p:attrNameLst>
                                          <p:attrName>ppt_y</p:attrName>
                                        </p:attrNameLst>
                                      </p:cBhvr>
                                      <p:tavLst>
                                        <p:tav tm="0">
                                          <p:val>
                                            <p:strVal val="1+#ppt_h/2"/>
                                          </p:val>
                                        </p:tav>
                                        <p:tav tm="100000">
                                          <p:val>
                                            <p:strVal val="#ppt_y"/>
                                          </p:val>
                                        </p:tav>
                                      </p:tavLst>
                                    </p:anim>
                                  </p:childTnLst>
                                </p:cTn>
                              </p:par>
                            </p:childTnLst>
                          </p:cTn>
                        </p:par>
                      </p:childTnLst>
                    </p:cTn>
                  </p:par>
                  <p:par>
                    <p:cTn id="428" fill="hold">
                      <p:stCondLst>
                        <p:cond delay="indefinite"/>
                      </p:stCondLst>
                      <p:childTnLst>
                        <p:par>
                          <p:cTn id="429" fill="hold">
                            <p:stCondLst>
                              <p:cond delay="0"/>
                            </p:stCondLst>
                            <p:childTnLst>
                              <p:par>
                                <p:cTn id="430" presetID="2" presetClass="entr" presetSubtype="4" fill="hold" grpId="0" nodeType="clickEffect">
                                  <p:stCondLst>
                                    <p:cond delay="0"/>
                                  </p:stCondLst>
                                  <p:childTnLst>
                                    <p:set>
                                      <p:cBhvr>
                                        <p:cTn id="431" dur="1" fill="hold">
                                          <p:stCondLst>
                                            <p:cond delay="0"/>
                                          </p:stCondLst>
                                        </p:cTn>
                                        <p:tgtEl>
                                          <p:spTgt spid="5"/>
                                        </p:tgtEl>
                                        <p:attrNameLst>
                                          <p:attrName>style.visibility</p:attrName>
                                        </p:attrNameLst>
                                      </p:cBhvr>
                                      <p:to>
                                        <p:strVal val="visible"/>
                                      </p:to>
                                    </p:set>
                                    <p:anim calcmode="lin" valueType="num">
                                      <p:cBhvr additive="base">
                                        <p:cTn id="432" dur="500" fill="hold"/>
                                        <p:tgtEl>
                                          <p:spTgt spid="5"/>
                                        </p:tgtEl>
                                        <p:attrNameLst>
                                          <p:attrName>ppt_x</p:attrName>
                                        </p:attrNameLst>
                                      </p:cBhvr>
                                      <p:tavLst>
                                        <p:tav tm="0">
                                          <p:val>
                                            <p:strVal val="#ppt_x"/>
                                          </p:val>
                                        </p:tav>
                                        <p:tav tm="100000">
                                          <p:val>
                                            <p:strVal val="#ppt_x"/>
                                          </p:val>
                                        </p:tav>
                                      </p:tavLst>
                                    </p:anim>
                                    <p:anim calcmode="lin" valueType="num">
                                      <p:cBhvr additive="base">
                                        <p:cTn id="43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34" fill="hold">
                      <p:stCondLst>
                        <p:cond delay="indefinite"/>
                      </p:stCondLst>
                      <p:childTnLst>
                        <p:par>
                          <p:cTn id="435" fill="hold">
                            <p:stCondLst>
                              <p:cond delay="0"/>
                            </p:stCondLst>
                            <p:childTnLst>
                              <p:par>
                                <p:cTn id="436" presetID="42" presetClass="entr" presetSubtype="0" fill="hold" grpId="0" nodeType="clickEffect">
                                  <p:stCondLst>
                                    <p:cond delay="0"/>
                                  </p:stCondLst>
                                  <p:childTnLst>
                                    <p:set>
                                      <p:cBhvr>
                                        <p:cTn id="437" dur="1" fill="hold">
                                          <p:stCondLst>
                                            <p:cond delay="0"/>
                                          </p:stCondLst>
                                        </p:cTn>
                                        <p:tgtEl>
                                          <p:spTgt spid="90"/>
                                        </p:tgtEl>
                                        <p:attrNameLst>
                                          <p:attrName>style.visibility</p:attrName>
                                        </p:attrNameLst>
                                      </p:cBhvr>
                                      <p:to>
                                        <p:strVal val="visible"/>
                                      </p:to>
                                    </p:set>
                                    <p:animEffect transition="in" filter="fade">
                                      <p:cBhvr>
                                        <p:cTn id="438" dur="1000"/>
                                        <p:tgtEl>
                                          <p:spTgt spid="90"/>
                                        </p:tgtEl>
                                      </p:cBhvr>
                                    </p:animEffect>
                                    <p:anim calcmode="lin" valueType="num">
                                      <p:cBhvr>
                                        <p:cTn id="439" dur="1000" fill="hold"/>
                                        <p:tgtEl>
                                          <p:spTgt spid="90"/>
                                        </p:tgtEl>
                                        <p:attrNameLst>
                                          <p:attrName>ppt_x</p:attrName>
                                        </p:attrNameLst>
                                      </p:cBhvr>
                                      <p:tavLst>
                                        <p:tav tm="0">
                                          <p:val>
                                            <p:strVal val="#ppt_x"/>
                                          </p:val>
                                        </p:tav>
                                        <p:tav tm="100000">
                                          <p:val>
                                            <p:strVal val="#ppt_x"/>
                                          </p:val>
                                        </p:tav>
                                      </p:tavLst>
                                    </p:anim>
                                    <p:anim calcmode="lin" valueType="num">
                                      <p:cBhvr>
                                        <p:cTn id="440"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par>
                    <p:cTn id="441" fill="hold">
                      <p:stCondLst>
                        <p:cond delay="indefinite"/>
                      </p:stCondLst>
                      <p:childTnLst>
                        <p:par>
                          <p:cTn id="442" fill="hold">
                            <p:stCondLst>
                              <p:cond delay="0"/>
                            </p:stCondLst>
                            <p:childTnLst>
                              <p:par>
                                <p:cTn id="443" presetID="2" presetClass="entr" presetSubtype="4" fill="hold" nodeType="clickEffect">
                                  <p:stCondLst>
                                    <p:cond delay="0"/>
                                  </p:stCondLst>
                                  <p:childTnLst>
                                    <p:set>
                                      <p:cBhvr>
                                        <p:cTn id="444" dur="1" fill="hold">
                                          <p:stCondLst>
                                            <p:cond delay="0"/>
                                          </p:stCondLst>
                                        </p:cTn>
                                        <p:tgtEl>
                                          <p:spTgt spid="82"/>
                                        </p:tgtEl>
                                        <p:attrNameLst>
                                          <p:attrName>style.visibility</p:attrName>
                                        </p:attrNameLst>
                                      </p:cBhvr>
                                      <p:to>
                                        <p:strVal val="visible"/>
                                      </p:to>
                                    </p:set>
                                    <p:anim calcmode="lin" valueType="num">
                                      <p:cBhvr additive="base">
                                        <p:cTn id="445" dur="500" fill="hold"/>
                                        <p:tgtEl>
                                          <p:spTgt spid="82"/>
                                        </p:tgtEl>
                                        <p:attrNameLst>
                                          <p:attrName>ppt_x</p:attrName>
                                        </p:attrNameLst>
                                      </p:cBhvr>
                                      <p:tavLst>
                                        <p:tav tm="0">
                                          <p:val>
                                            <p:strVal val="#ppt_x"/>
                                          </p:val>
                                        </p:tav>
                                        <p:tav tm="100000">
                                          <p:val>
                                            <p:strVal val="#ppt_x"/>
                                          </p:val>
                                        </p:tav>
                                      </p:tavLst>
                                    </p:anim>
                                    <p:anim calcmode="lin" valueType="num">
                                      <p:cBhvr additive="base">
                                        <p:cTn id="446"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par>
                    <p:cTn id="447" fill="hold">
                      <p:stCondLst>
                        <p:cond delay="indefinite"/>
                      </p:stCondLst>
                      <p:childTnLst>
                        <p:par>
                          <p:cTn id="448" fill="hold">
                            <p:stCondLst>
                              <p:cond delay="0"/>
                            </p:stCondLst>
                            <p:childTnLst>
                              <p:par>
                                <p:cTn id="449" presetID="2" presetClass="entr" presetSubtype="4" fill="hold" grpId="0" nodeType="clickEffect">
                                  <p:stCondLst>
                                    <p:cond delay="0"/>
                                  </p:stCondLst>
                                  <p:childTnLst>
                                    <p:set>
                                      <p:cBhvr>
                                        <p:cTn id="450" dur="1" fill="hold">
                                          <p:stCondLst>
                                            <p:cond delay="0"/>
                                          </p:stCondLst>
                                        </p:cTn>
                                        <p:tgtEl>
                                          <p:spTgt spid="10"/>
                                        </p:tgtEl>
                                        <p:attrNameLst>
                                          <p:attrName>style.visibility</p:attrName>
                                        </p:attrNameLst>
                                      </p:cBhvr>
                                      <p:to>
                                        <p:strVal val="visible"/>
                                      </p:to>
                                    </p:set>
                                    <p:anim calcmode="lin" valueType="num">
                                      <p:cBhvr additive="base">
                                        <p:cTn id="451" dur="500" fill="hold"/>
                                        <p:tgtEl>
                                          <p:spTgt spid="10"/>
                                        </p:tgtEl>
                                        <p:attrNameLst>
                                          <p:attrName>ppt_x</p:attrName>
                                        </p:attrNameLst>
                                      </p:cBhvr>
                                      <p:tavLst>
                                        <p:tav tm="0">
                                          <p:val>
                                            <p:strVal val="#ppt_x"/>
                                          </p:val>
                                        </p:tav>
                                        <p:tav tm="100000">
                                          <p:val>
                                            <p:strVal val="#ppt_x"/>
                                          </p:val>
                                        </p:tav>
                                      </p:tavLst>
                                    </p:anim>
                                    <p:anim calcmode="lin" valueType="num">
                                      <p:cBhvr additive="base">
                                        <p:cTn id="4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3" fill="hold">
                      <p:stCondLst>
                        <p:cond delay="indefinite"/>
                      </p:stCondLst>
                      <p:childTnLst>
                        <p:par>
                          <p:cTn id="454" fill="hold">
                            <p:stCondLst>
                              <p:cond delay="0"/>
                            </p:stCondLst>
                            <p:childTnLst>
                              <p:par>
                                <p:cTn id="455" presetID="2" presetClass="entr" presetSubtype="4" fill="hold" nodeType="clickEffect">
                                  <p:stCondLst>
                                    <p:cond delay="0"/>
                                  </p:stCondLst>
                                  <p:childTnLst>
                                    <p:set>
                                      <p:cBhvr>
                                        <p:cTn id="456" dur="1" fill="hold">
                                          <p:stCondLst>
                                            <p:cond delay="0"/>
                                          </p:stCondLst>
                                        </p:cTn>
                                        <p:tgtEl>
                                          <p:spTgt spid="74"/>
                                        </p:tgtEl>
                                        <p:attrNameLst>
                                          <p:attrName>style.visibility</p:attrName>
                                        </p:attrNameLst>
                                      </p:cBhvr>
                                      <p:to>
                                        <p:strVal val="visible"/>
                                      </p:to>
                                    </p:set>
                                    <p:anim calcmode="lin" valueType="num">
                                      <p:cBhvr additive="base">
                                        <p:cTn id="457" dur="500" fill="hold"/>
                                        <p:tgtEl>
                                          <p:spTgt spid="74"/>
                                        </p:tgtEl>
                                        <p:attrNameLst>
                                          <p:attrName>ppt_x</p:attrName>
                                        </p:attrNameLst>
                                      </p:cBhvr>
                                      <p:tavLst>
                                        <p:tav tm="0">
                                          <p:val>
                                            <p:strVal val="#ppt_x"/>
                                          </p:val>
                                        </p:tav>
                                        <p:tav tm="100000">
                                          <p:val>
                                            <p:strVal val="#ppt_x"/>
                                          </p:val>
                                        </p:tav>
                                      </p:tavLst>
                                    </p:anim>
                                    <p:anim calcmode="lin" valueType="num">
                                      <p:cBhvr additive="base">
                                        <p:cTn id="458" dur="500" fill="hold"/>
                                        <p:tgtEl>
                                          <p:spTgt spid="74"/>
                                        </p:tgtEl>
                                        <p:attrNameLst>
                                          <p:attrName>ppt_y</p:attrName>
                                        </p:attrNameLst>
                                      </p:cBhvr>
                                      <p:tavLst>
                                        <p:tav tm="0">
                                          <p:val>
                                            <p:strVal val="1+#ppt_h/2"/>
                                          </p:val>
                                        </p:tav>
                                        <p:tav tm="100000">
                                          <p:val>
                                            <p:strVal val="#ppt_y"/>
                                          </p:val>
                                        </p:tav>
                                      </p:tavLst>
                                    </p:anim>
                                  </p:childTnLst>
                                </p:cTn>
                              </p:par>
                              <p:par>
                                <p:cTn id="459" presetID="2" presetClass="entr" presetSubtype="4" fill="hold" grpId="0" nodeType="withEffect">
                                  <p:stCondLst>
                                    <p:cond delay="0"/>
                                  </p:stCondLst>
                                  <p:childTnLst>
                                    <p:set>
                                      <p:cBhvr>
                                        <p:cTn id="460" dur="1" fill="hold">
                                          <p:stCondLst>
                                            <p:cond delay="0"/>
                                          </p:stCondLst>
                                        </p:cTn>
                                        <p:tgtEl>
                                          <p:spTgt spid="76"/>
                                        </p:tgtEl>
                                        <p:attrNameLst>
                                          <p:attrName>style.visibility</p:attrName>
                                        </p:attrNameLst>
                                      </p:cBhvr>
                                      <p:to>
                                        <p:strVal val="visible"/>
                                      </p:to>
                                    </p:set>
                                    <p:anim calcmode="lin" valueType="num">
                                      <p:cBhvr additive="base">
                                        <p:cTn id="461" dur="500" fill="hold"/>
                                        <p:tgtEl>
                                          <p:spTgt spid="76"/>
                                        </p:tgtEl>
                                        <p:attrNameLst>
                                          <p:attrName>ppt_x</p:attrName>
                                        </p:attrNameLst>
                                      </p:cBhvr>
                                      <p:tavLst>
                                        <p:tav tm="0">
                                          <p:val>
                                            <p:strVal val="#ppt_x"/>
                                          </p:val>
                                        </p:tav>
                                        <p:tav tm="100000">
                                          <p:val>
                                            <p:strVal val="#ppt_x"/>
                                          </p:val>
                                        </p:tav>
                                      </p:tavLst>
                                    </p:anim>
                                    <p:anim calcmode="lin" valueType="num">
                                      <p:cBhvr additive="base">
                                        <p:cTn id="462"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par>
                    <p:cTn id="463" fill="hold">
                      <p:stCondLst>
                        <p:cond delay="indefinite"/>
                      </p:stCondLst>
                      <p:childTnLst>
                        <p:par>
                          <p:cTn id="464" fill="hold">
                            <p:stCondLst>
                              <p:cond delay="0"/>
                            </p:stCondLst>
                            <p:childTnLst>
                              <p:par>
                                <p:cTn id="465" presetID="2" presetClass="entr" presetSubtype="4" fill="hold" grpId="0" nodeType="clickEffect">
                                  <p:stCondLst>
                                    <p:cond delay="0"/>
                                  </p:stCondLst>
                                  <p:childTnLst>
                                    <p:set>
                                      <p:cBhvr>
                                        <p:cTn id="466" dur="1" fill="hold">
                                          <p:stCondLst>
                                            <p:cond delay="0"/>
                                          </p:stCondLst>
                                        </p:cTn>
                                        <p:tgtEl>
                                          <p:spTgt spid="88"/>
                                        </p:tgtEl>
                                        <p:attrNameLst>
                                          <p:attrName>style.visibility</p:attrName>
                                        </p:attrNameLst>
                                      </p:cBhvr>
                                      <p:to>
                                        <p:strVal val="visible"/>
                                      </p:to>
                                    </p:set>
                                    <p:anim calcmode="lin" valueType="num">
                                      <p:cBhvr additive="base">
                                        <p:cTn id="467" dur="500" fill="hold"/>
                                        <p:tgtEl>
                                          <p:spTgt spid="88"/>
                                        </p:tgtEl>
                                        <p:attrNameLst>
                                          <p:attrName>ppt_x</p:attrName>
                                        </p:attrNameLst>
                                      </p:cBhvr>
                                      <p:tavLst>
                                        <p:tav tm="0">
                                          <p:val>
                                            <p:strVal val="#ppt_x"/>
                                          </p:val>
                                        </p:tav>
                                        <p:tav tm="100000">
                                          <p:val>
                                            <p:strVal val="#ppt_x"/>
                                          </p:val>
                                        </p:tav>
                                      </p:tavLst>
                                    </p:anim>
                                    <p:anim calcmode="lin" valueType="num">
                                      <p:cBhvr additive="base">
                                        <p:cTn id="468"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par>
                    <p:cTn id="469" fill="hold">
                      <p:stCondLst>
                        <p:cond delay="indefinite"/>
                      </p:stCondLst>
                      <p:childTnLst>
                        <p:par>
                          <p:cTn id="470" fill="hold">
                            <p:stCondLst>
                              <p:cond delay="0"/>
                            </p:stCondLst>
                            <p:childTnLst>
                              <p:par>
                                <p:cTn id="471" presetID="2" presetClass="entr" presetSubtype="4" fill="hold" grpId="0" nodeType="clickEffect">
                                  <p:stCondLst>
                                    <p:cond delay="0"/>
                                  </p:stCondLst>
                                  <p:childTnLst>
                                    <p:set>
                                      <p:cBhvr>
                                        <p:cTn id="472" dur="1" fill="hold">
                                          <p:stCondLst>
                                            <p:cond delay="0"/>
                                          </p:stCondLst>
                                        </p:cTn>
                                        <p:tgtEl>
                                          <p:spTgt spid="80"/>
                                        </p:tgtEl>
                                        <p:attrNameLst>
                                          <p:attrName>style.visibility</p:attrName>
                                        </p:attrNameLst>
                                      </p:cBhvr>
                                      <p:to>
                                        <p:strVal val="visible"/>
                                      </p:to>
                                    </p:set>
                                    <p:anim calcmode="lin" valueType="num">
                                      <p:cBhvr additive="base">
                                        <p:cTn id="473" dur="500" fill="hold"/>
                                        <p:tgtEl>
                                          <p:spTgt spid="80"/>
                                        </p:tgtEl>
                                        <p:attrNameLst>
                                          <p:attrName>ppt_x</p:attrName>
                                        </p:attrNameLst>
                                      </p:cBhvr>
                                      <p:tavLst>
                                        <p:tav tm="0">
                                          <p:val>
                                            <p:strVal val="#ppt_x"/>
                                          </p:val>
                                        </p:tav>
                                        <p:tav tm="100000">
                                          <p:val>
                                            <p:strVal val="#ppt_x"/>
                                          </p:val>
                                        </p:tav>
                                      </p:tavLst>
                                    </p:anim>
                                    <p:anim calcmode="lin" valueType="num">
                                      <p:cBhvr additive="base">
                                        <p:cTn id="474"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par>
                    <p:cTn id="475" fill="hold">
                      <p:stCondLst>
                        <p:cond delay="indefinite"/>
                      </p:stCondLst>
                      <p:childTnLst>
                        <p:par>
                          <p:cTn id="476" fill="hold">
                            <p:stCondLst>
                              <p:cond delay="0"/>
                            </p:stCondLst>
                            <p:childTnLst>
                              <p:par>
                                <p:cTn id="477" presetID="18" presetClass="entr" presetSubtype="12" fill="hold" grpId="0" nodeType="clickEffect">
                                  <p:stCondLst>
                                    <p:cond delay="0"/>
                                  </p:stCondLst>
                                  <p:childTnLst>
                                    <p:set>
                                      <p:cBhvr>
                                        <p:cTn id="478" dur="1" fill="hold">
                                          <p:stCondLst>
                                            <p:cond delay="0"/>
                                          </p:stCondLst>
                                        </p:cTn>
                                        <p:tgtEl>
                                          <p:spTgt spid="81"/>
                                        </p:tgtEl>
                                        <p:attrNameLst>
                                          <p:attrName>style.visibility</p:attrName>
                                        </p:attrNameLst>
                                      </p:cBhvr>
                                      <p:to>
                                        <p:strVal val="visible"/>
                                      </p:to>
                                    </p:set>
                                    <p:animEffect transition="in" filter="strips(downLeft)">
                                      <p:cBhvr>
                                        <p:cTn id="479" dur="3000"/>
                                        <p:tgtEl>
                                          <p:spTgt spid="81"/>
                                        </p:tgtEl>
                                      </p:cBhvr>
                                    </p:animEffect>
                                  </p:childTnLst>
                                </p:cTn>
                              </p:par>
                            </p:childTnLst>
                          </p:cTn>
                        </p:par>
                      </p:childTnLst>
                    </p:cTn>
                  </p:par>
                  <p:par>
                    <p:cTn id="480" fill="hold">
                      <p:stCondLst>
                        <p:cond delay="indefinite"/>
                      </p:stCondLst>
                      <p:childTnLst>
                        <p:par>
                          <p:cTn id="481" fill="hold">
                            <p:stCondLst>
                              <p:cond delay="0"/>
                            </p:stCondLst>
                            <p:childTnLst>
                              <p:par>
                                <p:cTn id="482" presetID="42" presetClass="entr" presetSubtype="0" fill="hold" grpId="0" nodeType="clickEffect">
                                  <p:stCondLst>
                                    <p:cond delay="0"/>
                                  </p:stCondLst>
                                  <p:childTnLst>
                                    <p:set>
                                      <p:cBhvr>
                                        <p:cTn id="483" dur="1" fill="hold">
                                          <p:stCondLst>
                                            <p:cond delay="0"/>
                                          </p:stCondLst>
                                        </p:cTn>
                                        <p:tgtEl>
                                          <p:spTgt spid="29"/>
                                        </p:tgtEl>
                                        <p:attrNameLst>
                                          <p:attrName>style.visibility</p:attrName>
                                        </p:attrNameLst>
                                      </p:cBhvr>
                                      <p:to>
                                        <p:strVal val="visible"/>
                                      </p:to>
                                    </p:set>
                                    <p:animEffect transition="in" filter="fade">
                                      <p:cBhvr>
                                        <p:cTn id="484" dur="1000"/>
                                        <p:tgtEl>
                                          <p:spTgt spid="29"/>
                                        </p:tgtEl>
                                      </p:cBhvr>
                                    </p:animEffect>
                                    <p:anim calcmode="lin" valueType="num">
                                      <p:cBhvr>
                                        <p:cTn id="485" dur="1000" fill="hold"/>
                                        <p:tgtEl>
                                          <p:spTgt spid="29"/>
                                        </p:tgtEl>
                                        <p:attrNameLst>
                                          <p:attrName>ppt_x</p:attrName>
                                        </p:attrNameLst>
                                      </p:cBhvr>
                                      <p:tavLst>
                                        <p:tav tm="0">
                                          <p:val>
                                            <p:strVal val="#ppt_x"/>
                                          </p:val>
                                        </p:tav>
                                        <p:tav tm="100000">
                                          <p:val>
                                            <p:strVal val="#ppt_x"/>
                                          </p:val>
                                        </p:tav>
                                      </p:tavLst>
                                    </p:anim>
                                    <p:anim calcmode="lin" valueType="num">
                                      <p:cBhvr>
                                        <p:cTn id="48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487" fill="hold">
                      <p:stCondLst>
                        <p:cond delay="indefinite"/>
                      </p:stCondLst>
                      <p:childTnLst>
                        <p:par>
                          <p:cTn id="488" fill="hold">
                            <p:stCondLst>
                              <p:cond delay="0"/>
                            </p:stCondLst>
                            <p:childTnLst>
                              <p:par>
                                <p:cTn id="489" presetID="42" presetClass="entr" presetSubtype="0" fill="hold" grpId="0" nodeType="clickEffect">
                                  <p:stCondLst>
                                    <p:cond delay="0"/>
                                  </p:stCondLst>
                                  <p:childTnLst>
                                    <p:set>
                                      <p:cBhvr>
                                        <p:cTn id="490" dur="1" fill="hold">
                                          <p:stCondLst>
                                            <p:cond delay="0"/>
                                          </p:stCondLst>
                                        </p:cTn>
                                        <p:tgtEl>
                                          <p:spTgt spid="108"/>
                                        </p:tgtEl>
                                        <p:attrNameLst>
                                          <p:attrName>style.visibility</p:attrName>
                                        </p:attrNameLst>
                                      </p:cBhvr>
                                      <p:to>
                                        <p:strVal val="visible"/>
                                      </p:to>
                                    </p:set>
                                    <p:animEffect transition="in" filter="fade">
                                      <p:cBhvr>
                                        <p:cTn id="491" dur="1000"/>
                                        <p:tgtEl>
                                          <p:spTgt spid="108"/>
                                        </p:tgtEl>
                                      </p:cBhvr>
                                    </p:animEffect>
                                    <p:anim calcmode="lin" valueType="num">
                                      <p:cBhvr>
                                        <p:cTn id="492" dur="1000" fill="hold"/>
                                        <p:tgtEl>
                                          <p:spTgt spid="108"/>
                                        </p:tgtEl>
                                        <p:attrNameLst>
                                          <p:attrName>ppt_x</p:attrName>
                                        </p:attrNameLst>
                                      </p:cBhvr>
                                      <p:tavLst>
                                        <p:tav tm="0">
                                          <p:val>
                                            <p:strVal val="#ppt_x"/>
                                          </p:val>
                                        </p:tav>
                                        <p:tav tm="100000">
                                          <p:val>
                                            <p:strVal val="#ppt_x"/>
                                          </p:val>
                                        </p:tav>
                                      </p:tavLst>
                                    </p:anim>
                                    <p:anim calcmode="lin" valueType="num">
                                      <p:cBhvr>
                                        <p:cTn id="493"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par>
                    <p:cTn id="494" fill="hold">
                      <p:stCondLst>
                        <p:cond delay="indefinite"/>
                      </p:stCondLst>
                      <p:childTnLst>
                        <p:par>
                          <p:cTn id="495" fill="hold">
                            <p:stCondLst>
                              <p:cond delay="0"/>
                            </p:stCondLst>
                            <p:childTnLst>
                              <p:par>
                                <p:cTn id="496" presetID="42" presetClass="entr" presetSubtype="0" fill="hold" grpId="0" nodeType="clickEffect">
                                  <p:stCondLst>
                                    <p:cond delay="0"/>
                                  </p:stCondLst>
                                  <p:childTnLst>
                                    <p:set>
                                      <p:cBhvr>
                                        <p:cTn id="497" dur="1" fill="hold">
                                          <p:stCondLst>
                                            <p:cond delay="0"/>
                                          </p:stCondLst>
                                        </p:cTn>
                                        <p:tgtEl>
                                          <p:spTgt spid="30"/>
                                        </p:tgtEl>
                                        <p:attrNameLst>
                                          <p:attrName>style.visibility</p:attrName>
                                        </p:attrNameLst>
                                      </p:cBhvr>
                                      <p:to>
                                        <p:strVal val="visible"/>
                                      </p:to>
                                    </p:set>
                                    <p:animEffect transition="in" filter="fade">
                                      <p:cBhvr>
                                        <p:cTn id="498" dur="1000"/>
                                        <p:tgtEl>
                                          <p:spTgt spid="30"/>
                                        </p:tgtEl>
                                      </p:cBhvr>
                                    </p:animEffect>
                                    <p:anim calcmode="lin" valueType="num">
                                      <p:cBhvr>
                                        <p:cTn id="499" dur="1000" fill="hold"/>
                                        <p:tgtEl>
                                          <p:spTgt spid="30"/>
                                        </p:tgtEl>
                                        <p:attrNameLst>
                                          <p:attrName>ppt_x</p:attrName>
                                        </p:attrNameLst>
                                      </p:cBhvr>
                                      <p:tavLst>
                                        <p:tav tm="0">
                                          <p:val>
                                            <p:strVal val="#ppt_x"/>
                                          </p:val>
                                        </p:tav>
                                        <p:tav tm="100000">
                                          <p:val>
                                            <p:strVal val="#ppt_x"/>
                                          </p:val>
                                        </p:tav>
                                      </p:tavLst>
                                    </p:anim>
                                    <p:anim calcmode="lin" valueType="num">
                                      <p:cBhvr>
                                        <p:cTn id="500" dur="1000" fill="hold"/>
                                        <p:tgtEl>
                                          <p:spTgt spid="30"/>
                                        </p:tgtEl>
                                        <p:attrNameLst>
                                          <p:attrName>ppt_y</p:attrName>
                                        </p:attrNameLst>
                                      </p:cBhvr>
                                      <p:tavLst>
                                        <p:tav tm="0">
                                          <p:val>
                                            <p:strVal val="#ppt_y+.1"/>
                                          </p:val>
                                        </p:tav>
                                        <p:tav tm="100000">
                                          <p:val>
                                            <p:strVal val="#ppt_y"/>
                                          </p:val>
                                        </p:tav>
                                      </p:tavLst>
                                    </p:anim>
                                  </p:childTnLst>
                                </p:cTn>
                              </p:par>
                              <p:par>
                                <p:cTn id="501" presetID="42" presetClass="entr" presetSubtype="0" fill="hold" grpId="0" nodeType="withEffect">
                                  <p:stCondLst>
                                    <p:cond delay="0"/>
                                  </p:stCondLst>
                                  <p:childTnLst>
                                    <p:set>
                                      <p:cBhvr>
                                        <p:cTn id="502" dur="1" fill="hold">
                                          <p:stCondLst>
                                            <p:cond delay="0"/>
                                          </p:stCondLst>
                                        </p:cTn>
                                        <p:tgtEl>
                                          <p:spTgt spid="214"/>
                                        </p:tgtEl>
                                        <p:attrNameLst>
                                          <p:attrName>style.visibility</p:attrName>
                                        </p:attrNameLst>
                                      </p:cBhvr>
                                      <p:to>
                                        <p:strVal val="visible"/>
                                      </p:to>
                                    </p:set>
                                    <p:animEffect transition="in" filter="fade">
                                      <p:cBhvr>
                                        <p:cTn id="503" dur="1000"/>
                                        <p:tgtEl>
                                          <p:spTgt spid="214"/>
                                        </p:tgtEl>
                                      </p:cBhvr>
                                    </p:animEffect>
                                    <p:anim calcmode="lin" valueType="num">
                                      <p:cBhvr>
                                        <p:cTn id="504" dur="1000" fill="hold"/>
                                        <p:tgtEl>
                                          <p:spTgt spid="214"/>
                                        </p:tgtEl>
                                        <p:attrNameLst>
                                          <p:attrName>ppt_x</p:attrName>
                                        </p:attrNameLst>
                                      </p:cBhvr>
                                      <p:tavLst>
                                        <p:tav tm="0">
                                          <p:val>
                                            <p:strVal val="#ppt_x"/>
                                          </p:val>
                                        </p:tav>
                                        <p:tav tm="100000">
                                          <p:val>
                                            <p:strVal val="#ppt_x"/>
                                          </p:val>
                                        </p:tav>
                                      </p:tavLst>
                                    </p:anim>
                                    <p:anim calcmode="lin" valueType="num">
                                      <p:cBhvr>
                                        <p:cTn id="505" dur="1000" fill="hold"/>
                                        <p:tgtEl>
                                          <p:spTgt spid="214"/>
                                        </p:tgtEl>
                                        <p:attrNameLst>
                                          <p:attrName>ppt_y</p:attrName>
                                        </p:attrNameLst>
                                      </p:cBhvr>
                                      <p:tavLst>
                                        <p:tav tm="0">
                                          <p:val>
                                            <p:strVal val="#ppt_y+.1"/>
                                          </p:val>
                                        </p:tav>
                                        <p:tav tm="100000">
                                          <p:val>
                                            <p:strVal val="#ppt_y"/>
                                          </p:val>
                                        </p:tav>
                                      </p:tavLst>
                                    </p:anim>
                                  </p:childTnLst>
                                </p:cTn>
                              </p:par>
                            </p:childTnLst>
                          </p:cTn>
                        </p:par>
                      </p:childTnLst>
                    </p:cTn>
                  </p:par>
                  <p:par>
                    <p:cTn id="506" fill="hold">
                      <p:stCondLst>
                        <p:cond delay="indefinite"/>
                      </p:stCondLst>
                      <p:childTnLst>
                        <p:par>
                          <p:cTn id="507" fill="hold">
                            <p:stCondLst>
                              <p:cond delay="0"/>
                            </p:stCondLst>
                            <p:childTnLst>
                              <p:par>
                                <p:cTn id="508" presetID="2" presetClass="entr" presetSubtype="4" fill="hold" grpId="0" nodeType="clickEffect">
                                  <p:stCondLst>
                                    <p:cond delay="0"/>
                                  </p:stCondLst>
                                  <p:childTnLst>
                                    <p:set>
                                      <p:cBhvr>
                                        <p:cTn id="509" dur="1" fill="hold">
                                          <p:stCondLst>
                                            <p:cond delay="0"/>
                                          </p:stCondLst>
                                        </p:cTn>
                                        <p:tgtEl>
                                          <p:spTgt spid="112"/>
                                        </p:tgtEl>
                                        <p:attrNameLst>
                                          <p:attrName>style.visibility</p:attrName>
                                        </p:attrNameLst>
                                      </p:cBhvr>
                                      <p:to>
                                        <p:strVal val="visible"/>
                                      </p:to>
                                    </p:set>
                                    <p:anim calcmode="lin" valueType="num">
                                      <p:cBhvr additive="base">
                                        <p:cTn id="510" dur="500" fill="hold"/>
                                        <p:tgtEl>
                                          <p:spTgt spid="112"/>
                                        </p:tgtEl>
                                        <p:attrNameLst>
                                          <p:attrName>ppt_x</p:attrName>
                                        </p:attrNameLst>
                                      </p:cBhvr>
                                      <p:tavLst>
                                        <p:tav tm="0">
                                          <p:val>
                                            <p:strVal val="#ppt_x"/>
                                          </p:val>
                                        </p:tav>
                                        <p:tav tm="100000">
                                          <p:val>
                                            <p:strVal val="#ppt_x"/>
                                          </p:val>
                                        </p:tav>
                                      </p:tavLst>
                                    </p:anim>
                                    <p:anim calcmode="lin" valueType="num">
                                      <p:cBhvr additive="base">
                                        <p:cTn id="511" dur="500" fill="hold"/>
                                        <p:tgtEl>
                                          <p:spTgt spid="112"/>
                                        </p:tgtEl>
                                        <p:attrNameLst>
                                          <p:attrName>ppt_y</p:attrName>
                                        </p:attrNameLst>
                                      </p:cBhvr>
                                      <p:tavLst>
                                        <p:tav tm="0">
                                          <p:val>
                                            <p:strVal val="1+#ppt_h/2"/>
                                          </p:val>
                                        </p:tav>
                                        <p:tav tm="100000">
                                          <p:val>
                                            <p:strVal val="#ppt_y"/>
                                          </p:val>
                                        </p:tav>
                                      </p:tavLst>
                                    </p:anim>
                                  </p:childTnLst>
                                </p:cTn>
                              </p:par>
                              <p:par>
                                <p:cTn id="512" presetID="2" presetClass="entr" presetSubtype="4" fill="hold" grpId="0" nodeType="withEffect">
                                  <p:stCondLst>
                                    <p:cond delay="0"/>
                                  </p:stCondLst>
                                  <p:childTnLst>
                                    <p:set>
                                      <p:cBhvr>
                                        <p:cTn id="513" dur="1" fill="hold">
                                          <p:stCondLst>
                                            <p:cond delay="0"/>
                                          </p:stCondLst>
                                        </p:cTn>
                                        <p:tgtEl>
                                          <p:spTgt spid="31"/>
                                        </p:tgtEl>
                                        <p:attrNameLst>
                                          <p:attrName>style.visibility</p:attrName>
                                        </p:attrNameLst>
                                      </p:cBhvr>
                                      <p:to>
                                        <p:strVal val="visible"/>
                                      </p:to>
                                    </p:set>
                                    <p:anim calcmode="lin" valueType="num">
                                      <p:cBhvr additive="base">
                                        <p:cTn id="514" dur="500" fill="hold"/>
                                        <p:tgtEl>
                                          <p:spTgt spid="31"/>
                                        </p:tgtEl>
                                        <p:attrNameLst>
                                          <p:attrName>ppt_x</p:attrName>
                                        </p:attrNameLst>
                                      </p:cBhvr>
                                      <p:tavLst>
                                        <p:tav tm="0">
                                          <p:val>
                                            <p:strVal val="#ppt_x"/>
                                          </p:val>
                                        </p:tav>
                                        <p:tav tm="100000">
                                          <p:val>
                                            <p:strVal val="#ppt_x"/>
                                          </p:val>
                                        </p:tav>
                                      </p:tavLst>
                                    </p:anim>
                                    <p:anim calcmode="lin" valueType="num">
                                      <p:cBhvr additive="base">
                                        <p:cTn id="515"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16" fill="hold">
                      <p:stCondLst>
                        <p:cond delay="indefinite"/>
                      </p:stCondLst>
                      <p:childTnLst>
                        <p:par>
                          <p:cTn id="517" fill="hold">
                            <p:stCondLst>
                              <p:cond delay="0"/>
                            </p:stCondLst>
                            <p:childTnLst>
                              <p:par>
                                <p:cTn id="518" presetID="18" presetClass="entr" presetSubtype="12" fill="hold" grpId="0" nodeType="clickEffect">
                                  <p:stCondLst>
                                    <p:cond delay="0"/>
                                  </p:stCondLst>
                                  <p:childTnLst>
                                    <p:set>
                                      <p:cBhvr>
                                        <p:cTn id="519" dur="1" fill="hold">
                                          <p:stCondLst>
                                            <p:cond delay="0"/>
                                          </p:stCondLst>
                                        </p:cTn>
                                        <p:tgtEl>
                                          <p:spTgt spid="110"/>
                                        </p:tgtEl>
                                        <p:attrNameLst>
                                          <p:attrName>style.visibility</p:attrName>
                                        </p:attrNameLst>
                                      </p:cBhvr>
                                      <p:to>
                                        <p:strVal val="visible"/>
                                      </p:to>
                                    </p:set>
                                    <p:animEffect transition="in" filter="strips(downLeft)">
                                      <p:cBhvr>
                                        <p:cTn id="520" dur="3000"/>
                                        <p:tgtEl>
                                          <p:spTgt spid="110"/>
                                        </p:tgtEl>
                                      </p:cBhvr>
                                    </p:animEffect>
                                  </p:childTnLst>
                                </p:cTn>
                              </p:par>
                            </p:childTnLst>
                          </p:cTn>
                        </p:par>
                      </p:childTnLst>
                    </p:cTn>
                  </p:par>
                  <p:par>
                    <p:cTn id="521" fill="hold">
                      <p:stCondLst>
                        <p:cond delay="indefinite"/>
                      </p:stCondLst>
                      <p:childTnLst>
                        <p:par>
                          <p:cTn id="522" fill="hold">
                            <p:stCondLst>
                              <p:cond delay="0"/>
                            </p:stCondLst>
                            <p:childTnLst>
                              <p:par>
                                <p:cTn id="523" presetID="22" presetClass="entr" presetSubtype="4" fill="hold" grpId="0" nodeType="clickEffect">
                                  <p:stCondLst>
                                    <p:cond delay="0"/>
                                  </p:stCondLst>
                                  <p:childTnLst>
                                    <p:set>
                                      <p:cBhvr>
                                        <p:cTn id="524" dur="1" fill="hold">
                                          <p:stCondLst>
                                            <p:cond delay="0"/>
                                          </p:stCondLst>
                                        </p:cTn>
                                        <p:tgtEl>
                                          <p:spTgt spid="115"/>
                                        </p:tgtEl>
                                        <p:attrNameLst>
                                          <p:attrName>style.visibility</p:attrName>
                                        </p:attrNameLst>
                                      </p:cBhvr>
                                      <p:to>
                                        <p:strVal val="visible"/>
                                      </p:to>
                                    </p:set>
                                    <p:animEffect transition="in" filter="wipe(down)">
                                      <p:cBhvr>
                                        <p:cTn id="525" dur="3000"/>
                                        <p:tgtEl>
                                          <p:spTgt spid="115"/>
                                        </p:tgtEl>
                                      </p:cBhvr>
                                    </p:animEffect>
                                  </p:childTnLst>
                                </p:cTn>
                              </p:par>
                            </p:childTnLst>
                          </p:cTn>
                        </p:par>
                      </p:childTnLst>
                    </p:cTn>
                  </p:par>
                  <p:par>
                    <p:cTn id="526" fill="hold">
                      <p:stCondLst>
                        <p:cond delay="indefinite"/>
                      </p:stCondLst>
                      <p:childTnLst>
                        <p:par>
                          <p:cTn id="527" fill="hold">
                            <p:stCondLst>
                              <p:cond delay="0"/>
                            </p:stCondLst>
                            <p:childTnLst>
                              <p:par>
                                <p:cTn id="528" presetID="42" presetClass="entr" presetSubtype="0" fill="hold" grpId="0" nodeType="clickEffect">
                                  <p:stCondLst>
                                    <p:cond delay="0"/>
                                  </p:stCondLst>
                                  <p:childTnLst>
                                    <p:set>
                                      <p:cBhvr>
                                        <p:cTn id="529" dur="1" fill="hold">
                                          <p:stCondLst>
                                            <p:cond delay="0"/>
                                          </p:stCondLst>
                                        </p:cTn>
                                        <p:tgtEl>
                                          <p:spTgt spid="117"/>
                                        </p:tgtEl>
                                        <p:attrNameLst>
                                          <p:attrName>style.visibility</p:attrName>
                                        </p:attrNameLst>
                                      </p:cBhvr>
                                      <p:to>
                                        <p:strVal val="visible"/>
                                      </p:to>
                                    </p:set>
                                    <p:animEffect transition="in" filter="fade">
                                      <p:cBhvr>
                                        <p:cTn id="530" dur="1000"/>
                                        <p:tgtEl>
                                          <p:spTgt spid="117"/>
                                        </p:tgtEl>
                                      </p:cBhvr>
                                    </p:animEffect>
                                    <p:anim calcmode="lin" valueType="num">
                                      <p:cBhvr>
                                        <p:cTn id="531" dur="1000" fill="hold"/>
                                        <p:tgtEl>
                                          <p:spTgt spid="117"/>
                                        </p:tgtEl>
                                        <p:attrNameLst>
                                          <p:attrName>ppt_x</p:attrName>
                                        </p:attrNameLst>
                                      </p:cBhvr>
                                      <p:tavLst>
                                        <p:tav tm="0">
                                          <p:val>
                                            <p:strVal val="#ppt_x"/>
                                          </p:val>
                                        </p:tav>
                                        <p:tav tm="100000">
                                          <p:val>
                                            <p:strVal val="#ppt_x"/>
                                          </p:val>
                                        </p:tav>
                                      </p:tavLst>
                                    </p:anim>
                                    <p:anim calcmode="lin" valueType="num">
                                      <p:cBhvr>
                                        <p:cTn id="532" dur="1000" fill="hold"/>
                                        <p:tgtEl>
                                          <p:spTgt spid="117"/>
                                        </p:tgtEl>
                                        <p:attrNameLst>
                                          <p:attrName>ppt_y</p:attrName>
                                        </p:attrNameLst>
                                      </p:cBhvr>
                                      <p:tavLst>
                                        <p:tav tm="0">
                                          <p:val>
                                            <p:strVal val="#ppt_y+.1"/>
                                          </p:val>
                                        </p:tav>
                                        <p:tav tm="100000">
                                          <p:val>
                                            <p:strVal val="#ppt_y"/>
                                          </p:val>
                                        </p:tav>
                                      </p:tavLst>
                                    </p:anim>
                                  </p:childTnLst>
                                </p:cTn>
                              </p:par>
                            </p:childTnLst>
                          </p:cTn>
                        </p:par>
                      </p:childTnLst>
                    </p:cTn>
                  </p:par>
                  <p:par>
                    <p:cTn id="533" fill="hold">
                      <p:stCondLst>
                        <p:cond delay="indefinite"/>
                      </p:stCondLst>
                      <p:childTnLst>
                        <p:par>
                          <p:cTn id="534" fill="hold">
                            <p:stCondLst>
                              <p:cond delay="0"/>
                            </p:stCondLst>
                            <p:childTnLst>
                              <p:par>
                                <p:cTn id="535" presetID="2" presetClass="entr" presetSubtype="4" fill="hold" grpId="0" nodeType="clickEffect">
                                  <p:stCondLst>
                                    <p:cond delay="0"/>
                                  </p:stCondLst>
                                  <p:childTnLst>
                                    <p:set>
                                      <p:cBhvr>
                                        <p:cTn id="536" dur="1" fill="hold">
                                          <p:stCondLst>
                                            <p:cond delay="0"/>
                                          </p:stCondLst>
                                        </p:cTn>
                                        <p:tgtEl>
                                          <p:spTgt spid="32"/>
                                        </p:tgtEl>
                                        <p:attrNameLst>
                                          <p:attrName>style.visibility</p:attrName>
                                        </p:attrNameLst>
                                      </p:cBhvr>
                                      <p:to>
                                        <p:strVal val="visible"/>
                                      </p:to>
                                    </p:set>
                                    <p:anim calcmode="lin" valueType="num">
                                      <p:cBhvr additive="base">
                                        <p:cTn id="537" dur="2000" fill="hold"/>
                                        <p:tgtEl>
                                          <p:spTgt spid="32"/>
                                        </p:tgtEl>
                                        <p:attrNameLst>
                                          <p:attrName>ppt_x</p:attrName>
                                        </p:attrNameLst>
                                      </p:cBhvr>
                                      <p:tavLst>
                                        <p:tav tm="0">
                                          <p:val>
                                            <p:strVal val="#ppt_x"/>
                                          </p:val>
                                        </p:tav>
                                        <p:tav tm="100000">
                                          <p:val>
                                            <p:strVal val="#ppt_x"/>
                                          </p:val>
                                        </p:tav>
                                      </p:tavLst>
                                    </p:anim>
                                    <p:anim calcmode="lin" valueType="num">
                                      <p:cBhvr additive="base">
                                        <p:cTn id="538" dur="20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39" fill="hold">
                      <p:stCondLst>
                        <p:cond delay="indefinite"/>
                      </p:stCondLst>
                      <p:childTnLst>
                        <p:par>
                          <p:cTn id="540" fill="hold">
                            <p:stCondLst>
                              <p:cond delay="0"/>
                            </p:stCondLst>
                            <p:childTnLst>
                              <p:par>
                                <p:cTn id="541" presetID="2" presetClass="entr" presetSubtype="4" fill="hold" grpId="0" nodeType="clickEffect">
                                  <p:stCondLst>
                                    <p:cond delay="0"/>
                                  </p:stCondLst>
                                  <p:childTnLst>
                                    <p:set>
                                      <p:cBhvr>
                                        <p:cTn id="542" dur="1" fill="hold">
                                          <p:stCondLst>
                                            <p:cond delay="0"/>
                                          </p:stCondLst>
                                        </p:cTn>
                                        <p:tgtEl>
                                          <p:spTgt spid="153"/>
                                        </p:tgtEl>
                                        <p:attrNameLst>
                                          <p:attrName>style.visibility</p:attrName>
                                        </p:attrNameLst>
                                      </p:cBhvr>
                                      <p:to>
                                        <p:strVal val="visible"/>
                                      </p:to>
                                    </p:set>
                                    <p:anim calcmode="lin" valueType="num">
                                      <p:cBhvr additive="base">
                                        <p:cTn id="543" dur="500" fill="hold"/>
                                        <p:tgtEl>
                                          <p:spTgt spid="153"/>
                                        </p:tgtEl>
                                        <p:attrNameLst>
                                          <p:attrName>ppt_x</p:attrName>
                                        </p:attrNameLst>
                                      </p:cBhvr>
                                      <p:tavLst>
                                        <p:tav tm="0">
                                          <p:val>
                                            <p:strVal val="#ppt_x"/>
                                          </p:val>
                                        </p:tav>
                                        <p:tav tm="100000">
                                          <p:val>
                                            <p:strVal val="#ppt_x"/>
                                          </p:val>
                                        </p:tav>
                                      </p:tavLst>
                                    </p:anim>
                                    <p:anim calcmode="lin" valueType="num">
                                      <p:cBhvr additive="base">
                                        <p:cTn id="544" dur="500" fill="hold"/>
                                        <p:tgtEl>
                                          <p:spTgt spid="153"/>
                                        </p:tgtEl>
                                        <p:attrNameLst>
                                          <p:attrName>ppt_y</p:attrName>
                                        </p:attrNameLst>
                                      </p:cBhvr>
                                      <p:tavLst>
                                        <p:tav tm="0">
                                          <p:val>
                                            <p:strVal val="1+#ppt_h/2"/>
                                          </p:val>
                                        </p:tav>
                                        <p:tav tm="100000">
                                          <p:val>
                                            <p:strVal val="#ppt_y"/>
                                          </p:val>
                                        </p:tav>
                                      </p:tavLst>
                                    </p:anim>
                                  </p:childTnLst>
                                </p:cTn>
                              </p:par>
                              <p:par>
                                <p:cTn id="545" presetID="2" presetClass="entr" presetSubtype="4" fill="hold" grpId="0" nodeType="withEffect">
                                  <p:stCondLst>
                                    <p:cond delay="0"/>
                                  </p:stCondLst>
                                  <p:childTnLst>
                                    <p:set>
                                      <p:cBhvr>
                                        <p:cTn id="546" dur="1" fill="hold">
                                          <p:stCondLst>
                                            <p:cond delay="0"/>
                                          </p:stCondLst>
                                        </p:cTn>
                                        <p:tgtEl>
                                          <p:spTgt spid="140"/>
                                        </p:tgtEl>
                                        <p:attrNameLst>
                                          <p:attrName>style.visibility</p:attrName>
                                        </p:attrNameLst>
                                      </p:cBhvr>
                                      <p:to>
                                        <p:strVal val="visible"/>
                                      </p:to>
                                    </p:set>
                                    <p:anim calcmode="lin" valueType="num">
                                      <p:cBhvr additive="base">
                                        <p:cTn id="547" dur="2000" fill="hold"/>
                                        <p:tgtEl>
                                          <p:spTgt spid="140"/>
                                        </p:tgtEl>
                                        <p:attrNameLst>
                                          <p:attrName>ppt_x</p:attrName>
                                        </p:attrNameLst>
                                      </p:cBhvr>
                                      <p:tavLst>
                                        <p:tav tm="0">
                                          <p:val>
                                            <p:strVal val="#ppt_x"/>
                                          </p:val>
                                        </p:tav>
                                        <p:tav tm="100000">
                                          <p:val>
                                            <p:strVal val="#ppt_x"/>
                                          </p:val>
                                        </p:tav>
                                      </p:tavLst>
                                    </p:anim>
                                    <p:anim calcmode="lin" valueType="num">
                                      <p:cBhvr additive="base">
                                        <p:cTn id="548" dur="2000" fill="hold"/>
                                        <p:tgtEl>
                                          <p:spTgt spid="140"/>
                                        </p:tgtEl>
                                        <p:attrNameLst>
                                          <p:attrName>ppt_y</p:attrName>
                                        </p:attrNameLst>
                                      </p:cBhvr>
                                      <p:tavLst>
                                        <p:tav tm="0">
                                          <p:val>
                                            <p:strVal val="1+#ppt_h/2"/>
                                          </p:val>
                                        </p:tav>
                                        <p:tav tm="100000">
                                          <p:val>
                                            <p:strVal val="#ppt_y"/>
                                          </p:val>
                                        </p:tav>
                                      </p:tavLst>
                                    </p:anim>
                                  </p:childTnLst>
                                </p:cTn>
                              </p:par>
                            </p:childTnLst>
                          </p:cTn>
                        </p:par>
                      </p:childTnLst>
                    </p:cTn>
                  </p:par>
                  <p:par>
                    <p:cTn id="549" fill="hold">
                      <p:stCondLst>
                        <p:cond delay="indefinite"/>
                      </p:stCondLst>
                      <p:childTnLst>
                        <p:par>
                          <p:cTn id="550" fill="hold">
                            <p:stCondLst>
                              <p:cond delay="0"/>
                            </p:stCondLst>
                            <p:childTnLst>
                              <p:par>
                                <p:cTn id="551" presetID="2" presetClass="entr" presetSubtype="4" fill="hold" nodeType="clickEffect">
                                  <p:stCondLst>
                                    <p:cond delay="0"/>
                                  </p:stCondLst>
                                  <p:childTnLst>
                                    <p:set>
                                      <p:cBhvr>
                                        <p:cTn id="552" dur="1" fill="hold">
                                          <p:stCondLst>
                                            <p:cond delay="0"/>
                                          </p:stCondLst>
                                        </p:cTn>
                                        <p:tgtEl>
                                          <p:spTgt spid="141"/>
                                        </p:tgtEl>
                                        <p:attrNameLst>
                                          <p:attrName>style.visibility</p:attrName>
                                        </p:attrNameLst>
                                      </p:cBhvr>
                                      <p:to>
                                        <p:strVal val="visible"/>
                                      </p:to>
                                    </p:set>
                                    <p:anim calcmode="lin" valueType="num">
                                      <p:cBhvr additive="base">
                                        <p:cTn id="553" dur="500" fill="hold"/>
                                        <p:tgtEl>
                                          <p:spTgt spid="141"/>
                                        </p:tgtEl>
                                        <p:attrNameLst>
                                          <p:attrName>ppt_x</p:attrName>
                                        </p:attrNameLst>
                                      </p:cBhvr>
                                      <p:tavLst>
                                        <p:tav tm="0">
                                          <p:val>
                                            <p:strVal val="#ppt_x"/>
                                          </p:val>
                                        </p:tav>
                                        <p:tav tm="100000">
                                          <p:val>
                                            <p:strVal val="#ppt_x"/>
                                          </p:val>
                                        </p:tav>
                                      </p:tavLst>
                                    </p:anim>
                                    <p:anim calcmode="lin" valueType="num">
                                      <p:cBhvr additive="base">
                                        <p:cTn id="554" dur="500" fill="hold"/>
                                        <p:tgtEl>
                                          <p:spTgt spid="141"/>
                                        </p:tgtEl>
                                        <p:attrNameLst>
                                          <p:attrName>ppt_y</p:attrName>
                                        </p:attrNameLst>
                                      </p:cBhvr>
                                      <p:tavLst>
                                        <p:tav tm="0">
                                          <p:val>
                                            <p:strVal val="1+#ppt_h/2"/>
                                          </p:val>
                                        </p:tav>
                                        <p:tav tm="100000">
                                          <p:val>
                                            <p:strVal val="#ppt_y"/>
                                          </p:val>
                                        </p:tav>
                                      </p:tavLst>
                                    </p:anim>
                                  </p:childTnLst>
                                </p:cTn>
                              </p:par>
                            </p:childTnLst>
                          </p:cTn>
                        </p:par>
                      </p:childTnLst>
                    </p:cTn>
                  </p:par>
                  <p:par>
                    <p:cTn id="555" fill="hold">
                      <p:stCondLst>
                        <p:cond delay="indefinite"/>
                      </p:stCondLst>
                      <p:childTnLst>
                        <p:par>
                          <p:cTn id="556" fill="hold">
                            <p:stCondLst>
                              <p:cond delay="0"/>
                            </p:stCondLst>
                            <p:childTnLst>
                              <p:par>
                                <p:cTn id="557" presetID="2" presetClass="entr" presetSubtype="4" fill="hold" grpId="0" nodeType="clickEffect">
                                  <p:stCondLst>
                                    <p:cond delay="0"/>
                                  </p:stCondLst>
                                  <p:childTnLst>
                                    <p:set>
                                      <p:cBhvr>
                                        <p:cTn id="558" dur="1" fill="hold">
                                          <p:stCondLst>
                                            <p:cond delay="0"/>
                                          </p:stCondLst>
                                        </p:cTn>
                                        <p:tgtEl>
                                          <p:spTgt spid="149"/>
                                        </p:tgtEl>
                                        <p:attrNameLst>
                                          <p:attrName>style.visibility</p:attrName>
                                        </p:attrNameLst>
                                      </p:cBhvr>
                                      <p:to>
                                        <p:strVal val="visible"/>
                                      </p:to>
                                    </p:set>
                                    <p:anim calcmode="lin" valueType="num">
                                      <p:cBhvr additive="base">
                                        <p:cTn id="559" dur="500" fill="hold"/>
                                        <p:tgtEl>
                                          <p:spTgt spid="149"/>
                                        </p:tgtEl>
                                        <p:attrNameLst>
                                          <p:attrName>ppt_x</p:attrName>
                                        </p:attrNameLst>
                                      </p:cBhvr>
                                      <p:tavLst>
                                        <p:tav tm="0">
                                          <p:val>
                                            <p:strVal val="#ppt_x"/>
                                          </p:val>
                                        </p:tav>
                                        <p:tav tm="100000">
                                          <p:val>
                                            <p:strVal val="#ppt_x"/>
                                          </p:val>
                                        </p:tav>
                                      </p:tavLst>
                                    </p:anim>
                                    <p:anim calcmode="lin" valueType="num">
                                      <p:cBhvr additive="base">
                                        <p:cTn id="560" dur="500" fill="hold"/>
                                        <p:tgtEl>
                                          <p:spTgt spid="149"/>
                                        </p:tgtEl>
                                        <p:attrNameLst>
                                          <p:attrName>ppt_y</p:attrName>
                                        </p:attrNameLst>
                                      </p:cBhvr>
                                      <p:tavLst>
                                        <p:tav tm="0">
                                          <p:val>
                                            <p:strVal val="1+#ppt_h/2"/>
                                          </p:val>
                                        </p:tav>
                                        <p:tav tm="100000">
                                          <p:val>
                                            <p:strVal val="#ppt_y"/>
                                          </p:val>
                                        </p:tav>
                                      </p:tavLst>
                                    </p:anim>
                                  </p:childTnLst>
                                </p:cTn>
                              </p:par>
                            </p:childTnLst>
                          </p:cTn>
                        </p:par>
                      </p:childTnLst>
                    </p:cTn>
                  </p:par>
                  <p:par>
                    <p:cTn id="561" fill="hold">
                      <p:stCondLst>
                        <p:cond delay="indefinite"/>
                      </p:stCondLst>
                      <p:childTnLst>
                        <p:par>
                          <p:cTn id="562" fill="hold">
                            <p:stCondLst>
                              <p:cond delay="0"/>
                            </p:stCondLst>
                            <p:childTnLst>
                              <p:par>
                                <p:cTn id="563" presetID="2" presetClass="entr" presetSubtype="4" fill="hold" nodeType="clickEffect">
                                  <p:stCondLst>
                                    <p:cond delay="0"/>
                                  </p:stCondLst>
                                  <p:childTnLst>
                                    <p:set>
                                      <p:cBhvr>
                                        <p:cTn id="564" dur="1" fill="hold">
                                          <p:stCondLst>
                                            <p:cond delay="0"/>
                                          </p:stCondLst>
                                        </p:cTn>
                                        <p:tgtEl>
                                          <p:spTgt spid="142"/>
                                        </p:tgtEl>
                                        <p:attrNameLst>
                                          <p:attrName>style.visibility</p:attrName>
                                        </p:attrNameLst>
                                      </p:cBhvr>
                                      <p:to>
                                        <p:strVal val="visible"/>
                                      </p:to>
                                    </p:set>
                                    <p:anim calcmode="lin" valueType="num">
                                      <p:cBhvr additive="base">
                                        <p:cTn id="565" dur="500" fill="hold"/>
                                        <p:tgtEl>
                                          <p:spTgt spid="142"/>
                                        </p:tgtEl>
                                        <p:attrNameLst>
                                          <p:attrName>ppt_x</p:attrName>
                                        </p:attrNameLst>
                                      </p:cBhvr>
                                      <p:tavLst>
                                        <p:tav tm="0">
                                          <p:val>
                                            <p:strVal val="#ppt_x"/>
                                          </p:val>
                                        </p:tav>
                                        <p:tav tm="100000">
                                          <p:val>
                                            <p:strVal val="#ppt_x"/>
                                          </p:val>
                                        </p:tav>
                                      </p:tavLst>
                                    </p:anim>
                                    <p:anim calcmode="lin" valueType="num">
                                      <p:cBhvr additive="base">
                                        <p:cTn id="566" dur="500" fill="hold"/>
                                        <p:tgtEl>
                                          <p:spTgt spid="142"/>
                                        </p:tgtEl>
                                        <p:attrNameLst>
                                          <p:attrName>ppt_y</p:attrName>
                                        </p:attrNameLst>
                                      </p:cBhvr>
                                      <p:tavLst>
                                        <p:tav tm="0">
                                          <p:val>
                                            <p:strVal val="1+#ppt_h/2"/>
                                          </p:val>
                                        </p:tav>
                                        <p:tav tm="100000">
                                          <p:val>
                                            <p:strVal val="#ppt_y"/>
                                          </p:val>
                                        </p:tav>
                                      </p:tavLst>
                                    </p:anim>
                                  </p:childTnLst>
                                </p:cTn>
                              </p:par>
                            </p:childTnLst>
                          </p:cTn>
                        </p:par>
                      </p:childTnLst>
                    </p:cTn>
                  </p:par>
                  <p:par>
                    <p:cTn id="567" fill="hold">
                      <p:stCondLst>
                        <p:cond delay="indefinite"/>
                      </p:stCondLst>
                      <p:childTnLst>
                        <p:par>
                          <p:cTn id="568" fill="hold">
                            <p:stCondLst>
                              <p:cond delay="0"/>
                            </p:stCondLst>
                            <p:childTnLst>
                              <p:par>
                                <p:cTn id="569" presetID="2" presetClass="entr" presetSubtype="4" fill="hold" grpId="0" nodeType="clickEffect">
                                  <p:stCondLst>
                                    <p:cond delay="0"/>
                                  </p:stCondLst>
                                  <p:childTnLst>
                                    <p:set>
                                      <p:cBhvr>
                                        <p:cTn id="570" dur="1" fill="hold">
                                          <p:stCondLst>
                                            <p:cond delay="0"/>
                                          </p:stCondLst>
                                        </p:cTn>
                                        <p:tgtEl>
                                          <p:spTgt spid="147"/>
                                        </p:tgtEl>
                                        <p:attrNameLst>
                                          <p:attrName>style.visibility</p:attrName>
                                        </p:attrNameLst>
                                      </p:cBhvr>
                                      <p:to>
                                        <p:strVal val="visible"/>
                                      </p:to>
                                    </p:set>
                                    <p:anim calcmode="lin" valueType="num">
                                      <p:cBhvr additive="base">
                                        <p:cTn id="571" dur="500" fill="hold"/>
                                        <p:tgtEl>
                                          <p:spTgt spid="147"/>
                                        </p:tgtEl>
                                        <p:attrNameLst>
                                          <p:attrName>ppt_x</p:attrName>
                                        </p:attrNameLst>
                                      </p:cBhvr>
                                      <p:tavLst>
                                        <p:tav tm="0">
                                          <p:val>
                                            <p:strVal val="#ppt_x"/>
                                          </p:val>
                                        </p:tav>
                                        <p:tav tm="100000">
                                          <p:val>
                                            <p:strVal val="#ppt_x"/>
                                          </p:val>
                                        </p:tav>
                                      </p:tavLst>
                                    </p:anim>
                                    <p:anim calcmode="lin" valueType="num">
                                      <p:cBhvr additive="base">
                                        <p:cTn id="572" dur="500" fill="hold"/>
                                        <p:tgtEl>
                                          <p:spTgt spid="147"/>
                                        </p:tgtEl>
                                        <p:attrNameLst>
                                          <p:attrName>ppt_y</p:attrName>
                                        </p:attrNameLst>
                                      </p:cBhvr>
                                      <p:tavLst>
                                        <p:tav tm="0">
                                          <p:val>
                                            <p:strVal val="1+#ppt_h/2"/>
                                          </p:val>
                                        </p:tav>
                                        <p:tav tm="100000">
                                          <p:val>
                                            <p:strVal val="#ppt_y"/>
                                          </p:val>
                                        </p:tav>
                                      </p:tavLst>
                                    </p:anim>
                                  </p:childTnLst>
                                </p:cTn>
                              </p:par>
                            </p:childTnLst>
                          </p:cTn>
                        </p:par>
                      </p:childTnLst>
                    </p:cTn>
                  </p:par>
                  <p:par>
                    <p:cTn id="573" fill="hold">
                      <p:stCondLst>
                        <p:cond delay="indefinite"/>
                      </p:stCondLst>
                      <p:childTnLst>
                        <p:par>
                          <p:cTn id="574" fill="hold">
                            <p:stCondLst>
                              <p:cond delay="0"/>
                            </p:stCondLst>
                            <p:childTnLst>
                              <p:par>
                                <p:cTn id="575" presetID="2" presetClass="entr" presetSubtype="4" fill="hold" grpId="0" nodeType="clickEffect">
                                  <p:stCondLst>
                                    <p:cond delay="0"/>
                                  </p:stCondLst>
                                  <p:childTnLst>
                                    <p:set>
                                      <p:cBhvr>
                                        <p:cTn id="576" dur="1" fill="hold">
                                          <p:stCondLst>
                                            <p:cond delay="0"/>
                                          </p:stCondLst>
                                        </p:cTn>
                                        <p:tgtEl>
                                          <p:spTgt spid="152"/>
                                        </p:tgtEl>
                                        <p:attrNameLst>
                                          <p:attrName>style.visibility</p:attrName>
                                        </p:attrNameLst>
                                      </p:cBhvr>
                                      <p:to>
                                        <p:strVal val="visible"/>
                                      </p:to>
                                    </p:set>
                                    <p:anim calcmode="lin" valueType="num">
                                      <p:cBhvr additive="base">
                                        <p:cTn id="577" dur="500" fill="hold"/>
                                        <p:tgtEl>
                                          <p:spTgt spid="152"/>
                                        </p:tgtEl>
                                        <p:attrNameLst>
                                          <p:attrName>ppt_x</p:attrName>
                                        </p:attrNameLst>
                                      </p:cBhvr>
                                      <p:tavLst>
                                        <p:tav tm="0">
                                          <p:val>
                                            <p:strVal val="#ppt_x"/>
                                          </p:val>
                                        </p:tav>
                                        <p:tav tm="100000">
                                          <p:val>
                                            <p:strVal val="#ppt_x"/>
                                          </p:val>
                                        </p:tav>
                                      </p:tavLst>
                                    </p:anim>
                                    <p:anim calcmode="lin" valueType="num">
                                      <p:cBhvr additive="base">
                                        <p:cTn id="578" dur="500" fill="hold"/>
                                        <p:tgtEl>
                                          <p:spTgt spid="152"/>
                                        </p:tgtEl>
                                        <p:attrNameLst>
                                          <p:attrName>ppt_y</p:attrName>
                                        </p:attrNameLst>
                                      </p:cBhvr>
                                      <p:tavLst>
                                        <p:tav tm="0">
                                          <p:val>
                                            <p:strVal val="1+#ppt_h/2"/>
                                          </p:val>
                                        </p:tav>
                                        <p:tav tm="100000">
                                          <p:val>
                                            <p:strVal val="#ppt_y"/>
                                          </p:val>
                                        </p:tav>
                                      </p:tavLst>
                                    </p:anim>
                                  </p:childTnLst>
                                </p:cTn>
                              </p:par>
                              <p:par>
                                <p:cTn id="579" presetID="2" presetClass="entr" presetSubtype="4" fill="hold" grpId="0" nodeType="withEffect">
                                  <p:stCondLst>
                                    <p:cond delay="0"/>
                                  </p:stCondLst>
                                  <p:childTnLst>
                                    <p:set>
                                      <p:cBhvr>
                                        <p:cTn id="580" dur="1" fill="hold">
                                          <p:stCondLst>
                                            <p:cond delay="0"/>
                                          </p:stCondLst>
                                        </p:cTn>
                                        <p:tgtEl>
                                          <p:spTgt spid="148"/>
                                        </p:tgtEl>
                                        <p:attrNameLst>
                                          <p:attrName>style.visibility</p:attrName>
                                        </p:attrNameLst>
                                      </p:cBhvr>
                                      <p:to>
                                        <p:strVal val="visible"/>
                                      </p:to>
                                    </p:set>
                                    <p:anim calcmode="lin" valueType="num">
                                      <p:cBhvr additive="base">
                                        <p:cTn id="581" dur="500" fill="hold"/>
                                        <p:tgtEl>
                                          <p:spTgt spid="148"/>
                                        </p:tgtEl>
                                        <p:attrNameLst>
                                          <p:attrName>ppt_x</p:attrName>
                                        </p:attrNameLst>
                                      </p:cBhvr>
                                      <p:tavLst>
                                        <p:tav tm="0">
                                          <p:val>
                                            <p:strVal val="#ppt_x"/>
                                          </p:val>
                                        </p:tav>
                                        <p:tav tm="100000">
                                          <p:val>
                                            <p:strVal val="#ppt_x"/>
                                          </p:val>
                                        </p:tav>
                                      </p:tavLst>
                                    </p:anim>
                                    <p:anim calcmode="lin" valueType="num">
                                      <p:cBhvr additive="base">
                                        <p:cTn id="582" dur="500" fill="hold"/>
                                        <p:tgtEl>
                                          <p:spTgt spid="148"/>
                                        </p:tgtEl>
                                        <p:attrNameLst>
                                          <p:attrName>ppt_y</p:attrName>
                                        </p:attrNameLst>
                                      </p:cBhvr>
                                      <p:tavLst>
                                        <p:tav tm="0">
                                          <p:val>
                                            <p:strVal val="1+#ppt_h/2"/>
                                          </p:val>
                                        </p:tav>
                                        <p:tav tm="100000">
                                          <p:val>
                                            <p:strVal val="#ppt_y"/>
                                          </p:val>
                                        </p:tav>
                                      </p:tavLst>
                                    </p:anim>
                                  </p:childTnLst>
                                </p:cTn>
                              </p:par>
                            </p:childTnLst>
                          </p:cTn>
                        </p:par>
                      </p:childTnLst>
                    </p:cTn>
                  </p:par>
                  <p:par>
                    <p:cTn id="583" fill="hold">
                      <p:stCondLst>
                        <p:cond delay="indefinite"/>
                      </p:stCondLst>
                      <p:childTnLst>
                        <p:par>
                          <p:cTn id="584" fill="hold">
                            <p:stCondLst>
                              <p:cond delay="0"/>
                            </p:stCondLst>
                            <p:childTnLst>
                              <p:par>
                                <p:cTn id="585" presetID="2" presetClass="entr" presetSubtype="4" fill="hold" grpId="0" nodeType="clickEffect">
                                  <p:stCondLst>
                                    <p:cond delay="0"/>
                                  </p:stCondLst>
                                  <p:childTnLst>
                                    <p:set>
                                      <p:cBhvr>
                                        <p:cTn id="586" dur="1" fill="hold">
                                          <p:stCondLst>
                                            <p:cond delay="0"/>
                                          </p:stCondLst>
                                        </p:cTn>
                                        <p:tgtEl>
                                          <p:spTgt spid="156"/>
                                        </p:tgtEl>
                                        <p:attrNameLst>
                                          <p:attrName>style.visibility</p:attrName>
                                        </p:attrNameLst>
                                      </p:cBhvr>
                                      <p:to>
                                        <p:strVal val="visible"/>
                                      </p:to>
                                    </p:set>
                                    <p:anim calcmode="lin" valueType="num">
                                      <p:cBhvr additive="base">
                                        <p:cTn id="587" dur="500" fill="hold"/>
                                        <p:tgtEl>
                                          <p:spTgt spid="156"/>
                                        </p:tgtEl>
                                        <p:attrNameLst>
                                          <p:attrName>ppt_x</p:attrName>
                                        </p:attrNameLst>
                                      </p:cBhvr>
                                      <p:tavLst>
                                        <p:tav tm="0">
                                          <p:val>
                                            <p:strVal val="#ppt_x"/>
                                          </p:val>
                                        </p:tav>
                                        <p:tav tm="100000">
                                          <p:val>
                                            <p:strVal val="#ppt_x"/>
                                          </p:val>
                                        </p:tav>
                                      </p:tavLst>
                                    </p:anim>
                                    <p:anim calcmode="lin" valueType="num">
                                      <p:cBhvr additive="base">
                                        <p:cTn id="588" dur="500" fill="hold"/>
                                        <p:tgtEl>
                                          <p:spTgt spid="156"/>
                                        </p:tgtEl>
                                        <p:attrNameLst>
                                          <p:attrName>ppt_y</p:attrName>
                                        </p:attrNameLst>
                                      </p:cBhvr>
                                      <p:tavLst>
                                        <p:tav tm="0">
                                          <p:val>
                                            <p:strVal val="1+#ppt_h/2"/>
                                          </p:val>
                                        </p:tav>
                                        <p:tav tm="100000">
                                          <p:val>
                                            <p:strVal val="#ppt_y"/>
                                          </p:val>
                                        </p:tav>
                                      </p:tavLst>
                                    </p:anim>
                                  </p:childTnLst>
                                </p:cTn>
                              </p:par>
                            </p:childTnLst>
                          </p:cTn>
                        </p:par>
                      </p:childTnLst>
                    </p:cTn>
                  </p:par>
                  <p:par>
                    <p:cTn id="589" fill="hold">
                      <p:stCondLst>
                        <p:cond delay="indefinite"/>
                      </p:stCondLst>
                      <p:childTnLst>
                        <p:par>
                          <p:cTn id="590" fill="hold">
                            <p:stCondLst>
                              <p:cond delay="0"/>
                            </p:stCondLst>
                            <p:childTnLst>
                              <p:par>
                                <p:cTn id="591" presetID="42" presetClass="entr" presetSubtype="0" fill="hold" grpId="0" nodeType="clickEffect">
                                  <p:stCondLst>
                                    <p:cond delay="0"/>
                                  </p:stCondLst>
                                  <p:childTnLst>
                                    <p:set>
                                      <p:cBhvr>
                                        <p:cTn id="592" dur="1" fill="hold">
                                          <p:stCondLst>
                                            <p:cond delay="0"/>
                                          </p:stCondLst>
                                        </p:cTn>
                                        <p:tgtEl>
                                          <p:spTgt spid="154"/>
                                        </p:tgtEl>
                                        <p:attrNameLst>
                                          <p:attrName>style.visibility</p:attrName>
                                        </p:attrNameLst>
                                      </p:cBhvr>
                                      <p:to>
                                        <p:strVal val="visible"/>
                                      </p:to>
                                    </p:set>
                                    <p:animEffect transition="in" filter="fade">
                                      <p:cBhvr>
                                        <p:cTn id="593" dur="1000"/>
                                        <p:tgtEl>
                                          <p:spTgt spid="154"/>
                                        </p:tgtEl>
                                      </p:cBhvr>
                                    </p:animEffect>
                                    <p:anim calcmode="lin" valueType="num">
                                      <p:cBhvr>
                                        <p:cTn id="594" dur="1000" fill="hold"/>
                                        <p:tgtEl>
                                          <p:spTgt spid="154"/>
                                        </p:tgtEl>
                                        <p:attrNameLst>
                                          <p:attrName>ppt_x</p:attrName>
                                        </p:attrNameLst>
                                      </p:cBhvr>
                                      <p:tavLst>
                                        <p:tav tm="0">
                                          <p:val>
                                            <p:strVal val="#ppt_x"/>
                                          </p:val>
                                        </p:tav>
                                        <p:tav tm="100000">
                                          <p:val>
                                            <p:strVal val="#ppt_x"/>
                                          </p:val>
                                        </p:tav>
                                      </p:tavLst>
                                    </p:anim>
                                    <p:anim calcmode="lin" valueType="num">
                                      <p:cBhvr>
                                        <p:cTn id="595" dur="1000" fill="hold"/>
                                        <p:tgtEl>
                                          <p:spTgt spid="154"/>
                                        </p:tgtEl>
                                        <p:attrNameLst>
                                          <p:attrName>ppt_y</p:attrName>
                                        </p:attrNameLst>
                                      </p:cBhvr>
                                      <p:tavLst>
                                        <p:tav tm="0">
                                          <p:val>
                                            <p:strVal val="#ppt_y+.1"/>
                                          </p:val>
                                        </p:tav>
                                        <p:tav tm="100000">
                                          <p:val>
                                            <p:strVal val="#ppt_y"/>
                                          </p:val>
                                        </p:tav>
                                      </p:tavLst>
                                    </p:anim>
                                  </p:childTnLst>
                                </p:cTn>
                              </p:par>
                            </p:childTnLst>
                          </p:cTn>
                        </p:par>
                      </p:childTnLst>
                    </p:cTn>
                  </p:par>
                  <p:par>
                    <p:cTn id="596" fill="hold">
                      <p:stCondLst>
                        <p:cond delay="indefinite"/>
                      </p:stCondLst>
                      <p:childTnLst>
                        <p:par>
                          <p:cTn id="597" fill="hold">
                            <p:stCondLst>
                              <p:cond delay="0"/>
                            </p:stCondLst>
                            <p:childTnLst>
                              <p:par>
                                <p:cTn id="598" presetID="2" presetClass="entr" presetSubtype="4" fill="hold" grpId="0" nodeType="clickEffect">
                                  <p:stCondLst>
                                    <p:cond delay="0"/>
                                  </p:stCondLst>
                                  <p:childTnLst>
                                    <p:set>
                                      <p:cBhvr>
                                        <p:cTn id="599" dur="1" fill="hold">
                                          <p:stCondLst>
                                            <p:cond delay="0"/>
                                          </p:stCondLst>
                                        </p:cTn>
                                        <p:tgtEl>
                                          <p:spTgt spid="157"/>
                                        </p:tgtEl>
                                        <p:attrNameLst>
                                          <p:attrName>style.visibility</p:attrName>
                                        </p:attrNameLst>
                                      </p:cBhvr>
                                      <p:to>
                                        <p:strVal val="visible"/>
                                      </p:to>
                                    </p:set>
                                    <p:anim calcmode="lin" valueType="num">
                                      <p:cBhvr additive="base">
                                        <p:cTn id="600" dur="500" fill="hold"/>
                                        <p:tgtEl>
                                          <p:spTgt spid="157"/>
                                        </p:tgtEl>
                                        <p:attrNameLst>
                                          <p:attrName>ppt_x</p:attrName>
                                        </p:attrNameLst>
                                      </p:cBhvr>
                                      <p:tavLst>
                                        <p:tav tm="0">
                                          <p:val>
                                            <p:strVal val="#ppt_x"/>
                                          </p:val>
                                        </p:tav>
                                        <p:tav tm="100000">
                                          <p:val>
                                            <p:strVal val="#ppt_x"/>
                                          </p:val>
                                        </p:tav>
                                      </p:tavLst>
                                    </p:anim>
                                    <p:anim calcmode="lin" valueType="num">
                                      <p:cBhvr additive="base">
                                        <p:cTn id="601" dur="500" fill="hold"/>
                                        <p:tgtEl>
                                          <p:spTgt spid="157"/>
                                        </p:tgtEl>
                                        <p:attrNameLst>
                                          <p:attrName>ppt_y</p:attrName>
                                        </p:attrNameLst>
                                      </p:cBhvr>
                                      <p:tavLst>
                                        <p:tav tm="0">
                                          <p:val>
                                            <p:strVal val="1+#ppt_h/2"/>
                                          </p:val>
                                        </p:tav>
                                        <p:tav tm="100000">
                                          <p:val>
                                            <p:strVal val="#ppt_y"/>
                                          </p:val>
                                        </p:tav>
                                      </p:tavLst>
                                    </p:anim>
                                  </p:childTnLst>
                                </p:cTn>
                              </p:par>
                            </p:childTnLst>
                          </p:cTn>
                        </p:par>
                      </p:childTnLst>
                    </p:cTn>
                  </p:par>
                  <p:par>
                    <p:cTn id="602" fill="hold">
                      <p:stCondLst>
                        <p:cond delay="indefinite"/>
                      </p:stCondLst>
                      <p:childTnLst>
                        <p:par>
                          <p:cTn id="603" fill="hold">
                            <p:stCondLst>
                              <p:cond delay="0"/>
                            </p:stCondLst>
                            <p:childTnLst>
                              <p:par>
                                <p:cTn id="604" presetID="2" presetClass="entr" presetSubtype="4" fill="hold" grpId="0" nodeType="clickEffect">
                                  <p:stCondLst>
                                    <p:cond delay="0"/>
                                  </p:stCondLst>
                                  <p:childTnLst>
                                    <p:set>
                                      <p:cBhvr>
                                        <p:cTn id="605" dur="1" fill="hold">
                                          <p:stCondLst>
                                            <p:cond delay="0"/>
                                          </p:stCondLst>
                                        </p:cTn>
                                        <p:tgtEl>
                                          <p:spTgt spid="50"/>
                                        </p:tgtEl>
                                        <p:attrNameLst>
                                          <p:attrName>style.visibility</p:attrName>
                                        </p:attrNameLst>
                                      </p:cBhvr>
                                      <p:to>
                                        <p:strVal val="visible"/>
                                      </p:to>
                                    </p:set>
                                    <p:anim calcmode="lin" valueType="num">
                                      <p:cBhvr additive="base">
                                        <p:cTn id="606" dur="500" fill="hold"/>
                                        <p:tgtEl>
                                          <p:spTgt spid="50"/>
                                        </p:tgtEl>
                                        <p:attrNameLst>
                                          <p:attrName>ppt_x</p:attrName>
                                        </p:attrNameLst>
                                      </p:cBhvr>
                                      <p:tavLst>
                                        <p:tav tm="0">
                                          <p:val>
                                            <p:strVal val="#ppt_x"/>
                                          </p:val>
                                        </p:tav>
                                        <p:tav tm="100000">
                                          <p:val>
                                            <p:strVal val="#ppt_x"/>
                                          </p:val>
                                        </p:tav>
                                      </p:tavLst>
                                    </p:anim>
                                    <p:anim calcmode="lin" valueType="num">
                                      <p:cBhvr additive="base">
                                        <p:cTn id="607"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608" fill="hold">
                      <p:stCondLst>
                        <p:cond delay="indefinite"/>
                      </p:stCondLst>
                      <p:childTnLst>
                        <p:par>
                          <p:cTn id="609" fill="hold">
                            <p:stCondLst>
                              <p:cond delay="0"/>
                            </p:stCondLst>
                            <p:childTnLst>
                              <p:par>
                                <p:cTn id="610" presetID="18" presetClass="entr" presetSubtype="12" fill="hold" grpId="0" nodeType="clickEffect">
                                  <p:stCondLst>
                                    <p:cond delay="0"/>
                                  </p:stCondLst>
                                  <p:childTnLst>
                                    <p:set>
                                      <p:cBhvr>
                                        <p:cTn id="611" dur="1" fill="hold">
                                          <p:stCondLst>
                                            <p:cond delay="0"/>
                                          </p:stCondLst>
                                        </p:cTn>
                                        <p:tgtEl>
                                          <p:spTgt spid="51"/>
                                        </p:tgtEl>
                                        <p:attrNameLst>
                                          <p:attrName>style.visibility</p:attrName>
                                        </p:attrNameLst>
                                      </p:cBhvr>
                                      <p:to>
                                        <p:strVal val="visible"/>
                                      </p:to>
                                    </p:set>
                                    <p:animEffect transition="in" filter="strips(downLeft)">
                                      <p:cBhvr>
                                        <p:cTn id="612" dur="3000"/>
                                        <p:tgtEl>
                                          <p:spTgt spid="51"/>
                                        </p:tgtEl>
                                      </p:cBhvr>
                                    </p:animEffect>
                                  </p:childTnLst>
                                </p:cTn>
                              </p:par>
                            </p:childTnLst>
                          </p:cTn>
                        </p:par>
                      </p:childTnLst>
                    </p:cTn>
                  </p:par>
                  <p:par>
                    <p:cTn id="613" fill="hold">
                      <p:stCondLst>
                        <p:cond delay="indefinite"/>
                      </p:stCondLst>
                      <p:childTnLst>
                        <p:par>
                          <p:cTn id="614" fill="hold">
                            <p:stCondLst>
                              <p:cond delay="0"/>
                            </p:stCondLst>
                            <p:childTnLst>
                              <p:par>
                                <p:cTn id="615" presetID="18" presetClass="entr" presetSubtype="12" fill="hold" grpId="0" nodeType="clickEffect">
                                  <p:stCondLst>
                                    <p:cond delay="0"/>
                                  </p:stCondLst>
                                  <p:childTnLst>
                                    <p:set>
                                      <p:cBhvr>
                                        <p:cTn id="616" dur="1" fill="hold">
                                          <p:stCondLst>
                                            <p:cond delay="0"/>
                                          </p:stCondLst>
                                        </p:cTn>
                                        <p:tgtEl>
                                          <p:spTgt spid="52"/>
                                        </p:tgtEl>
                                        <p:attrNameLst>
                                          <p:attrName>style.visibility</p:attrName>
                                        </p:attrNameLst>
                                      </p:cBhvr>
                                      <p:to>
                                        <p:strVal val="visible"/>
                                      </p:to>
                                    </p:set>
                                    <p:animEffect transition="in" filter="strips(downLeft)">
                                      <p:cBhvr>
                                        <p:cTn id="617" dur="3000"/>
                                        <p:tgtEl>
                                          <p:spTgt spid="52"/>
                                        </p:tgtEl>
                                      </p:cBhvr>
                                    </p:animEffect>
                                  </p:childTnLst>
                                </p:cTn>
                              </p:par>
                            </p:childTnLst>
                          </p:cTn>
                        </p:par>
                      </p:childTnLst>
                    </p:cTn>
                  </p:par>
                  <p:par>
                    <p:cTn id="618" fill="hold">
                      <p:stCondLst>
                        <p:cond delay="indefinite"/>
                      </p:stCondLst>
                      <p:childTnLst>
                        <p:par>
                          <p:cTn id="619" fill="hold">
                            <p:stCondLst>
                              <p:cond delay="0"/>
                            </p:stCondLst>
                            <p:childTnLst>
                              <p:par>
                                <p:cTn id="620" presetID="22" presetClass="entr" presetSubtype="4" fill="hold" nodeType="clickEffect">
                                  <p:stCondLst>
                                    <p:cond delay="0"/>
                                  </p:stCondLst>
                                  <p:childTnLst>
                                    <p:set>
                                      <p:cBhvr>
                                        <p:cTn id="621" dur="1" fill="hold">
                                          <p:stCondLst>
                                            <p:cond delay="0"/>
                                          </p:stCondLst>
                                        </p:cTn>
                                        <p:tgtEl>
                                          <p:spTgt spid="160"/>
                                        </p:tgtEl>
                                        <p:attrNameLst>
                                          <p:attrName>style.visibility</p:attrName>
                                        </p:attrNameLst>
                                      </p:cBhvr>
                                      <p:to>
                                        <p:strVal val="visible"/>
                                      </p:to>
                                    </p:set>
                                    <p:animEffect transition="in" filter="wipe(down)">
                                      <p:cBhvr>
                                        <p:cTn id="622" dur="3000"/>
                                        <p:tgtEl>
                                          <p:spTgt spid="160"/>
                                        </p:tgtEl>
                                      </p:cBhvr>
                                    </p:animEffect>
                                  </p:childTnLst>
                                </p:cTn>
                              </p:par>
                            </p:childTnLst>
                          </p:cTn>
                        </p:par>
                      </p:childTnLst>
                    </p:cTn>
                  </p:par>
                  <p:par>
                    <p:cTn id="623" fill="hold">
                      <p:stCondLst>
                        <p:cond delay="indefinite"/>
                      </p:stCondLst>
                      <p:childTnLst>
                        <p:par>
                          <p:cTn id="624" fill="hold">
                            <p:stCondLst>
                              <p:cond delay="0"/>
                            </p:stCondLst>
                            <p:childTnLst>
                              <p:par>
                                <p:cTn id="625" presetID="18" presetClass="entr" presetSubtype="12" fill="hold" nodeType="clickEffect">
                                  <p:stCondLst>
                                    <p:cond delay="0"/>
                                  </p:stCondLst>
                                  <p:childTnLst>
                                    <p:set>
                                      <p:cBhvr>
                                        <p:cTn id="626" dur="1" fill="hold">
                                          <p:stCondLst>
                                            <p:cond delay="0"/>
                                          </p:stCondLst>
                                        </p:cTn>
                                        <p:tgtEl>
                                          <p:spTgt spid="160"/>
                                        </p:tgtEl>
                                        <p:attrNameLst>
                                          <p:attrName>style.visibility</p:attrName>
                                        </p:attrNameLst>
                                      </p:cBhvr>
                                      <p:to>
                                        <p:strVal val="visible"/>
                                      </p:to>
                                    </p:set>
                                    <p:animEffect transition="in" filter="strips(downLeft)">
                                      <p:cBhvr>
                                        <p:cTn id="627" dur="30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P spid="119" grpId="0"/>
      <p:bldP spid="121" grpId="0"/>
      <p:bldP spid="123" grpId="0"/>
      <p:bldP spid="124" grpId="0"/>
      <p:bldP spid="125" grpId="0"/>
      <p:bldP spid="127" grpId="0"/>
      <p:bldP spid="129" grpId="0"/>
      <p:bldP spid="130" grpId="0"/>
      <p:bldP spid="134" grpId="0"/>
      <p:bldP spid="138" grpId="0"/>
      <p:bldP spid="139" grpId="0"/>
      <p:bldP spid="140" grpId="0"/>
      <p:bldP spid="147" grpId="0"/>
      <p:bldP spid="148" grpId="0"/>
      <p:bldP spid="149" grpId="0"/>
      <p:bldP spid="158" grpId="0" animBg="1"/>
      <p:bldP spid="206" grpId="0"/>
      <p:bldP spid="207" grpId="0"/>
      <p:bldP spid="214" grpId="0"/>
      <p:bldP spid="220" grpId="0"/>
      <p:bldP spid="221" grpId="0"/>
      <p:bldP spid="265" grpId="0" animBg="1"/>
      <p:bldP spid="265" grpId="1" animBg="1"/>
      <p:bldP spid="265" grpId="2" animBg="1"/>
      <p:bldP spid="3" grpId="0" animBg="1"/>
      <p:bldP spid="3" grpId="1" animBg="1"/>
      <p:bldP spid="269" grpId="0" animBg="1"/>
      <p:bldP spid="269" grpId="1" animBg="1"/>
      <p:bldP spid="270" grpId="0" animBg="1"/>
      <p:bldP spid="270" grpId="1" animBg="1"/>
      <p:bldP spid="271" grpId="0" animBg="1"/>
      <p:bldP spid="271" grpId="1" animBg="1"/>
      <p:bldP spid="272" grpId="0" animBg="1"/>
      <p:bldP spid="272" grpId="1" animBg="1"/>
      <p:bldP spid="273" grpId="0" animBg="1"/>
      <p:bldP spid="273" grpId="1" animBg="1"/>
      <p:bldP spid="274" grpId="0"/>
      <p:bldP spid="276" grpId="0" animBg="1"/>
      <p:bldP spid="276" grpId="1" animBg="1"/>
      <p:bldP spid="277" grpId="0" animBg="1"/>
      <p:bldP spid="277" grpId="1" animBg="1"/>
      <p:bldP spid="278" grpId="0" animBg="1"/>
      <p:bldP spid="278" grpId="1" animBg="1"/>
      <p:bldP spid="279" grpId="0" animBg="1"/>
      <p:bldP spid="279" grpId="1" animBg="1"/>
      <p:bldP spid="280" grpId="0" animBg="1"/>
      <p:bldP spid="280" grpId="1" animBg="1"/>
      <p:bldP spid="281" grpId="0"/>
      <p:bldP spid="282" grpId="0" animBg="1"/>
      <p:bldP spid="282" grpId="1" animBg="1"/>
      <p:bldP spid="59" grpId="0" animBg="1"/>
      <p:bldP spid="59" grpId="1" animBg="1"/>
      <p:bldP spid="7" grpId="0" animBg="1"/>
      <p:bldP spid="9" grpId="0" animBg="1"/>
      <p:bldP spid="68" grpId="0" animBg="1"/>
      <p:bldP spid="68" grpId="1" animBg="1"/>
      <p:bldP spid="11" grpId="0" animBg="1"/>
      <p:bldP spid="13" grpId="0" animBg="1"/>
      <p:bldP spid="73" grpId="1" animBg="1"/>
      <p:bldP spid="76" grpId="0" animBg="1"/>
      <p:bldP spid="80" grpId="0"/>
      <p:bldP spid="2" grpId="0"/>
      <p:bldP spid="4" grpId="0" animBg="1"/>
      <p:bldP spid="5" grpId="0"/>
      <p:bldP spid="10" grpId="0"/>
      <p:bldP spid="88" grpId="0"/>
      <p:bldP spid="90" grpId="0" animBg="1"/>
      <p:bldP spid="25" grpId="0" animBg="1"/>
      <p:bldP spid="28" grpId="0" animBg="1"/>
      <p:bldP spid="108" grpId="0"/>
      <p:bldP spid="29" grpId="0" animBg="1"/>
      <p:bldP spid="110" grpId="0" animBg="1"/>
      <p:bldP spid="112" grpId="0"/>
      <p:bldP spid="30" grpId="0" animBg="1"/>
      <p:bldP spid="31" grpId="0" animBg="1"/>
      <p:bldP spid="115" grpId="0" animBg="1"/>
      <p:bldP spid="117" grpId="0" animBg="1"/>
      <p:bldP spid="32" grpId="0" animBg="1"/>
      <p:bldP spid="152" grpId="0" animBg="1"/>
      <p:bldP spid="153" grpId="0" animBg="1"/>
      <p:bldP spid="50" grpId="0"/>
      <p:bldP spid="154" grpId="0"/>
      <p:bldP spid="51" grpId="0" animBg="1"/>
      <p:bldP spid="52" grpId="0" animBg="1"/>
      <p:bldP spid="156" grpId="0" animBg="1"/>
      <p:bldP spid="157" grpId="0" animBg="1"/>
      <p:bldP spid="8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9"/>
          <p:cNvSpPr>
            <a:spLocks noChangeArrowheads="1"/>
          </p:cNvSpPr>
          <p:nvPr/>
        </p:nvSpPr>
        <p:spPr bwMode="auto">
          <a:xfrm>
            <a:off x="8725707" y="5910174"/>
            <a:ext cx="680114"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a:t>C </a:t>
            </a:r>
            <a:r>
              <a:rPr lang="en-US" altLang="en-US" sz="2000" b="1"/>
              <a:t>1</a:t>
            </a:r>
          </a:p>
        </p:txBody>
      </p:sp>
      <p:cxnSp>
        <p:nvCxnSpPr>
          <p:cNvPr id="16" name="Straight Connector 21526"/>
          <p:cNvCxnSpPr>
            <a:cxnSpLocks noChangeShapeType="1"/>
          </p:cNvCxnSpPr>
          <p:nvPr/>
        </p:nvCxnSpPr>
        <p:spPr bwMode="auto">
          <a:xfrm>
            <a:off x="6834770" y="5729555"/>
            <a:ext cx="0" cy="3086152"/>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7" name="Rectangle 21528"/>
          <p:cNvSpPr>
            <a:spLocks noChangeArrowheads="1"/>
          </p:cNvSpPr>
          <p:nvPr/>
        </p:nvSpPr>
        <p:spPr bwMode="auto">
          <a:xfrm>
            <a:off x="6439957" y="5334869"/>
            <a:ext cx="624366"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D</a:t>
            </a:r>
            <a:r>
              <a:rPr lang="en-US" altLang="en-US" sz="2000" dirty="0"/>
              <a:t>2</a:t>
            </a:r>
            <a:endParaRPr lang="en-US" altLang="en-US" dirty="0"/>
          </a:p>
        </p:txBody>
      </p:sp>
      <p:cxnSp>
        <p:nvCxnSpPr>
          <p:cNvPr id="18" name="Straight Connector 31"/>
          <p:cNvCxnSpPr>
            <a:cxnSpLocks noChangeShapeType="1"/>
          </p:cNvCxnSpPr>
          <p:nvPr/>
        </p:nvCxnSpPr>
        <p:spPr bwMode="auto">
          <a:xfrm flipH="1">
            <a:off x="5039718" y="5713058"/>
            <a:ext cx="5452" cy="3102649"/>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9" name="TextBox 33"/>
          <p:cNvSpPr txBox="1">
            <a:spLocks noChangeArrowheads="1"/>
          </p:cNvSpPr>
          <p:nvPr/>
        </p:nvSpPr>
        <p:spPr bwMode="auto">
          <a:xfrm>
            <a:off x="4566984" y="5816520"/>
            <a:ext cx="56192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E</a:t>
            </a:r>
            <a:r>
              <a:rPr lang="en-US" altLang="en-US"/>
              <a:t>1</a:t>
            </a:r>
          </a:p>
        </p:txBody>
      </p:sp>
      <p:cxnSp>
        <p:nvCxnSpPr>
          <p:cNvPr id="20" name="Straight Connector 38"/>
          <p:cNvCxnSpPr>
            <a:cxnSpLocks noChangeShapeType="1"/>
          </p:cNvCxnSpPr>
          <p:nvPr/>
        </p:nvCxnSpPr>
        <p:spPr bwMode="auto">
          <a:xfrm>
            <a:off x="2296967" y="5631440"/>
            <a:ext cx="0" cy="3190956"/>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21" name="TextBox 40"/>
          <p:cNvSpPr txBox="1">
            <a:spLocks noChangeArrowheads="1"/>
          </p:cNvSpPr>
          <p:nvPr/>
        </p:nvSpPr>
        <p:spPr bwMode="auto">
          <a:xfrm>
            <a:off x="2013772" y="5069511"/>
            <a:ext cx="55078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F</a:t>
            </a:r>
            <a:r>
              <a:rPr lang="en-US" altLang="en-US" dirty="0"/>
              <a:t>1</a:t>
            </a:r>
          </a:p>
        </p:txBody>
      </p:sp>
      <p:cxnSp>
        <p:nvCxnSpPr>
          <p:cNvPr id="22" name="Straight Connector 42"/>
          <p:cNvCxnSpPr>
            <a:cxnSpLocks noChangeShapeType="1"/>
          </p:cNvCxnSpPr>
          <p:nvPr/>
        </p:nvCxnSpPr>
        <p:spPr bwMode="auto">
          <a:xfrm>
            <a:off x="800718" y="5537785"/>
            <a:ext cx="0" cy="3190956"/>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23" name="TextBox 46"/>
          <p:cNvSpPr txBox="1">
            <a:spLocks noChangeArrowheads="1"/>
          </p:cNvSpPr>
          <p:nvPr/>
        </p:nvSpPr>
        <p:spPr bwMode="auto">
          <a:xfrm>
            <a:off x="312375" y="5163166"/>
            <a:ext cx="55523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M</a:t>
            </a:r>
          </a:p>
        </p:txBody>
      </p:sp>
      <p:cxnSp>
        <p:nvCxnSpPr>
          <p:cNvPr id="40" name="Straight Connector 21581"/>
          <p:cNvCxnSpPr>
            <a:cxnSpLocks noChangeShapeType="1"/>
          </p:cNvCxnSpPr>
          <p:nvPr/>
        </p:nvCxnSpPr>
        <p:spPr bwMode="auto">
          <a:xfrm flipH="1" flipV="1">
            <a:off x="6834770" y="5635900"/>
            <a:ext cx="1088181" cy="1121628"/>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43" name="Freeform 21589"/>
          <p:cNvSpPr>
            <a:spLocks/>
          </p:cNvSpPr>
          <p:nvPr/>
        </p:nvSpPr>
        <p:spPr bwMode="auto">
          <a:xfrm>
            <a:off x="896603" y="5577923"/>
            <a:ext cx="5958236" cy="354550"/>
          </a:xfrm>
          <a:custGeom>
            <a:avLst/>
            <a:gdLst>
              <a:gd name="T0" fmla="*/ 4801937 w 4801937"/>
              <a:gd name="T1" fmla="*/ 117642 h 288758"/>
              <a:gd name="T2" fmla="*/ 3347453 w 4801937"/>
              <a:gd name="T3" fmla="*/ 288758 h 288758"/>
              <a:gd name="T4" fmla="*/ 1133642 w 4801937"/>
              <a:gd name="T5" fmla="*/ 58821 h 288758"/>
              <a:gd name="T6" fmla="*/ 0 w 4801937"/>
              <a:gd name="T7" fmla="*/ 0 h 288758"/>
              <a:gd name="T8" fmla="*/ 0 w 4801937"/>
              <a:gd name="T9" fmla="*/ 0 h 288758"/>
            </a:gdLst>
            <a:ahLst/>
            <a:cxnLst>
              <a:cxn ang="0">
                <a:pos x="T0" y="T1"/>
              </a:cxn>
              <a:cxn ang="0">
                <a:pos x="T2" y="T3"/>
              </a:cxn>
              <a:cxn ang="0">
                <a:pos x="T4" y="T5"/>
              </a:cxn>
              <a:cxn ang="0">
                <a:pos x="T6" y="T7"/>
              </a:cxn>
              <a:cxn ang="0">
                <a:pos x="T8" y="T9"/>
              </a:cxn>
            </a:cxnLst>
            <a:rect l="0" t="0" r="r" b="b"/>
            <a:pathLst>
              <a:path w="4801937" h="288758">
                <a:moveTo>
                  <a:pt x="4801937" y="117642"/>
                </a:moveTo>
                <a:lnTo>
                  <a:pt x="3347453" y="288758"/>
                </a:lnTo>
                <a:lnTo>
                  <a:pt x="1133642" y="58821"/>
                </a:lnTo>
                <a:lnTo>
                  <a:pt x="0" y="0"/>
                </a:lnTo>
              </a:path>
            </a:pathLst>
          </a:custGeom>
          <a:noFill/>
          <a:ln w="28575" cap="flat" cmpd="sng">
            <a:solidFill>
              <a:schemeClr val="tx2">
                <a:lumMod val="50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45" name="Freeform 21602"/>
          <p:cNvSpPr>
            <a:spLocks/>
          </p:cNvSpPr>
          <p:nvPr/>
        </p:nvSpPr>
        <p:spPr bwMode="auto">
          <a:xfrm>
            <a:off x="6830310" y="5725095"/>
            <a:ext cx="2209811" cy="1063651"/>
          </a:xfrm>
          <a:custGeom>
            <a:avLst/>
            <a:gdLst>
              <a:gd name="T0" fmla="*/ 1782242 w 1782242"/>
              <a:gd name="T1" fmla="*/ 624625 h 867862"/>
              <a:gd name="T2" fmla="*/ 912918 w 1782242"/>
              <a:gd name="T3" fmla="*/ 862884 h 867862"/>
              <a:gd name="T4" fmla="*/ 423520 w 1782242"/>
              <a:gd name="T5" fmla="*/ 772732 h 867862"/>
              <a:gd name="T6" fmla="*/ 198140 w 1782242"/>
              <a:gd name="T7" fmla="*/ 611746 h 867862"/>
              <a:gd name="T8" fmla="*/ 56472 w 1782242"/>
              <a:gd name="T9" fmla="*/ 392805 h 867862"/>
              <a:gd name="T10" fmla="*/ 4957 w 1782242"/>
              <a:gd name="T11" fmla="*/ 173864 h 867862"/>
              <a:gd name="T12" fmla="*/ 4957 w 1782242"/>
              <a:gd name="T13" fmla="*/ 0 h 867862"/>
            </a:gdLst>
            <a:ahLst/>
            <a:cxnLst>
              <a:cxn ang="0">
                <a:pos x="T0" y="T1"/>
              </a:cxn>
              <a:cxn ang="0">
                <a:pos x="T2" y="T3"/>
              </a:cxn>
              <a:cxn ang="0">
                <a:pos x="T4" y="T5"/>
              </a:cxn>
              <a:cxn ang="0">
                <a:pos x="T6" y="T7"/>
              </a:cxn>
              <a:cxn ang="0">
                <a:pos x="T8" y="T9"/>
              </a:cxn>
              <a:cxn ang="0">
                <a:pos x="T10" y="T11"/>
              </a:cxn>
              <a:cxn ang="0">
                <a:pos x="T12" y="T13"/>
              </a:cxn>
            </a:cxnLst>
            <a:rect l="0" t="0" r="r" b="b"/>
            <a:pathLst>
              <a:path w="1782242" h="867862">
                <a:moveTo>
                  <a:pt x="1782242" y="624625"/>
                </a:moveTo>
                <a:cubicBezTo>
                  <a:pt x="1460807" y="731412"/>
                  <a:pt x="1139372" y="838200"/>
                  <a:pt x="912918" y="862884"/>
                </a:cubicBezTo>
                <a:cubicBezTo>
                  <a:pt x="686464" y="887569"/>
                  <a:pt x="542650" y="814588"/>
                  <a:pt x="423520" y="772732"/>
                </a:cubicBezTo>
                <a:cubicBezTo>
                  <a:pt x="304390" y="730876"/>
                  <a:pt x="259315" y="675067"/>
                  <a:pt x="198140" y="611746"/>
                </a:cubicBezTo>
                <a:cubicBezTo>
                  <a:pt x="136965" y="548425"/>
                  <a:pt x="88669" y="465785"/>
                  <a:pt x="56472" y="392805"/>
                </a:cubicBezTo>
                <a:cubicBezTo>
                  <a:pt x="24275" y="319825"/>
                  <a:pt x="13543" y="239331"/>
                  <a:pt x="4957" y="173864"/>
                </a:cubicBezTo>
                <a:cubicBezTo>
                  <a:pt x="-3629" y="108397"/>
                  <a:pt x="664" y="54198"/>
                  <a:pt x="4957" y="0"/>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48" name="Freeform 21613"/>
          <p:cNvSpPr>
            <a:spLocks/>
          </p:cNvSpPr>
          <p:nvPr/>
        </p:nvSpPr>
        <p:spPr bwMode="auto">
          <a:xfrm>
            <a:off x="907752" y="5551165"/>
            <a:ext cx="5927018" cy="381309"/>
          </a:xfrm>
          <a:custGeom>
            <a:avLst/>
            <a:gdLst>
              <a:gd name="T0" fmla="*/ 4778062 w 4778062"/>
              <a:gd name="T1" fmla="*/ 141668 h 311308"/>
              <a:gd name="T2" fmla="*/ 4365938 w 4778062"/>
              <a:gd name="T3" fmla="*/ 231820 h 311308"/>
              <a:gd name="T4" fmla="*/ 3986011 w 4778062"/>
              <a:gd name="T5" fmla="*/ 283335 h 311308"/>
              <a:gd name="T6" fmla="*/ 3548130 w 4778062"/>
              <a:gd name="T7" fmla="*/ 309093 h 311308"/>
              <a:gd name="T8" fmla="*/ 3348507 w 4778062"/>
              <a:gd name="T9" fmla="*/ 302654 h 311308"/>
              <a:gd name="T10" fmla="*/ 2852670 w 4778062"/>
              <a:gd name="T11" fmla="*/ 244699 h 311308"/>
              <a:gd name="T12" fmla="*/ 2389031 w 4778062"/>
              <a:gd name="T13" fmla="*/ 167425 h 311308"/>
              <a:gd name="T14" fmla="*/ 1725769 w 4778062"/>
              <a:gd name="T15" fmla="*/ 96592 h 311308"/>
              <a:gd name="T16" fmla="*/ 1068947 w 4778062"/>
              <a:gd name="T17" fmla="*/ 57955 h 311308"/>
              <a:gd name="T18" fmla="*/ 0 w 4778062"/>
              <a:gd name="T19" fmla="*/ 0 h 311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78062" h="311308">
                <a:moveTo>
                  <a:pt x="4778062" y="141668"/>
                </a:moveTo>
                <a:cubicBezTo>
                  <a:pt x="4638004" y="174938"/>
                  <a:pt x="4497946" y="208209"/>
                  <a:pt x="4365938" y="231820"/>
                </a:cubicBezTo>
                <a:cubicBezTo>
                  <a:pt x="4233930" y="255431"/>
                  <a:pt x="4122312" y="270456"/>
                  <a:pt x="3986011" y="283335"/>
                </a:cubicBezTo>
                <a:cubicBezTo>
                  <a:pt x="3849710" y="296214"/>
                  <a:pt x="3654381" y="305873"/>
                  <a:pt x="3548130" y="309093"/>
                </a:cubicBezTo>
                <a:cubicBezTo>
                  <a:pt x="3441879" y="312313"/>
                  <a:pt x="3464417" y="313386"/>
                  <a:pt x="3348507" y="302654"/>
                </a:cubicBezTo>
                <a:cubicBezTo>
                  <a:pt x="3232597" y="291922"/>
                  <a:pt x="3012583" y="267237"/>
                  <a:pt x="2852670" y="244699"/>
                </a:cubicBezTo>
                <a:cubicBezTo>
                  <a:pt x="2692757" y="222161"/>
                  <a:pt x="2576848" y="192109"/>
                  <a:pt x="2389031" y="167425"/>
                </a:cubicBezTo>
                <a:cubicBezTo>
                  <a:pt x="2201214" y="142741"/>
                  <a:pt x="1945783" y="114837"/>
                  <a:pt x="1725769" y="96592"/>
                </a:cubicBezTo>
                <a:cubicBezTo>
                  <a:pt x="1505755" y="78347"/>
                  <a:pt x="1068947" y="57955"/>
                  <a:pt x="1068947" y="57955"/>
                </a:cubicBezTo>
                <a:lnTo>
                  <a:pt x="0" y="0"/>
                </a:ln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49" name="Freeform 21614"/>
          <p:cNvSpPr>
            <a:spLocks/>
          </p:cNvSpPr>
          <p:nvPr/>
        </p:nvSpPr>
        <p:spPr bwMode="auto">
          <a:xfrm>
            <a:off x="557661" y="5526635"/>
            <a:ext cx="341171" cy="3915667"/>
          </a:xfrm>
          <a:custGeom>
            <a:avLst/>
            <a:gdLst>
              <a:gd name="T0" fmla="*/ 276896 w 276896"/>
              <a:gd name="T1" fmla="*/ 0 h 3193961"/>
              <a:gd name="T2" fmla="*/ 167425 w 276896"/>
              <a:gd name="T3" fmla="*/ 566671 h 3193961"/>
              <a:gd name="T4" fmla="*/ 57955 w 276896"/>
              <a:gd name="T5" fmla="*/ 1345842 h 3193961"/>
              <a:gd name="T6" fmla="*/ 25758 w 276896"/>
              <a:gd name="T7" fmla="*/ 2009104 h 3193961"/>
              <a:gd name="T8" fmla="*/ 6439 w 276896"/>
              <a:gd name="T9" fmla="*/ 2698124 h 3193961"/>
              <a:gd name="T10" fmla="*/ 0 w 276896"/>
              <a:gd name="T11" fmla="*/ 3193961 h 3193961"/>
              <a:gd name="T12" fmla="*/ 0 w 276896"/>
              <a:gd name="T13" fmla="*/ 3193961 h 3193961"/>
              <a:gd name="T14" fmla="*/ 0 w 276896"/>
              <a:gd name="T15" fmla="*/ 3193961 h 31939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896" h="3193961">
                <a:moveTo>
                  <a:pt x="276896" y="0"/>
                </a:moveTo>
                <a:cubicBezTo>
                  <a:pt x="240405" y="171182"/>
                  <a:pt x="203915" y="342364"/>
                  <a:pt x="167425" y="566671"/>
                </a:cubicBezTo>
                <a:cubicBezTo>
                  <a:pt x="130935" y="790978"/>
                  <a:pt x="81566" y="1105437"/>
                  <a:pt x="57955" y="1345842"/>
                </a:cubicBezTo>
                <a:cubicBezTo>
                  <a:pt x="34344" y="1586247"/>
                  <a:pt x="34344" y="1783724"/>
                  <a:pt x="25758" y="2009104"/>
                </a:cubicBezTo>
                <a:cubicBezTo>
                  <a:pt x="17172" y="2234484"/>
                  <a:pt x="10732" y="2500648"/>
                  <a:pt x="6439" y="2698124"/>
                </a:cubicBezTo>
                <a:cubicBezTo>
                  <a:pt x="2146" y="2895600"/>
                  <a:pt x="0" y="3193961"/>
                  <a:pt x="0" y="3193961"/>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cxnSp>
        <p:nvCxnSpPr>
          <p:cNvPr id="50" name="Straight Connector 21627"/>
          <p:cNvCxnSpPr>
            <a:cxnSpLocks noChangeShapeType="1"/>
          </p:cNvCxnSpPr>
          <p:nvPr/>
        </p:nvCxnSpPr>
        <p:spPr bwMode="auto">
          <a:xfrm flipH="1" flipV="1">
            <a:off x="2265749" y="5615830"/>
            <a:ext cx="4620309" cy="122644"/>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51" name="Straight Arrow Connector 21630"/>
          <p:cNvCxnSpPr>
            <a:cxnSpLocks noChangeShapeType="1"/>
          </p:cNvCxnSpPr>
          <p:nvPr/>
        </p:nvCxnSpPr>
        <p:spPr bwMode="auto">
          <a:xfrm flipH="1">
            <a:off x="3104181" y="4481225"/>
            <a:ext cx="5250251" cy="0"/>
          </a:xfrm>
          <a:prstGeom prst="straightConnector1">
            <a:avLst/>
          </a:prstGeom>
          <a:noFill/>
          <a:ln w="38100" cmpd="sng">
            <a:solidFill>
              <a:schemeClr val="accent1"/>
            </a:solidFill>
            <a:round/>
            <a:headEnd type="triangle" w="med" len="med"/>
            <a:tailEnd type="triangle" w="med" len="med"/>
          </a:ln>
          <a:extLst>
            <a:ext uri="{909E8E84-426E-40DD-AFC4-6F175D3DCCD1}">
              <a14:hiddenFill xmlns:a14="http://schemas.microsoft.com/office/drawing/2010/main">
                <a:noFill/>
              </a14:hiddenFill>
            </a:ext>
          </a:extLst>
        </p:spPr>
      </p:cxnSp>
      <p:sp>
        <p:nvSpPr>
          <p:cNvPr id="52" name="TextBox 21632"/>
          <p:cNvSpPr txBox="1">
            <a:spLocks noChangeArrowheads="1"/>
          </p:cNvSpPr>
          <p:nvPr/>
        </p:nvSpPr>
        <p:spPr bwMode="auto">
          <a:xfrm>
            <a:off x="3906355" y="8003095"/>
            <a:ext cx="263565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3200" b="1" dirty="0" err="1"/>
              <a:t>Thân</a:t>
            </a:r>
            <a:r>
              <a:rPr lang="en-US" altLang="en-US" sz="3200" b="1" dirty="0"/>
              <a:t> </a:t>
            </a:r>
            <a:r>
              <a:rPr lang="en-US" altLang="en-US" sz="3200" b="1" dirty="0" err="1" smtClean="0"/>
              <a:t>trước</a:t>
            </a:r>
            <a:r>
              <a:rPr lang="en-US" altLang="en-US" sz="3200" b="1" dirty="0" smtClean="0"/>
              <a:t> X2</a:t>
            </a:r>
            <a:endParaRPr lang="en-US" altLang="en-US" sz="3200" b="1" dirty="0"/>
          </a:p>
        </p:txBody>
      </p:sp>
      <p:cxnSp>
        <p:nvCxnSpPr>
          <p:cNvPr id="54" name="Straight Connector 21635"/>
          <p:cNvCxnSpPr>
            <a:cxnSpLocks noChangeShapeType="1"/>
          </p:cNvCxnSpPr>
          <p:nvPr/>
        </p:nvCxnSpPr>
        <p:spPr bwMode="auto">
          <a:xfrm flipH="1" flipV="1">
            <a:off x="9548533" y="1615428"/>
            <a:ext cx="33447" cy="4856676"/>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55" name="Straight Connector 199"/>
          <p:cNvCxnSpPr>
            <a:cxnSpLocks noChangeShapeType="1"/>
          </p:cNvCxnSpPr>
          <p:nvPr/>
        </p:nvCxnSpPr>
        <p:spPr bwMode="auto">
          <a:xfrm flipH="1" flipV="1">
            <a:off x="10012137" y="1802738"/>
            <a:ext cx="15610" cy="458909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56" name="Straight Connector 21640"/>
          <p:cNvCxnSpPr>
            <a:cxnSpLocks noChangeShapeType="1"/>
            <a:endCxn id="63" idx="9"/>
          </p:cNvCxnSpPr>
          <p:nvPr/>
        </p:nvCxnSpPr>
        <p:spPr bwMode="auto">
          <a:xfrm flipV="1">
            <a:off x="6830310" y="1788060"/>
            <a:ext cx="11150" cy="3809934"/>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57" name="Straight Connector 21643"/>
          <p:cNvCxnSpPr>
            <a:cxnSpLocks noChangeShapeType="1"/>
          </p:cNvCxnSpPr>
          <p:nvPr/>
        </p:nvCxnSpPr>
        <p:spPr bwMode="auto">
          <a:xfrm flipH="1" flipV="1">
            <a:off x="5039718" y="1615428"/>
            <a:ext cx="26759" cy="3982563"/>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58" name="Straight Connector 21646"/>
          <p:cNvCxnSpPr>
            <a:cxnSpLocks noChangeShapeType="1"/>
          </p:cNvCxnSpPr>
          <p:nvPr/>
        </p:nvCxnSpPr>
        <p:spPr bwMode="auto">
          <a:xfrm flipV="1">
            <a:off x="2296967" y="1615428"/>
            <a:ext cx="49057" cy="3982564"/>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59" name="Straight Connector 21649"/>
          <p:cNvCxnSpPr>
            <a:cxnSpLocks noChangeShapeType="1"/>
          </p:cNvCxnSpPr>
          <p:nvPr/>
        </p:nvCxnSpPr>
        <p:spPr bwMode="auto">
          <a:xfrm flipH="1">
            <a:off x="6834770" y="2325461"/>
            <a:ext cx="2731602"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60" name="Straight Connector 21652"/>
          <p:cNvCxnSpPr>
            <a:cxnSpLocks noChangeShapeType="1"/>
            <a:endCxn id="101" idx="2"/>
          </p:cNvCxnSpPr>
          <p:nvPr/>
        </p:nvCxnSpPr>
        <p:spPr bwMode="auto">
          <a:xfrm>
            <a:off x="6830310" y="1765761"/>
            <a:ext cx="1524123" cy="769308"/>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61" name="Straight Connector 21662"/>
          <p:cNvCxnSpPr>
            <a:cxnSpLocks noChangeShapeType="1"/>
          </p:cNvCxnSpPr>
          <p:nvPr/>
        </p:nvCxnSpPr>
        <p:spPr bwMode="auto">
          <a:xfrm flipH="1">
            <a:off x="7382946" y="2138151"/>
            <a:ext cx="109640" cy="249336"/>
          </a:xfrm>
          <a:prstGeom prst="line">
            <a:avLst/>
          </a:prstGeom>
          <a:noFill/>
          <a:ln w="28575" cmpd="sng">
            <a:solidFill>
              <a:srgbClr val="FFFF00"/>
            </a:solidFill>
            <a:round/>
            <a:headEnd/>
            <a:tailEnd/>
          </a:ln>
          <a:extLst>
            <a:ext uri="{909E8E84-426E-40DD-AFC4-6F175D3DCCD1}">
              <a14:hiddenFill xmlns:a14="http://schemas.microsoft.com/office/drawing/2010/main">
                <a:noFill/>
              </a14:hiddenFill>
            </a:ext>
          </a:extLst>
        </p:spPr>
      </p:cxnSp>
      <p:sp>
        <p:nvSpPr>
          <p:cNvPr id="62" name="Freeform 194"/>
          <p:cNvSpPr>
            <a:spLocks/>
          </p:cNvSpPr>
          <p:nvPr/>
        </p:nvSpPr>
        <p:spPr bwMode="auto">
          <a:xfrm>
            <a:off x="7403390" y="2109162"/>
            <a:ext cx="66896" cy="98115"/>
          </a:xfrm>
          <a:custGeom>
            <a:avLst/>
            <a:gdLst>
              <a:gd name="T0" fmla="*/ 55266 w 55266"/>
              <a:gd name="T1" fmla="*/ 80387 h 80387"/>
              <a:gd name="T2" fmla="*/ 0 w 55266"/>
              <a:gd name="T3" fmla="*/ 50242 h 80387"/>
              <a:gd name="T4" fmla="*/ 25121 w 55266"/>
              <a:gd name="T5" fmla="*/ 0 h 80387"/>
            </a:gdLst>
            <a:ahLst/>
            <a:cxnLst>
              <a:cxn ang="0">
                <a:pos x="T0" y="T1"/>
              </a:cxn>
              <a:cxn ang="0">
                <a:pos x="T2" y="T3"/>
              </a:cxn>
              <a:cxn ang="0">
                <a:pos x="T4" y="T5"/>
              </a:cxn>
            </a:cxnLst>
            <a:rect l="0" t="0" r="r" b="b"/>
            <a:pathLst>
              <a:path w="55266" h="80387">
                <a:moveTo>
                  <a:pt x="55266" y="80387"/>
                </a:moveTo>
                <a:lnTo>
                  <a:pt x="0" y="50242"/>
                </a:lnTo>
                <a:lnTo>
                  <a:pt x="25121" y="0"/>
                </a:lnTo>
              </a:path>
            </a:pathLst>
          </a:custGeom>
          <a:noFill/>
          <a:ln w="28575" cap="flat" cmpd="sng">
            <a:solidFill>
              <a:srgbClr val="FFFF00"/>
            </a:solidFill>
            <a:round/>
            <a:headEnd/>
            <a:tailEnd/>
          </a:ln>
          <a:extLst/>
        </p:spPr>
        <p:txBody>
          <a:bodyPr anchor="ctr"/>
          <a:lstStyle/>
          <a:p>
            <a:endParaRPr lang="en-US"/>
          </a:p>
        </p:txBody>
      </p:sp>
      <p:sp>
        <p:nvSpPr>
          <p:cNvPr id="63" name="Freeform 201"/>
          <p:cNvSpPr>
            <a:spLocks/>
          </p:cNvSpPr>
          <p:nvPr/>
        </p:nvSpPr>
        <p:spPr bwMode="auto">
          <a:xfrm>
            <a:off x="6841460" y="1788060"/>
            <a:ext cx="2680314" cy="692364"/>
          </a:xfrm>
          <a:custGeom>
            <a:avLst/>
            <a:gdLst>
              <a:gd name="T0" fmla="*/ 2160396 w 2160396"/>
              <a:gd name="T1" fmla="*/ 432079 h 564789"/>
              <a:gd name="T2" fmla="*/ 1703196 w 2160396"/>
              <a:gd name="T3" fmla="*/ 527539 h 564789"/>
              <a:gd name="T4" fmla="*/ 1070150 w 2160396"/>
              <a:gd name="T5" fmla="*/ 562708 h 564789"/>
              <a:gd name="T6" fmla="*/ 783772 w 2160396"/>
              <a:gd name="T7" fmla="*/ 557684 h 564789"/>
              <a:gd name="T8" fmla="*/ 557684 w 2160396"/>
              <a:gd name="T9" fmla="*/ 532563 h 564789"/>
              <a:gd name="T10" fmla="*/ 286378 w 2160396"/>
              <a:gd name="T11" fmla="*/ 411983 h 564789"/>
              <a:gd name="T12" fmla="*/ 155750 w 2160396"/>
              <a:gd name="T13" fmla="*/ 301451 h 564789"/>
              <a:gd name="T14" fmla="*/ 95460 w 2160396"/>
              <a:gd name="T15" fmla="*/ 226088 h 564789"/>
              <a:gd name="T16" fmla="*/ 45218 w 2160396"/>
              <a:gd name="T17" fmla="*/ 150726 h 564789"/>
              <a:gd name="T18" fmla="*/ 0 w 2160396"/>
              <a:gd name="T19" fmla="*/ 0 h 564789"/>
              <a:gd name="connsiteX0" fmla="*/ 2160396 w 2160396"/>
              <a:gd name="connsiteY0" fmla="*/ 432079 h 564789"/>
              <a:gd name="connsiteX1" fmla="*/ 1703196 w 2160396"/>
              <a:gd name="connsiteY1" fmla="*/ 527539 h 564789"/>
              <a:gd name="connsiteX2" fmla="*/ 1070150 w 2160396"/>
              <a:gd name="connsiteY2" fmla="*/ 562708 h 564789"/>
              <a:gd name="connsiteX3" fmla="*/ 783772 w 2160396"/>
              <a:gd name="connsiteY3" fmla="*/ 557684 h 564789"/>
              <a:gd name="connsiteX4" fmla="*/ 557684 w 2160396"/>
              <a:gd name="connsiteY4" fmla="*/ 532563 h 564789"/>
              <a:gd name="connsiteX5" fmla="*/ 286378 w 2160396"/>
              <a:gd name="connsiteY5" fmla="*/ 411983 h 564789"/>
              <a:gd name="connsiteX6" fmla="*/ 155750 w 2160396"/>
              <a:gd name="connsiteY6" fmla="*/ 301451 h 564789"/>
              <a:gd name="connsiteX7" fmla="*/ 95460 w 2160396"/>
              <a:gd name="connsiteY7" fmla="*/ 226088 h 564789"/>
              <a:gd name="connsiteX8" fmla="*/ 45218 w 2160396"/>
              <a:gd name="connsiteY8" fmla="*/ 150726 h 564789"/>
              <a:gd name="connsiteX9" fmla="*/ 0 w 2160396"/>
              <a:gd name="connsiteY9" fmla="*/ 0 h 564789"/>
              <a:gd name="connsiteX0" fmla="*/ 2160396 w 2160396"/>
              <a:gd name="connsiteY0" fmla="*/ 432079 h 564789"/>
              <a:gd name="connsiteX1" fmla="*/ 1703196 w 2160396"/>
              <a:gd name="connsiteY1" fmla="*/ 527539 h 564789"/>
              <a:gd name="connsiteX2" fmla="*/ 1070150 w 2160396"/>
              <a:gd name="connsiteY2" fmla="*/ 562708 h 564789"/>
              <a:gd name="connsiteX3" fmla="*/ 783772 w 2160396"/>
              <a:gd name="connsiteY3" fmla="*/ 557684 h 564789"/>
              <a:gd name="connsiteX4" fmla="*/ 557684 w 2160396"/>
              <a:gd name="connsiteY4" fmla="*/ 532563 h 564789"/>
              <a:gd name="connsiteX5" fmla="*/ 286378 w 2160396"/>
              <a:gd name="connsiteY5" fmla="*/ 411983 h 564789"/>
              <a:gd name="connsiteX6" fmla="*/ 155750 w 2160396"/>
              <a:gd name="connsiteY6" fmla="*/ 301451 h 564789"/>
              <a:gd name="connsiteX7" fmla="*/ 95460 w 2160396"/>
              <a:gd name="connsiteY7" fmla="*/ 226088 h 564789"/>
              <a:gd name="connsiteX8" fmla="*/ 45218 w 2160396"/>
              <a:gd name="connsiteY8" fmla="*/ 150726 h 564789"/>
              <a:gd name="connsiteX9" fmla="*/ 0 w 2160396"/>
              <a:gd name="connsiteY9" fmla="*/ 0 h 564789"/>
              <a:gd name="connsiteX0" fmla="*/ 2160396 w 2160396"/>
              <a:gd name="connsiteY0" fmla="*/ 432079 h 564789"/>
              <a:gd name="connsiteX1" fmla="*/ 1703196 w 2160396"/>
              <a:gd name="connsiteY1" fmla="*/ 527539 h 564789"/>
              <a:gd name="connsiteX2" fmla="*/ 1070150 w 2160396"/>
              <a:gd name="connsiteY2" fmla="*/ 562708 h 564789"/>
              <a:gd name="connsiteX3" fmla="*/ 783772 w 2160396"/>
              <a:gd name="connsiteY3" fmla="*/ 557684 h 564789"/>
              <a:gd name="connsiteX4" fmla="*/ 557684 w 2160396"/>
              <a:gd name="connsiteY4" fmla="*/ 532563 h 564789"/>
              <a:gd name="connsiteX5" fmla="*/ 286378 w 2160396"/>
              <a:gd name="connsiteY5" fmla="*/ 411983 h 564789"/>
              <a:gd name="connsiteX6" fmla="*/ 155750 w 2160396"/>
              <a:gd name="connsiteY6" fmla="*/ 301451 h 564789"/>
              <a:gd name="connsiteX7" fmla="*/ 95460 w 2160396"/>
              <a:gd name="connsiteY7" fmla="*/ 226088 h 564789"/>
              <a:gd name="connsiteX8" fmla="*/ 45218 w 2160396"/>
              <a:gd name="connsiteY8" fmla="*/ 150726 h 564789"/>
              <a:gd name="connsiteX9" fmla="*/ 0 w 2160396"/>
              <a:gd name="connsiteY9" fmla="*/ 0 h 564789"/>
              <a:gd name="connsiteX0" fmla="*/ 2160396 w 2160396"/>
              <a:gd name="connsiteY0" fmla="*/ 432079 h 570898"/>
              <a:gd name="connsiteX1" fmla="*/ 1703196 w 2160396"/>
              <a:gd name="connsiteY1" fmla="*/ 545557 h 570898"/>
              <a:gd name="connsiteX2" fmla="*/ 1070150 w 2160396"/>
              <a:gd name="connsiteY2" fmla="*/ 562708 h 570898"/>
              <a:gd name="connsiteX3" fmla="*/ 783772 w 2160396"/>
              <a:gd name="connsiteY3" fmla="*/ 557684 h 570898"/>
              <a:gd name="connsiteX4" fmla="*/ 557684 w 2160396"/>
              <a:gd name="connsiteY4" fmla="*/ 532563 h 570898"/>
              <a:gd name="connsiteX5" fmla="*/ 286378 w 2160396"/>
              <a:gd name="connsiteY5" fmla="*/ 411983 h 570898"/>
              <a:gd name="connsiteX6" fmla="*/ 155750 w 2160396"/>
              <a:gd name="connsiteY6" fmla="*/ 301451 h 570898"/>
              <a:gd name="connsiteX7" fmla="*/ 95460 w 2160396"/>
              <a:gd name="connsiteY7" fmla="*/ 226088 h 570898"/>
              <a:gd name="connsiteX8" fmla="*/ 45218 w 2160396"/>
              <a:gd name="connsiteY8" fmla="*/ 150726 h 570898"/>
              <a:gd name="connsiteX9" fmla="*/ 0 w 2160396"/>
              <a:gd name="connsiteY9" fmla="*/ 0 h 570898"/>
              <a:gd name="connsiteX0" fmla="*/ 2160396 w 2160396"/>
              <a:gd name="connsiteY0" fmla="*/ 432079 h 563482"/>
              <a:gd name="connsiteX1" fmla="*/ 1703196 w 2160396"/>
              <a:gd name="connsiteY1" fmla="*/ 545557 h 563482"/>
              <a:gd name="connsiteX2" fmla="*/ 1070150 w 2160396"/>
              <a:gd name="connsiteY2" fmla="*/ 562708 h 563482"/>
              <a:gd name="connsiteX3" fmla="*/ 783772 w 2160396"/>
              <a:gd name="connsiteY3" fmla="*/ 557684 h 563482"/>
              <a:gd name="connsiteX4" fmla="*/ 557684 w 2160396"/>
              <a:gd name="connsiteY4" fmla="*/ 532563 h 563482"/>
              <a:gd name="connsiteX5" fmla="*/ 286378 w 2160396"/>
              <a:gd name="connsiteY5" fmla="*/ 411983 h 563482"/>
              <a:gd name="connsiteX6" fmla="*/ 155750 w 2160396"/>
              <a:gd name="connsiteY6" fmla="*/ 301451 h 563482"/>
              <a:gd name="connsiteX7" fmla="*/ 95460 w 2160396"/>
              <a:gd name="connsiteY7" fmla="*/ 226088 h 563482"/>
              <a:gd name="connsiteX8" fmla="*/ 45218 w 2160396"/>
              <a:gd name="connsiteY8" fmla="*/ 150726 h 563482"/>
              <a:gd name="connsiteX9" fmla="*/ 0 w 2160396"/>
              <a:gd name="connsiteY9" fmla="*/ 0 h 563482"/>
              <a:gd name="connsiteX0" fmla="*/ 2160396 w 2160396"/>
              <a:gd name="connsiteY0" fmla="*/ 432079 h 566049"/>
              <a:gd name="connsiteX1" fmla="*/ 1703196 w 2160396"/>
              <a:gd name="connsiteY1" fmla="*/ 545557 h 566049"/>
              <a:gd name="connsiteX2" fmla="*/ 1070150 w 2160396"/>
              <a:gd name="connsiteY2" fmla="*/ 562708 h 566049"/>
              <a:gd name="connsiteX3" fmla="*/ 783772 w 2160396"/>
              <a:gd name="connsiteY3" fmla="*/ 557684 h 566049"/>
              <a:gd name="connsiteX4" fmla="*/ 557684 w 2160396"/>
              <a:gd name="connsiteY4" fmla="*/ 532563 h 566049"/>
              <a:gd name="connsiteX5" fmla="*/ 286378 w 2160396"/>
              <a:gd name="connsiteY5" fmla="*/ 411983 h 566049"/>
              <a:gd name="connsiteX6" fmla="*/ 155750 w 2160396"/>
              <a:gd name="connsiteY6" fmla="*/ 301451 h 566049"/>
              <a:gd name="connsiteX7" fmla="*/ 95460 w 2160396"/>
              <a:gd name="connsiteY7" fmla="*/ 226088 h 566049"/>
              <a:gd name="connsiteX8" fmla="*/ 45218 w 2160396"/>
              <a:gd name="connsiteY8" fmla="*/ 150726 h 566049"/>
              <a:gd name="connsiteX9" fmla="*/ 0 w 2160396"/>
              <a:gd name="connsiteY9" fmla="*/ 0 h 566049"/>
              <a:gd name="connsiteX0" fmla="*/ 2160396 w 2160396"/>
              <a:gd name="connsiteY0" fmla="*/ 432079 h 563870"/>
              <a:gd name="connsiteX1" fmla="*/ 1703196 w 2160396"/>
              <a:gd name="connsiteY1" fmla="*/ 545557 h 563870"/>
              <a:gd name="connsiteX2" fmla="*/ 1070150 w 2160396"/>
              <a:gd name="connsiteY2" fmla="*/ 562708 h 563870"/>
              <a:gd name="connsiteX3" fmla="*/ 783772 w 2160396"/>
              <a:gd name="connsiteY3" fmla="*/ 557684 h 563870"/>
              <a:gd name="connsiteX4" fmla="*/ 557684 w 2160396"/>
              <a:gd name="connsiteY4" fmla="*/ 532563 h 563870"/>
              <a:gd name="connsiteX5" fmla="*/ 286378 w 2160396"/>
              <a:gd name="connsiteY5" fmla="*/ 411983 h 563870"/>
              <a:gd name="connsiteX6" fmla="*/ 155750 w 2160396"/>
              <a:gd name="connsiteY6" fmla="*/ 301451 h 563870"/>
              <a:gd name="connsiteX7" fmla="*/ 95460 w 2160396"/>
              <a:gd name="connsiteY7" fmla="*/ 226088 h 563870"/>
              <a:gd name="connsiteX8" fmla="*/ 45218 w 2160396"/>
              <a:gd name="connsiteY8" fmla="*/ 150726 h 563870"/>
              <a:gd name="connsiteX9" fmla="*/ 0 w 2160396"/>
              <a:gd name="connsiteY9" fmla="*/ 0 h 563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60396" h="563870">
                <a:moveTo>
                  <a:pt x="2160396" y="432079"/>
                </a:moveTo>
                <a:cubicBezTo>
                  <a:pt x="1890177" y="506108"/>
                  <a:pt x="1914624" y="517780"/>
                  <a:pt x="1703196" y="545557"/>
                </a:cubicBezTo>
                <a:cubicBezTo>
                  <a:pt x="1491768" y="573334"/>
                  <a:pt x="1223387" y="560687"/>
                  <a:pt x="1070150" y="562708"/>
                </a:cubicBezTo>
                <a:cubicBezTo>
                  <a:pt x="916913" y="564729"/>
                  <a:pt x="869183" y="562708"/>
                  <a:pt x="783772" y="557684"/>
                </a:cubicBezTo>
                <a:cubicBezTo>
                  <a:pt x="698361" y="552660"/>
                  <a:pt x="640583" y="556847"/>
                  <a:pt x="557684" y="532563"/>
                </a:cubicBezTo>
                <a:cubicBezTo>
                  <a:pt x="474785" y="508280"/>
                  <a:pt x="353367" y="450502"/>
                  <a:pt x="286378" y="411983"/>
                </a:cubicBezTo>
                <a:cubicBezTo>
                  <a:pt x="219389" y="373464"/>
                  <a:pt x="187570" y="332433"/>
                  <a:pt x="155750" y="301451"/>
                </a:cubicBezTo>
                <a:cubicBezTo>
                  <a:pt x="123930" y="270469"/>
                  <a:pt x="113882" y="251209"/>
                  <a:pt x="95460" y="226088"/>
                </a:cubicBezTo>
                <a:cubicBezTo>
                  <a:pt x="77038" y="200967"/>
                  <a:pt x="61128" y="188407"/>
                  <a:pt x="45218" y="150726"/>
                </a:cubicBezTo>
                <a:cubicBezTo>
                  <a:pt x="29308" y="113045"/>
                  <a:pt x="14654" y="56522"/>
                  <a:pt x="0" y="0"/>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dirty="0"/>
          </a:p>
        </p:txBody>
      </p:sp>
      <p:sp>
        <p:nvSpPr>
          <p:cNvPr id="64" name="Freeform 202"/>
          <p:cNvSpPr>
            <a:spLocks/>
          </p:cNvSpPr>
          <p:nvPr/>
        </p:nvSpPr>
        <p:spPr bwMode="auto">
          <a:xfrm>
            <a:off x="923362" y="1520474"/>
            <a:ext cx="5931478" cy="454895"/>
          </a:xfrm>
          <a:custGeom>
            <a:avLst/>
            <a:gdLst>
              <a:gd name="T0" fmla="*/ 4782393 w 4782393"/>
              <a:gd name="T1" fmla="*/ 226577 h 372234"/>
              <a:gd name="T2" fmla="*/ 3333919 w 4782393"/>
              <a:gd name="T3" fmla="*/ 372234 h 372234"/>
              <a:gd name="T4" fmla="*/ 1100517 w 4782393"/>
              <a:gd name="T5" fmla="*/ 97105 h 372234"/>
              <a:gd name="T6" fmla="*/ 0 w 4782393"/>
              <a:gd name="T7" fmla="*/ 0 h 372234"/>
            </a:gdLst>
            <a:ahLst/>
            <a:cxnLst>
              <a:cxn ang="0">
                <a:pos x="T0" y="T1"/>
              </a:cxn>
              <a:cxn ang="0">
                <a:pos x="T2" y="T3"/>
              </a:cxn>
              <a:cxn ang="0">
                <a:pos x="T4" y="T5"/>
              </a:cxn>
              <a:cxn ang="0">
                <a:pos x="T6" y="T7"/>
              </a:cxn>
            </a:cxnLst>
            <a:rect l="0" t="0" r="r" b="b"/>
            <a:pathLst>
              <a:path w="4782393" h="372234">
                <a:moveTo>
                  <a:pt x="4782393" y="226577"/>
                </a:moveTo>
                <a:lnTo>
                  <a:pt x="3333919" y="372234"/>
                </a:lnTo>
                <a:lnTo>
                  <a:pt x="1100517" y="97105"/>
                </a:lnTo>
                <a:lnTo>
                  <a:pt x="0" y="0"/>
                </a:lnTo>
              </a:path>
            </a:pathLst>
          </a:custGeom>
          <a:noFill/>
          <a:ln w="28575" cap="flat" cmpd="sng">
            <a:solidFill>
              <a:schemeClr val="tx2">
                <a:lumMod val="50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65" name="Freeform 203"/>
          <p:cNvSpPr>
            <a:spLocks/>
          </p:cNvSpPr>
          <p:nvPr/>
        </p:nvSpPr>
        <p:spPr bwMode="auto">
          <a:xfrm>
            <a:off x="870034" y="1526225"/>
            <a:ext cx="5989265" cy="475903"/>
          </a:xfrm>
          <a:custGeom>
            <a:avLst/>
            <a:gdLst>
              <a:gd name="T0" fmla="*/ 4768596 w 4768596"/>
              <a:gd name="T1" fmla="*/ 214884 h 391787"/>
              <a:gd name="T2" fmla="*/ 4402836 w 4768596"/>
              <a:gd name="T3" fmla="*/ 306324 h 391787"/>
              <a:gd name="T4" fmla="*/ 3968496 w 4768596"/>
              <a:gd name="T5" fmla="*/ 365760 h 391787"/>
              <a:gd name="T6" fmla="*/ 3461004 w 4768596"/>
              <a:gd name="T7" fmla="*/ 388620 h 391787"/>
              <a:gd name="T8" fmla="*/ 3314700 w 4768596"/>
              <a:gd name="T9" fmla="*/ 379476 h 391787"/>
              <a:gd name="T10" fmla="*/ 2706624 w 4768596"/>
              <a:gd name="T11" fmla="*/ 278892 h 391787"/>
              <a:gd name="T12" fmla="*/ 2039112 w 4768596"/>
              <a:gd name="T13" fmla="*/ 169164 h 391787"/>
              <a:gd name="T14" fmla="*/ 1527048 w 4768596"/>
              <a:gd name="T15" fmla="*/ 114300 h 391787"/>
              <a:gd name="T16" fmla="*/ 1005840 w 4768596"/>
              <a:gd name="T17" fmla="*/ 64008 h 391787"/>
              <a:gd name="T18" fmla="*/ 0 w 4768596"/>
              <a:gd name="T19" fmla="*/ 0 h 391787"/>
              <a:gd name="connsiteX0" fmla="*/ 4703697 w 4703697"/>
              <a:gd name="connsiteY0" fmla="*/ 210206 h 387109"/>
              <a:gd name="connsiteX1" fmla="*/ 4337937 w 4703697"/>
              <a:gd name="connsiteY1" fmla="*/ 301646 h 387109"/>
              <a:gd name="connsiteX2" fmla="*/ 3903597 w 4703697"/>
              <a:gd name="connsiteY2" fmla="*/ 361082 h 387109"/>
              <a:gd name="connsiteX3" fmla="*/ 3396105 w 4703697"/>
              <a:gd name="connsiteY3" fmla="*/ 383942 h 387109"/>
              <a:gd name="connsiteX4" fmla="*/ 3249801 w 4703697"/>
              <a:gd name="connsiteY4" fmla="*/ 374798 h 387109"/>
              <a:gd name="connsiteX5" fmla="*/ 2641725 w 4703697"/>
              <a:gd name="connsiteY5" fmla="*/ 274214 h 387109"/>
              <a:gd name="connsiteX6" fmla="*/ 1974213 w 4703697"/>
              <a:gd name="connsiteY6" fmla="*/ 164486 h 387109"/>
              <a:gd name="connsiteX7" fmla="*/ 1462149 w 4703697"/>
              <a:gd name="connsiteY7" fmla="*/ 109622 h 387109"/>
              <a:gd name="connsiteX8" fmla="*/ 940941 w 4703697"/>
              <a:gd name="connsiteY8" fmla="*/ 59330 h 387109"/>
              <a:gd name="connsiteX9" fmla="*/ 0 w 4703697"/>
              <a:gd name="connsiteY9" fmla="*/ 0 h 387109"/>
              <a:gd name="connsiteX0" fmla="*/ 4805865 w 4805865"/>
              <a:gd name="connsiteY0" fmla="*/ 210206 h 387109"/>
              <a:gd name="connsiteX1" fmla="*/ 4440105 w 4805865"/>
              <a:gd name="connsiteY1" fmla="*/ 301646 h 387109"/>
              <a:gd name="connsiteX2" fmla="*/ 4005765 w 4805865"/>
              <a:gd name="connsiteY2" fmla="*/ 361082 h 387109"/>
              <a:gd name="connsiteX3" fmla="*/ 3498273 w 4805865"/>
              <a:gd name="connsiteY3" fmla="*/ 383942 h 387109"/>
              <a:gd name="connsiteX4" fmla="*/ 3351969 w 4805865"/>
              <a:gd name="connsiteY4" fmla="*/ 374798 h 387109"/>
              <a:gd name="connsiteX5" fmla="*/ 2743893 w 4805865"/>
              <a:gd name="connsiteY5" fmla="*/ 274214 h 387109"/>
              <a:gd name="connsiteX6" fmla="*/ 2076381 w 4805865"/>
              <a:gd name="connsiteY6" fmla="*/ 164486 h 387109"/>
              <a:gd name="connsiteX7" fmla="*/ 1564317 w 4805865"/>
              <a:gd name="connsiteY7" fmla="*/ 109622 h 387109"/>
              <a:gd name="connsiteX8" fmla="*/ 1043109 w 4805865"/>
              <a:gd name="connsiteY8" fmla="*/ 59330 h 387109"/>
              <a:gd name="connsiteX9" fmla="*/ 0 w 4805865"/>
              <a:gd name="connsiteY9" fmla="*/ 0 h 387109"/>
              <a:gd name="connsiteX0" fmla="*/ 4827758 w 4827758"/>
              <a:gd name="connsiteY0" fmla="*/ 210206 h 387109"/>
              <a:gd name="connsiteX1" fmla="*/ 4461998 w 4827758"/>
              <a:gd name="connsiteY1" fmla="*/ 301646 h 387109"/>
              <a:gd name="connsiteX2" fmla="*/ 4027658 w 4827758"/>
              <a:gd name="connsiteY2" fmla="*/ 361082 h 387109"/>
              <a:gd name="connsiteX3" fmla="*/ 3520166 w 4827758"/>
              <a:gd name="connsiteY3" fmla="*/ 383942 h 387109"/>
              <a:gd name="connsiteX4" fmla="*/ 3373862 w 4827758"/>
              <a:gd name="connsiteY4" fmla="*/ 374798 h 387109"/>
              <a:gd name="connsiteX5" fmla="*/ 2765786 w 4827758"/>
              <a:gd name="connsiteY5" fmla="*/ 274214 h 387109"/>
              <a:gd name="connsiteX6" fmla="*/ 2098274 w 4827758"/>
              <a:gd name="connsiteY6" fmla="*/ 164486 h 387109"/>
              <a:gd name="connsiteX7" fmla="*/ 1586210 w 4827758"/>
              <a:gd name="connsiteY7" fmla="*/ 109622 h 387109"/>
              <a:gd name="connsiteX8" fmla="*/ 1065002 w 4827758"/>
              <a:gd name="connsiteY8" fmla="*/ 59330 h 387109"/>
              <a:gd name="connsiteX9" fmla="*/ 0 w 4827758"/>
              <a:gd name="connsiteY9" fmla="*/ 0 h 387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27758" h="387109">
                <a:moveTo>
                  <a:pt x="4827758" y="210206"/>
                </a:moveTo>
                <a:cubicBezTo>
                  <a:pt x="4711553" y="243353"/>
                  <a:pt x="4595348" y="276500"/>
                  <a:pt x="4461998" y="301646"/>
                </a:cubicBezTo>
                <a:cubicBezTo>
                  <a:pt x="4328648" y="326792"/>
                  <a:pt x="4184630" y="347366"/>
                  <a:pt x="4027658" y="361082"/>
                </a:cubicBezTo>
                <a:cubicBezTo>
                  <a:pt x="3870686" y="374798"/>
                  <a:pt x="3629132" y="381656"/>
                  <a:pt x="3520166" y="383942"/>
                </a:cubicBezTo>
                <a:cubicBezTo>
                  <a:pt x="3411200" y="386228"/>
                  <a:pt x="3499592" y="393086"/>
                  <a:pt x="3373862" y="374798"/>
                </a:cubicBezTo>
                <a:cubicBezTo>
                  <a:pt x="3248132" y="356510"/>
                  <a:pt x="2765786" y="274214"/>
                  <a:pt x="2765786" y="274214"/>
                </a:cubicBezTo>
                <a:cubicBezTo>
                  <a:pt x="2553188" y="239162"/>
                  <a:pt x="2294870" y="191918"/>
                  <a:pt x="2098274" y="164486"/>
                </a:cubicBezTo>
                <a:cubicBezTo>
                  <a:pt x="1901678" y="137054"/>
                  <a:pt x="1586210" y="109622"/>
                  <a:pt x="1586210" y="109622"/>
                </a:cubicBezTo>
                <a:cubicBezTo>
                  <a:pt x="1413998" y="92096"/>
                  <a:pt x="1319510" y="78380"/>
                  <a:pt x="1065002" y="59330"/>
                </a:cubicBezTo>
                <a:cubicBezTo>
                  <a:pt x="810494" y="40280"/>
                  <a:pt x="375666" y="22479"/>
                  <a:pt x="0" y="0"/>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dirty="0"/>
          </a:p>
        </p:txBody>
      </p:sp>
      <p:sp>
        <p:nvSpPr>
          <p:cNvPr id="66" name="Freeform 204"/>
          <p:cNvSpPr>
            <a:spLocks/>
          </p:cNvSpPr>
          <p:nvPr/>
        </p:nvSpPr>
        <p:spPr bwMode="auto">
          <a:xfrm>
            <a:off x="754178" y="1523644"/>
            <a:ext cx="102831" cy="3323810"/>
          </a:xfrm>
          <a:custGeom>
            <a:avLst/>
            <a:gdLst>
              <a:gd name="T0" fmla="*/ 65262 w 65262"/>
              <a:gd name="T1" fmla="*/ 0 h 2707341"/>
              <a:gd name="T2" fmla="*/ 2510 w 65262"/>
              <a:gd name="T3" fmla="*/ 726141 h 2707341"/>
              <a:gd name="T4" fmla="*/ 11474 w 65262"/>
              <a:gd name="T5" fmla="*/ 1604682 h 2707341"/>
              <a:gd name="T6" fmla="*/ 2510 w 65262"/>
              <a:gd name="T7" fmla="*/ 2707341 h 2707341"/>
              <a:gd name="connsiteX0" fmla="*/ 145208 w 145208"/>
              <a:gd name="connsiteY0" fmla="*/ 0 h 2712033"/>
              <a:gd name="connsiteX1" fmla="*/ 7651 w 145208"/>
              <a:gd name="connsiteY1" fmla="*/ 730833 h 2712033"/>
              <a:gd name="connsiteX2" fmla="*/ 16615 w 145208"/>
              <a:gd name="connsiteY2" fmla="*/ 1609374 h 2712033"/>
              <a:gd name="connsiteX3" fmla="*/ 7651 w 145208"/>
              <a:gd name="connsiteY3" fmla="*/ 2712033 h 2712033"/>
              <a:gd name="connsiteX0" fmla="*/ 137557 w 137557"/>
              <a:gd name="connsiteY0" fmla="*/ 0 h 2712033"/>
              <a:gd name="connsiteX1" fmla="*/ 46753 w 137557"/>
              <a:gd name="connsiteY1" fmla="*/ 735525 h 2712033"/>
              <a:gd name="connsiteX2" fmla="*/ 8964 w 137557"/>
              <a:gd name="connsiteY2" fmla="*/ 1609374 h 2712033"/>
              <a:gd name="connsiteX3" fmla="*/ 0 w 137557"/>
              <a:gd name="connsiteY3" fmla="*/ 2712033 h 2712033"/>
              <a:gd name="connsiteX0" fmla="*/ 56595 w 56595"/>
              <a:gd name="connsiteY0" fmla="*/ 0 h 2712033"/>
              <a:gd name="connsiteX1" fmla="*/ 46753 w 56595"/>
              <a:gd name="connsiteY1" fmla="*/ 735525 h 2712033"/>
              <a:gd name="connsiteX2" fmla="*/ 8964 w 56595"/>
              <a:gd name="connsiteY2" fmla="*/ 1609374 h 2712033"/>
              <a:gd name="connsiteX3" fmla="*/ 0 w 56595"/>
              <a:gd name="connsiteY3" fmla="*/ 2712033 h 2712033"/>
              <a:gd name="connsiteX0" fmla="*/ 56595 w 56595"/>
              <a:gd name="connsiteY0" fmla="*/ 0 h 2712033"/>
              <a:gd name="connsiteX1" fmla="*/ 8964 w 56595"/>
              <a:gd name="connsiteY1" fmla="*/ 1609374 h 2712033"/>
              <a:gd name="connsiteX2" fmla="*/ 0 w 56595"/>
              <a:gd name="connsiteY2" fmla="*/ 2712033 h 2712033"/>
              <a:gd name="connsiteX0" fmla="*/ 56595 w 56595"/>
              <a:gd name="connsiteY0" fmla="*/ 0 h 2712033"/>
              <a:gd name="connsiteX1" fmla="*/ 8964 w 56595"/>
              <a:gd name="connsiteY1" fmla="*/ 1609374 h 2712033"/>
              <a:gd name="connsiteX2" fmla="*/ 0 w 56595"/>
              <a:gd name="connsiteY2" fmla="*/ 2712033 h 2712033"/>
              <a:gd name="connsiteX0" fmla="*/ 77071 w 77071"/>
              <a:gd name="connsiteY0" fmla="*/ 0 h 2712033"/>
              <a:gd name="connsiteX1" fmla="*/ 0 w 77071"/>
              <a:gd name="connsiteY1" fmla="*/ 1513342 h 2712033"/>
              <a:gd name="connsiteX2" fmla="*/ 20476 w 77071"/>
              <a:gd name="connsiteY2" fmla="*/ 2712033 h 2712033"/>
              <a:gd name="connsiteX0" fmla="*/ 82024 w 82024"/>
              <a:gd name="connsiteY0" fmla="*/ 0 h 2712033"/>
              <a:gd name="connsiteX1" fmla="*/ 4953 w 82024"/>
              <a:gd name="connsiteY1" fmla="*/ 1513342 h 2712033"/>
              <a:gd name="connsiteX2" fmla="*/ 25429 w 82024"/>
              <a:gd name="connsiteY2" fmla="*/ 2712033 h 2712033"/>
              <a:gd name="connsiteX0" fmla="*/ 83599 w 83599"/>
              <a:gd name="connsiteY0" fmla="*/ 0 h 2712033"/>
              <a:gd name="connsiteX1" fmla="*/ 6528 w 83599"/>
              <a:gd name="connsiteY1" fmla="*/ 1513342 h 2712033"/>
              <a:gd name="connsiteX2" fmla="*/ 27004 w 83599"/>
              <a:gd name="connsiteY2" fmla="*/ 2712033 h 2712033"/>
              <a:gd name="connsiteX0" fmla="*/ 83599 w 83599"/>
              <a:gd name="connsiteY0" fmla="*/ 0 h 2712033"/>
              <a:gd name="connsiteX1" fmla="*/ 6528 w 83599"/>
              <a:gd name="connsiteY1" fmla="*/ 1513342 h 2712033"/>
              <a:gd name="connsiteX2" fmla="*/ 19853 w 83599"/>
              <a:gd name="connsiteY2" fmla="*/ 1563892 h 2712033"/>
              <a:gd name="connsiteX3" fmla="*/ 27004 w 83599"/>
              <a:gd name="connsiteY3" fmla="*/ 2712033 h 2712033"/>
              <a:gd name="connsiteX0" fmla="*/ 83599 w 83599"/>
              <a:gd name="connsiteY0" fmla="*/ 0 h 2712033"/>
              <a:gd name="connsiteX1" fmla="*/ 6528 w 83599"/>
              <a:gd name="connsiteY1" fmla="*/ 1513342 h 2712033"/>
              <a:gd name="connsiteX2" fmla="*/ 27004 w 83599"/>
              <a:gd name="connsiteY2" fmla="*/ 2712033 h 2712033"/>
              <a:gd name="connsiteX0" fmla="*/ 63625 w 63625"/>
              <a:gd name="connsiteY0" fmla="*/ 0 h 2712033"/>
              <a:gd name="connsiteX1" fmla="*/ 8635 w 63625"/>
              <a:gd name="connsiteY1" fmla="*/ 1838374 h 2712033"/>
              <a:gd name="connsiteX2" fmla="*/ 7030 w 63625"/>
              <a:gd name="connsiteY2" fmla="*/ 2712033 h 2712033"/>
              <a:gd name="connsiteX0" fmla="*/ 83599 w 83599"/>
              <a:gd name="connsiteY0" fmla="*/ 0 h 2712033"/>
              <a:gd name="connsiteX1" fmla="*/ 6528 w 83599"/>
              <a:gd name="connsiteY1" fmla="*/ 1875309 h 2712033"/>
              <a:gd name="connsiteX2" fmla="*/ 27004 w 83599"/>
              <a:gd name="connsiteY2" fmla="*/ 2712033 h 2712033"/>
            </a:gdLst>
            <a:ahLst/>
            <a:cxnLst>
              <a:cxn ang="0">
                <a:pos x="connsiteX0" y="connsiteY0"/>
              </a:cxn>
              <a:cxn ang="0">
                <a:pos x="connsiteX1" y="connsiteY1"/>
              </a:cxn>
              <a:cxn ang="0">
                <a:pos x="connsiteX2" y="connsiteY2"/>
              </a:cxn>
            </a:cxnLst>
            <a:rect l="l" t="t" r="r" b="b"/>
            <a:pathLst>
              <a:path w="83599" h="2712033">
                <a:moveTo>
                  <a:pt x="83599" y="0"/>
                </a:moveTo>
                <a:cubicBezTo>
                  <a:pt x="44235" y="327899"/>
                  <a:pt x="-20841" y="1327272"/>
                  <a:pt x="6528" y="1875309"/>
                </a:cubicBezTo>
                <a:cubicBezTo>
                  <a:pt x="-2904" y="2327314"/>
                  <a:pt x="22738" y="2462306"/>
                  <a:pt x="27004" y="2712033"/>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cxnSp>
        <p:nvCxnSpPr>
          <p:cNvPr id="67" name="Straight Connector 206"/>
          <p:cNvCxnSpPr>
            <a:cxnSpLocks noChangeShapeType="1"/>
          </p:cNvCxnSpPr>
          <p:nvPr/>
        </p:nvCxnSpPr>
        <p:spPr bwMode="auto">
          <a:xfrm flipH="1">
            <a:off x="2346024" y="3576422"/>
            <a:ext cx="4466448" cy="30287"/>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70" name="Straight Connector 213"/>
          <p:cNvCxnSpPr>
            <a:cxnSpLocks noChangeShapeType="1"/>
          </p:cNvCxnSpPr>
          <p:nvPr/>
        </p:nvCxnSpPr>
        <p:spPr bwMode="auto">
          <a:xfrm>
            <a:off x="9548533" y="2325461"/>
            <a:ext cx="434826" cy="1560705"/>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72" name="Straight Connector 219"/>
          <p:cNvCxnSpPr>
            <a:cxnSpLocks noChangeShapeType="1"/>
          </p:cNvCxnSpPr>
          <p:nvPr/>
        </p:nvCxnSpPr>
        <p:spPr bwMode="auto">
          <a:xfrm flipV="1">
            <a:off x="823017" y="4820696"/>
            <a:ext cx="9258456" cy="12263"/>
          </a:xfrm>
          <a:prstGeom prst="line">
            <a:avLst/>
          </a:prstGeom>
          <a:noFill/>
          <a:ln w="38100" cmpd="sng">
            <a:solidFill>
              <a:schemeClr val="accent1"/>
            </a:solidFill>
            <a:prstDash val="lgDashDot"/>
            <a:round/>
            <a:headEnd/>
            <a:tailEnd/>
          </a:ln>
          <a:extLst>
            <a:ext uri="{909E8E84-426E-40DD-AFC4-6F175D3DCCD1}">
              <a14:hiddenFill xmlns:a14="http://schemas.microsoft.com/office/drawing/2010/main">
                <a:noFill/>
              </a14:hiddenFill>
            </a:ext>
          </a:extLst>
        </p:spPr>
      </p:cxnSp>
      <p:cxnSp>
        <p:nvCxnSpPr>
          <p:cNvPr id="73" name="Straight Connector 222"/>
          <p:cNvCxnSpPr>
            <a:cxnSpLocks noChangeShapeType="1"/>
            <a:endCxn id="65" idx="8"/>
          </p:cNvCxnSpPr>
          <p:nvPr/>
        </p:nvCxnSpPr>
        <p:spPr bwMode="auto">
          <a:xfrm flipH="1" flipV="1">
            <a:off x="2191264" y="1599164"/>
            <a:ext cx="4701484" cy="162136"/>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74" name="Rectangle 1"/>
          <p:cNvSpPr>
            <a:spLocks noChangeArrowheads="1"/>
          </p:cNvSpPr>
          <p:nvPr/>
        </p:nvSpPr>
        <p:spPr bwMode="auto">
          <a:xfrm>
            <a:off x="5149753" y="3930302"/>
            <a:ext cx="23278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3200" b="1" dirty="0" err="1"/>
              <a:t>Thân</a:t>
            </a:r>
            <a:r>
              <a:rPr lang="en-US" altLang="en-US" sz="3200" b="1" dirty="0"/>
              <a:t> </a:t>
            </a:r>
            <a:r>
              <a:rPr lang="en-US" altLang="en-US" sz="3200" b="1" dirty="0" err="1" smtClean="0"/>
              <a:t>sau</a:t>
            </a:r>
            <a:r>
              <a:rPr lang="en-US" altLang="en-US" sz="3200" b="1" dirty="0" smtClean="0"/>
              <a:t> X 1</a:t>
            </a:r>
            <a:endParaRPr lang="en-US" altLang="en-US" sz="3200" b="1" dirty="0"/>
          </a:p>
        </p:txBody>
      </p:sp>
      <p:sp>
        <p:nvSpPr>
          <p:cNvPr id="75" name="TextBox 2"/>
          <p:cNvSpPr txBox="1">
            <a:spLocks noChangeArrowheads="1"/>
          </p:cNvSpPr>
          <p:nvPr/>
        </p:nvSpPr>
        <p:spPr bwMode="auto">
          <a:xfrm>
            <a:off x="10073043" y="4636496"/>
            <a:ext cx="461584"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A</a:t>
            </a:r>
          </a:p>
        </p:txBody>
      </p:sp>
      <p:sp>
        <p:nvSpPr>
          <p:cNvPr id="76" name="TextBox 3"/>
          <p:cNvSpPr txBox="1">
            <a:spLocks noChangeArrowheads="1"/>
          </p:cNvSpPr>
          <p:nvPr/>
        </p:nvSpPr>
        <p:spPr bwMode="auto">
          <a:xfrm>
            <a:off x="10081473" y="3663388"/>
            <a:ext cx="604298" cy="56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A</a:t>
            </a:r>
            <a:r>
              <a:rPr lang="en-US" altLang="en-US" dirty="0"/>
              <a:t>1</a:t>
            </a:r>
          </a:p>
        </p:txBody>
      </p:sp>
      <p:cxnSp>
        <p:nvCxnSpPr>
          <p:cNvPr id="77" name="Straight Connector 5"/>
          <p:cNvCxnSpPr>
            <a:cxnSpLocks noChangeShapeType="1"/>
          </p:cNvCxnSpPr>
          <p:nvPr/>
        </p:nvCxnSpPr>
        <p:spPr bwMode="auto">
          <a:xfrm flipH="1">
            <a:off x="9577522" y="2325461"/>
            <a:ext cx="450225" cy="0"/>
          </a:xfrm>
          <a:prstGeom prst="line">
            <a:avLst/>
          </a:prstGeom>
          <a:noFill/>
          <a:ln w="38100" cmpd="sng">
            <a:solidFill>
              <a:schemeClr val="accent1"/>
            </a:solidFill>
            <a:prstDash val="dash"/>
            <a:round/>
            <a:headEnd/>
            <a:tailEnd/>
          </a:ln>
          <a:extLst>
            <a:ext uri="{909E8E84-426E-40DD-AFC4-6F175D3DCCD1}">
              <a14:hiddenFill xmlns:a14="http://schemas.microsoft.com/office/drawing/2010/main">
                <a:noFill/>
              </a14:hiddenFill>
            </a:ext>
          </a:extLst>
        </p:spPr>
      </p:cxnSp>
      <p:sp>
        <p:nvSpPr>
          <p:cNvPr id="78" name="TextBox 7"/>
          <p:cNvSpPr txBox="1">
            <a:spLocks noChangeArrowheads="1"/>
          </p:cNvSpPr>
          <p:nvPr/>
        </p:nvSpPr>
        <p:spPr bwMode="auto">
          <a:xfrm>
            <a:off x="10050255" y="1924083"/>
            <a:ext cx="3754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800" b="1" dirty="0"/>
              <a:t>C</a:t>
            </a:r>
          </a:p>
        </p:txBody>
      </p:sp>
      <p:sp>
        <p:nvSpPr>
          <p:cNvPr id="79" name="TextBox 8"/>
          <p:cNvSpPr txBox="1">
            <a:spLocks noChangeArrowheads="1"/>
          </p:cNvSpPr>
          <p:nvPr/>
        </p:nvSpPr>
        <p:spPr bwMode="auto">
          <a:xfrm>
            <a:off x="9425889" y="1892864"/>
            <a:ext cx="518091" cy="49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smtClean="0"/>
              <a:t>C</a:t>
            </a:r>
            <a:r>
              <a:rPr lang="en-US" altLang="en-US" dirty="0" smtClean="0"/>
              <a:t>1</a:t>
            </a:r>
            <a:endParaRPr lang="en-US" altLang="en-US" dirty="0"/>
          </a:p>
        </p:txBody>
      </p:sp>
      <p:sp>
        <p:nvSpPr>
          <p:cNvPr id="80" name="TextBox 9"/>
          <p:cNvSpPr txBox="1">
            <a:spLocks noChangeArrowheads="1"/>
          </p:cNvSpPr>
          <p:nvPr/>
        </p:nvSpPr>
        <p:spPr bwMode="auto">
          <a:xfrm>
            <a:off x="6382593" y="1950841"/>
            <a:ext cx="749239" cy="648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D1</a:t>
            </a:r>
          </a:p>
        </p:txBody>
      </p:sp>
      <p:sp>
        <p:nvSpPr>
          <p:cNvPr id="81" name="TextBox 10"/>
          <p:cNvSpPr txBox="1">
            <a:spLocks noChangeArrowheads="1"/>
          </p:cNvSpPr>
          <p:nvPr/>
        </p:nvSpPr>
        <p:spPr bwMode="auto">
          <a:xfrm>
            <a:off x="6645231" y="1203831"/>
            <a:ext cx="695722" cy="648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D</a:t>
            </a:r>
            <a:r>
              <a:rPr lang="en-US" altLang="en-US" dirty="0"/>
              <a:t>2</a:t>
            </a:r>
          </a:p>
        </p:txBody>
      </p:sp>
      <p:sp>
        <p:nvSpPr>
          <p:cNvPr id="82" name="TextBox 11"/>
          <p:cNvSpPr txBox="1">
            <a:spLocks noChangeArrowheads="1"/>
          </p:cNvSpPr>
          <p:nvPr/>
        </p:nvSpPr>
        <p:spPr bwMode="auto">
          <a:xfrm>
            <a:off x="4943832" y="1950841"/>
            <a:ext cx="56192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E</a:t>
            </a:r>
            <a:r>
              <a:rPr lang="en-US" altLang="en-US" dirty="0"/>
              <a:t>1</a:t>
            </a:r>
          </a:p>
        </p:txBody>
      </p:sp>
      <p:sp>
        <p:nvSpPr>
          <p:cNvPr id="83" name="TextBox 13"/>
          <p:cNvSpPr txBox="1">
            <a:spLocks noChangeArrowheads="1"/>
          </p:cNvSpPr>
          <p:nvPr/>
        </p:nvSpPr>
        <p:spPr bwMode="auto">
          <a:xfrm>
            <a:off x="5039718" y="1203831"/>
            <a:ext cx="55969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E</a:t>
            </a:r>
            <a:r>
              <a:rPr lang="en-US" altLang="en-US" dirty="0"/>
              <a:t>2</a:t>
            </a:r>
          </a:p>
        </p:txBody>
      </p:sp>
      <p:sp>
        <p:nvSpPr>
          <p:cNvPr id="84" name="TextBox 14"/>
          <p:cNvSpPr txBox="1">
            <a:spLocks noChangeArrowheads="1"/>
          </p:cNvSpPr>
          <p:nvPr/>
        </p:nvSpPr>
        <p:spPr bwMode="auto">
          <a:xfrm>
            <a:off x="6834770" y="4379179"/>
            <a:ext cx="532942" cy="648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a:t>D</a:t>
            </a:r>
          </a:p>
        </p:txBody>
      </p:sp>
      <p:sp>
        <p:nvSpPr>
          <p:cNvPr id="85" name="TextBox 15"/>
          <p:cNvSpPr txBox="1">
            <a:spLocks noChangeArrowheads="1"/>
          </p:cNvSpPr>
          <p:nvPr/>
        </p:nvSpPr>
        <p:spPr bwMode="auto">
          <a:xfrm>
            <a:off x="5039718" y="4379179"/>
            <a:ext cx="414757"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E</a:t>
            </a:r>
          </a:p>
        </p:txBody>
      </p:sp>
      <p:sp>
        <p:nvSpPr>
          <p:cNvPr id="86" name="TextBox 16"/>
          <p:cNvSpPr txBox="1">
            <a:spLocks noChangeArrowheads="1"/>
          </p:cNvSpPr>
          <p:nvPr/>
        </p:nvSpPr>
        <p:spPr bwMode="auto">
          <a:xfrm>
            <a:off x="4718615" y="5163166"/>
            <a:ext cx="55969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a:t>E</a:t>
            </a:r>
            <a:r>
              <a:rPr lang="en-US" altLang="en-US"/>
              <a:t>2</a:t>
            </a:r>
          </a:p>
        </p:txBody>
      </p:sp>
      <p:sp>
        <p:nvSpPr>
          <p:cNvPr id="87" name="TextBox 18"/>
          <p:cNvSpPr txBox="1">
            <a:spLocks noChangeArrowheads="1"/>
          </p:cNvSpPr>
          <p:nvPr/>
        </p:nvSpPr>
        <p:spPr bwMode="auto">
          <a:xfrm>
            <a:off x="358644" y="4481225"/>
            <a:ext cx="442750" cy="64633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3600" b="1" dirty="0">
                <a:solidFill>
                  <a:srgbClr val="F141CB"/>
                </a:solidFill>
              </a:rPr>
              <a:t>B</a:t>
            </a:r>
          </a:p>
        </p:txBody>
      </p:sp>
      <p:sp>
        <p:nvSpPr>
          <p:cNvPr id="88" name="TextBox 19"/>
          <p:cNvSpPr txBox="1">
            <a:spLocks noChangeArrowheads="1"/>
          </p:cNvSpPr>
          <p:nvPr/>
        </p:nvSpPr>
        <p:spPr bwMode="auto">
          <a:xfrm>
            <a:off x="357746" y="1266277"/>
            <a:ext cx="398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M</a:t>
            </a:r>
          </a:p>
        </p:txBody>
      </p:sp>
      <p:sp>
        <p:nvSpPr>
          <p:cNvPr id="89" name="TextBox 20"/>
          <p:cNvSpPr txBox="1">
            <a:spLocks noChangeArrowheads="1"/>
          </p:cNvSpPr>
          <p:nvPr/>
        </p:nvSpPr>
        <p:spPr bwMode="auto">
          <a:xfrm>
            <a:off x="779395" y="1052618"/>
            <a:ext cx="706872" cy="56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M</a:t>
            </a:r>
            <a:r>
              <a:rPr lang="en-US" altLang="en-US" dirty="0"/>
              <a:t>1</a:t>
            </a:r>
          </a:p>
        </p:txBody>
      </p:sp>
      <p:sp>
        <p:nvSpPr>
          <p:cNvPr id="90" name="Rectangle 21"/>
          <p:cNvSpPr>
            <a:spLocks noChangeArrowheads="1"/>
          </p:cNvSpPr>
          <p:nvPr/>
        </p:nvSpPr>
        <p:spPr bwMode="auto">
          <a:xfrm>
            <a:off x="790683" y="5156474"/>
            <a:ext cx="70910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M</a:t>
            </a:r>
            <a:r>
              <a:rPr lang="en-US" altLang="en-US" dirty="0"/>
              <a:t>1</a:t>
            </a:r>
          </a:p>
        </p:txBody>
      </p:sp>
      <p:cxnSp>
        <p:nvCxnSpPr>
          <p:cNvPr id="93" name="Straight Arrow Connector 26"/>
          <p:cNvCxnSpPr>
            <a:cxnSpLocks noChangeShapeType="1"/>
          </p:cNvCxnSpPr>
          <p:nvPr/>
        </p:nvCxnSpPr>
        <p:spPr bwMode="auto">
          <a:xfrm>
            <a:off x="9577521" y="5910174"/>
            <a:ext cx="503953" cy="0"/>
          </a:xfrm>
          <a:prstGeom prst="straightConnector1">
            <a:avLst/>
          </a:prstGeom>
          <a:noFill/>
          <a:ln w="28575" cmpd="sng">
            <a:solidFill>
              <a:schemeClr val="accent1"/>
            </a:solidFill>
            <a:round/>
            <a:headEnd type="arrow" w="med" len="med"/>
            <a:tailEnd type="arrow" w="med" len="med"/>
          </a:ln>
          <a:extLst>
            <a:ext uri="{909E8E84-426E-40DD-AFC4-6F175D3DCCD1}">
              <a14:hiddenFill xmlns:a14="http://schemas.microsoft.com/office/drawing/2010/main">
                <a:noFill/>
              </a14:hiddenFill>
            </a:ext>
          </a:extLst>
        </p:spPr>
      </p:cxnSp>
      <p:sp>
        <p:nvSpPr>
          <p:cNvPr id="94" name="TextBox 29"/>
          <p:cNvSpPr txBox="1">
            <a:spLocks noChangeArrowheads="1"/>
          </p:cNvSpPr>
          <p:nvPr/>
        </p:nvSpPr>
        <p:spPr bwMode="auto">
          <a:xfrm>
            <a:off x="9403590" y="5424061"/>
            <a:ext cx="833975" cy="526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200" dirty="0"/>
              <a:t>4cm</a:t>
            </a:r>
          </a:p>
        </p:txBody>
      </p:sp>
      <p:sp>
        <p:nvSpPr>
          <p:cNvPr id="98" name="TextBox 12327"/>
          <p:cNvSpPr txBox="1">
            <a:spLocks noChangeArrowheads="1"/>
          </p:cNvSpPr>
          <p:nvPr/>
        </p:nvSpPr>
        <p:spPr bwMode="auto">
          <a:xfrm>
            <a:off x="6930655" y="5910174"/>
            <a:ext cx="421446" cy="56638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a:t>3</a:t>
            </a:r>
          </a:p>
        </p:txBody>
      </p:sp>
      <p:sp>
        <p:nvSpPr>
          <p:cNvPr id="99" name="TextBox 12328"/>
          <p:cNvSpPr txBox="1">
            <a:spLocks noChangeArrowheads="1"/>
          </p:cNvSpPr>
          <p:nvPr/>
        </p:nvSpPr>
        <p:spPr bwMode="auto">
          <a:xfrm>
            <a:off x="5463395" y="5812060"/>
            <a:ext cx="71133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0.5</a:t>
            </a:r>
          </a:p>
        </p:txBody>
      </p:sp>
      <p:sp>
        <p:nvSpPr>
          <p:cNvPr id="100" name="Rectangle 12329"/>
          <p:cNvSpPr>
            <a:spLocks noChangeArrowheads="1"/>
          </p:cNvSpPr>
          <p:nvPr/>
        </p:nvSpPr>
        <p:spPr bwMode="auto">
          <a:xfrm>
            <a:off x="2722873" y="5158706"/>
            <a:ext cx="70910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0.5</a:t>
            </a:r>
          </a:p>
        </p:txBody>
      </p:sp>
      <p:sp>
        <p:nvSpPr>
          <p:cNvPr id="101" name="TextBox 12330"/>
          <p:cNvSpPr txBox="1">
            <a:spLocks noChangeArrowheads="1"/>
          </p:cNvSpPr>
          <p:nvPr/>
        </p:nvSpPr>
        <p:spPr bwMode="auto">
          <a:xfrm>
            <a:off x="8159318" y="2044496"/>
            <a:ext cx="390230" cy="49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000" b="1" dirty="0"/>
              <a:t>1</a:t>
            </a:r>
          </a:p>
        </p:txBody>
      </p:sp>
      <p:cxnSp>
        <p:nvCxnSpPr>
          <p:cNvPr id="104" name="Straight Connector 12341"/>
          <p:cNvCxnSpPr>
            <a:cxnSpLocks noChangeShapeType="1"/>
            <a:stCxn id="49" idx="5"/>
          </p:cNvCxnSpPr>
          <p:nvPr/>
        </p:nvCxnSpPr>
        <p:spPr bwMode="auto">
          <a:xfrm>
            <a:off x="557661" y="9442302"/>
            <a:ext cx="12529689" cy="0"/>
          </a:xfrm>
          <a:prstGeom prst="line">
            <a:avLst/>
          </a:prstGeom>
          <a:noFill/>
          <a:ln w="28575" cmpd="sng">
            <a:solidFill>
              <a:srgbClr val="FF0000"/>
            </a:solidFill>
            <a:round/>
            <a:headEnd/>
            <a:tailEnd/>
          </a:ln>
          <a:extLst>
            <a:ext uri="{909E8E84-426E-40DD-AFC4-6F175D3DCCD1}">
              <a14:hiddenFill xmlns:a14="http://schemas.microsoft.com/office/drawing/2010/main">
                <a:noFill/>
              </a14:hiddenFill>
            </a:ext>
          </a:extLst>
        </p:spPr>
      </p:cxnSp>
      <p:sp>
        <p:nvSpPr>
          <p:cNvPr id="105" name="TextBox 12343"/>
          <p:cNvSpPr txBox="1">
            <a:spLocks noChangeArrowheads="1"/>
          </p:cNvSpPr>
          <p:nvPr/>
        </p:nvSpPr>
        <p:spPr bwMode="auto">
          <a:xfrm>
            <a:off x="11160735" y="8838006"/>
            <a:ext cx="1819581" cy="648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BIÊN VẢI</a:t>
            </a:r>
          </a:p>
        </p:txBody>
      </p:sp>
      <p:grpSp>
        <p:nvGrpSpPr>
          <p:cNvPr id="125" name="Group 124"/>
          <p:cNvGrpSpPr/>
          <p:nvPr/>
        </p:nvGrpSpPr>
        <p:grpSpPr>
          <a:xfrm>
            <a:off x="38099" y="6097484"/>
            <a:ext cx="10112501" cy="3367117"/>
            <a:chOff x="38099" y="6097484"/>
            <a:chExt cx="10112501" cy="3367117"/>
          </a:xfrm>
        </p:grpSpPr>
        <p:sp>
          <p:nvSpPr>
            <p:cNvPr id="3" name="TextBox 10"/>
            <p:cNvSpPr txBox="1">
              <a:spLocks noChangeArrowheads="1"/>
            </p:cNvSpPr>
            <p:nvPr/>
          </p:nvSpPr>
          <p:spPr bwMode="auto">
            <a:xfrm>
              <a:off x="785109" y="8338513"/>
              <a:ext cx="443745"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a:t>B</a:t>
              </a:r>
            </a:p>
          </p:txBody>
        </p:sp>
        <p:sp>
          <p:nvSpPr>
            <p:cNvPr id="4" name="Rectangle 15"/>
            <p:cNvSpPr>
              <a:spLocks noChangeArrowheads="1"/>
            </p:cNvSpPr>
            <p:nvPr/>
          </p:nvSpPr>
          <p:spPr bwMode="auto">
            <a:xfrm>
              <a:off x="9495016" y="6097484"/>
              <a:ext cx="488343" cy="648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C</a:t>
              </a:r>
            </a:p>
          </p:txBody>
        </p:sp>
        <p:cxnSp>
          <p:nvCxnSpPr>
            <p:cNvPr id="5" name="Straight Connector 17"/>
            <p:cNvCxnSpPr>
              <a:cxnSpLocks noChangeShapeType="1"/>
            </p:cNvCxnSpPr>
            <p:nvPr/>
          </p:nvCxnSpPr>
          <p:spPr bwMode="auto">
            <a:xfrm>
              <a:off x="9008902" y="6472104"/>
              <a:ext cx="568618"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7" name="Straight Connector 22"/>
            <p:cNvCxnSpPr>
              <a:cxnSpLocks noChangeShapeType="1"/>
            </p:cNvCxnSpPr>
            <p:nvPr/>
          </p:nvCxnSpPr>
          <p:spPr bwMode="auto">
            <a:xfrm flipH="1">
              <a:off x="6834770" y="6476564"/>
              <a:ext cx="2174133"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8" name="TextBox 24"/>
            <p:cNvSpPr txBox="1">
              <a:spLocks noChangeArrowheads="1"/>
            </p:cNvSpPr>
            <p:nvPr/>
          </p:nvSpPr>
          <p:spPr bwMode="auto">
            <a:xfrm>
              <a:off x="6268380" y="6191139"/>
              <a:ext cx="624366"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D</a:t>
              </a:r>
              <a:r>
                <a:rPr lang="en-US" altLang="en-US" sz="2000"/>
                <a:t>1</a:t>
              </a:r>
            </a:p>
          </p:txBody>
        </p:sp>
        <p:sp>
          <p:nvSpPr>
            <p:cNvPr id="9" name="TextBox 25"/>
            <p:cNvSpPr txBox="1">
              <a:spLocks noChangeArrowheads="1"/>
            </p:cNvSpPr>
            <p:nvPr/>
          </p:nvSpPr>
          <p:spPr bwMode="auto">
            <a:xfrm>
              <a:off x="4718615" y="8338513"/>
              <a:ext cx="414757"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E</a:t>
              </a:r>
            </a:p>
          </p:txBody>
        </p:sp>
        <p:sp>
          <p:nvSpPr>
            <p:cNvPr id="10" name="TextBox 26"/>
            <p:cNvSpPr txBox="1">
              <a:spLocks noChangeArrowheads="1"/>
            </p:cNvSpPr>
            <p:nvPr/>
          </p:nvSpPr>
          <p:spPr bwMode="auto">
            <a:xfrm>
              <a:off x="2013772" y="8338513"/>
              <a:ext cx="403609"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F</a:t>
              </a:r>
            </a:p>
          </p:txBody>
        </p:sp>
        <p:cxnSp>
          <p:nvCxnSpPr>
            <p:cNvPr id="11" name="Straight Connector 28"/>
            <p:cNvCxnSpPr>
              <a:cxnSpLocks noChangeShapeType="1"/>
            </p:cNvCxnSpPr>
            <p:nvPr/>
          </p:nvCxnSpPr>
          <p:spPr bwMode="auto">
            <a:xfrm flipH="1">
              <a:off x="546511" y="8822396"/>
              <a:ext cx="254206" cy="13379"/>
            </a:xfrm>
            <a:prstGeom prst="line">
              <a:avLst/>
            </a:prstGeom>
            <a:noFill/>
            <a:ln w="38100" cmpd="sng">
              <a:solidFill>
                <a:schemeClr val="tx2">
                  <a:lumMod val="50000"/>
                </a:schemeClr>
              </a:solidFill>
              <a:round/>
              <a:headEnd/>
              <a:tailEnd/>
            </a:ln>
            <a:extLst>
              <a:ext uri="{909E8E84-426E-40DD-AFC4-6F175D3DCCD1}">
                <a14:hiddenFill xmlns:a14="http://schemas.microsoft.com/office/drawing/2010/main">
                  <a:noFill/>
                </a14:hiddenFill>
              </a:ext>
            </a:extLst>
          </p:spPr>
        </p:cxnSp>
        <p:sp>
          <p:nvSpPr>
            <p:cNvPr id="12" name="TextBox 30"/>
            <p:cNvSpPr txBox="1">
              <a:spLocks noChangeArrowheads="1"/>
            </p:cNvSpPr>
            <p:nvPr/>
          </p:nvSpPr>
          <p:spPr bwMode="auto">
            <a:xfrm>
              <a:off x="38099" y="8525823"/>
              <a:ext cx="573080"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B</a:t>
              </a:r>
              <a:r>
                <a:rPr lang="en-US" altLang="en-US"/>
                <a:t>1</a:t>
              </a:r>
            </a:p>
          </p:txBody>
        </p:sp>
        <p:cxnSp>
          <p:nvCxnSpPr>
            <p:cNvPr id="13" name="Straight Connector 21504"/>
            <p:cNvCxnSpPr>
              <a:cxnSpLocks noChangeShapeType="1"/>
            </p:cNvCxnSpPr>
            <p:nvPr/>
          </p:nvCxnSpPr>
          <p:spPr bwMode="auto">
            <a:xfrm flipH="1" flipV="1">
              <a:off x="749431" y="8822396"/>
              <a:ext cx="8602873" cy="37909"/>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4" name="TextBox 21520"/>
            <p:cNvSpPr txBox="1">
              <a:spLocks noChangeArrowheads="1"/>
            </p:cNvSpPr>
            <p:nvPr/>
          </p:nvSpPr>
          <p:spPr bwMode="auto">
            <a:xfrm>
              <a:off x="9555222" y="7778813"/>
              <a:ext cx="595378"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A</a:t>
              </a:r>
              <a:r>
                <a:rPr lang="en-US" altLang="en-US"/>
                <a:t>1</a:t>
              </a:r>
            </a:p>
          </p:txBody>
        </p:sp>
        <p:sp>
          <p:nvSpPr>
            <p:cNvPr id="15" name="TextBox 21524"/>
            <p:cNvSpPr txBox="1">
              <a:spLocks noChangeArrowheads="1"/>
            </p:cNvSpPr>
            <p:nvPr/>
          </p:nvSpPr>
          <p:spPr bwMode="auto">
            <a:xfrm>
              <a:off x="8056743" y="8338513"/>
              <a:ext cx="595378"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A</a:t>
              </a:r>
              <a:r>
                <a:rPr lang="en-US" altLang="en-US"/>
                <a:t>2</a:t>
              </a:r>
            </a:p>
          </p:txBody>
        </p:sp>
        <p:sp>
          <p:nvSpPr>
            <p:cNvPr id="24" name="TextBox 48"/>
            <p:cNvSpPr txBox="1">
              <a:spLocks noChangeArrowheads="1"/>
            </p:cNvSpPr>
            <p:nvPr/>
          </p:nvSpPr>
          <p:spPr bwMode="auto">
            <a:xfrm>
              <a:off x="6484679" y="8338513"/>
              <a:ext cx="463815"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D</a:t>
              </a:r>
            </a:p>
          </p:txBody>
        </p:sp>
        <p:sp>
          <p:nvSpPr>
            <p:cNvPr id="25" name="TextBox 50"/>
            <p:cNvSpPr txBox="1">
              <a:spLocks noChangeArrowheads="1"/>
            </p:cNvSpPr>
            <p:nvPr/>
          </p:nvSpPr>
          <p:spPr bwMode="auto">
            <a:xfrm>
              <a:off x="6743345" y="7399733"/>
              <a:ext cx="470504"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p>
          </p:txBody>
        </p:sp>
        <p:cxnSp>
          <p:nvCxnSpPr>
            <p:cNvPr id="26" name="Straight Connector 52"/>
            <p:cNvCxnSpPr>
              <a:cxnSpLocks noChangeShapeType="1"/>
            </p:cNvCxnSpPr>
            <p:nvPr/>
          </p:nvCxnSpPr>
          <p:spPr bwMode="auto">
            <a:xfrm>
              <a:off x="894372" y="7685158"/>
              <a:ext cx="5873501"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27" name="Straight Connector 55"/>
            <p:cNvCxnSpPr>
              <a:cxnSpLocks noChangeShapeType="1"/>
            </p:cNvCxnSpPr>
            <p:nvPr/>
          </p:nvCxnSpPr>
          <p:spPr bwMode="auto">
            <a:xfrm>
              <a:off x="6484679" y="7778813"/>
              <a:ext cx="2147373" cy="1036894"/>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28" name="Straight Connector 60"/>
            <p:cNvCxnSpPr>
              <a:cxnSpLocks noChangeShapeType="1"/>
              <a:endCxn id="14" idx="1"/>
            </p:cNvCxnSpPr>
            <p:nvPr/>
          </p:nvCxnSpPr>
          <p:spPr bwMode="auto">
            <a:xfrm>
              <a:off x="8636512" y="8059778"/>
              <a:ext cx="918710" cy="0"/>
            </a:xfrm>
            <a:prstGeom prst="line">
              <a:avLst/>
            </a:prstGeom>
            <a:noFill/>
            <a:ln w="38100"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29" name="Straight Connector 21538"/>
            <p:cNvCxnSpPr>
              <a:cxnSpLocks noChangeShapeType="1"/>
            </p:cNvCxnSpPr>
            <p:nvPr/>
          </p:nvCxnSpPr>
          <p:spPr bwMode="auto">
            <a:xfrm>
              <a:off x="8632052" y="8059778"/>
              <a:ext cx="0" cy="755930"/>
            </a:xfrm>
            <a:prstGeom prst="line">
              <a:avLst/>
            </a:prstGeom>
            <a:noFill/>
            <a:ln w="38100"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30" name="Straight Connector 21541"/>
            <p:cNvCxnSpPr>
              <a:cxnSpLocks noChangeShapeType="1"/>
              <a:endCxn id="14" idx="1"/>
            </p:cNvCxnSpPr>
            <p:nvPr/>
          </p:nvCxnSpPr>
          <p:spPr bwMode="auto">
            <a:xfrm flipV="1">
              <a:off x="8732397" y="8059778"/>
              <a:ext cx="822825" cy="762619"/>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31" name="Straight Connector 21549"/>
            <p:cNvCxnSpPr>
              <a:cxnSpLocks noChangeShapeType="1"/>
            </p:cNvCxnSpPr>
            <p:nvPr/>
          </p:nvCxnSpPr>
          <p:spPr bwMode="auto">
            <a:xfrm flipH="1" flipV="1">
              <a:off x="8632052" y="8059778"/>
              <a:ext cx="457126" cy="425908"/>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32" name="TextBox 21551"/>
            <p:cNvSpPr txBox="1">
              <a:spLocks noChangeArrowheads="1"/>
            </p:cNvSpPr>
            <p:nvPr/>
          </p:nvSpPr>
          <p:spPr bwMode="auto">
            <a:xfrm>
              <a:off x="6125668" y="7591503"/>
              <a:ext cx="615447"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r>
                <a:rPr lang="en-US" altLang="en-US" dirty="0"/>
                <a:t>1</a:t>
              </a:r>
            </a:p>
          </p:txBody>
        </p:sp>
        <p:sp>
          <p:nvSpPr>
            <p:cNvPr id="33" name="TextBox 21552"/>
            <p:cNvSpPr txBox="1">
              <a:spLocks noChangeArrowheads="1"/>
            </p:cNvSpPr>
            <p:nvPr/>
          </p:nvSpPr>
          <p:spPr bwMode="auto">
            <a:xfrm>
              <a:off x="5512452" y="7219114"/>
              <a:ext cx="613216" cy="56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r>
                <a:rPr lang="en-US" altLang="en-US" dirty="0"/>
                <a:t>2</a:t>
              </a:r>
            </a:p>
          </p:txBody>
        </p:sp>
        <p:sp>
          <p:nvSpPr>
            <p:cNvPr id="34" name="TextBox 21553"/>
            <p:cNvSpPr txBox="1">
              <a:spLocks noChangeArrowheads="1"/>
            </p:cNvSpPr>
            <p:nvPr/>
          </p:nvSpPr>
          <p:spPr bwMode="auto">
            <a:xfrm>
              <a:off x="1730578" y="7591503"/>
              <a:ext cx="615447"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a:t>G</a:t>
              </a:r>
              <a:r>
                <a:rPr lang="en-US" altLang="en-US"/>
                <a:t>3</a:t>
              </a:r>
            </a:p>
          </p:txBody>
        </p:sp>
        <p:grpSp>
          <p:nvGrpSpPr>
            <p:cNvPr id="35" name="Group 34"/>
            <p:cNvGrpSpPr>
              <a:grpSpLocks/>
            </p:cNvGrpSpPr>
            <p:nvPr/>
          </p:nvGrpSpPr>
          <p:grpSpPr bwMode="auto">
            <a:xfrm>
              <a:off x="2346024" y="7500079"/>
              <a:ext cx="3732817" cy="374620"/>
              <a:chOff x="0" y="0"/>
              <a:chExt cx="3009552" cy="304802"/>
            </a:xfrm>
          </p:grpSpPr>
          <p:cxnSp>
            <p:nvCxnSpPr>
              <p:cNvPr id="36" name="Straight Connector 21559"/>
              <p:cNvCxnSpPr>
                <a:cxnSpLocks noChangeShapeType="1"/>
              </p:cNvCxnSpPr>
              <p:nvPr/>
            </p:nvCxnSpPr>
            <p:spPr bwMode="auto">
              <a:xfrm flipH="1" flipV="1">
                <a:off x="2180756" y="0"/>
                <a:ext cx="828796" cy="150586"/>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37" name="Straight Connector 21562"/>
              <p:cNvCxnSpPr>
                <a:cxnSpLocks noChangeShapeType="1"/>
              </p:cNvCxnSpPr>
              <p:nvPr/>
            </p:nvCxnSpPr>
            <p:spPr bwMode="auto">
              <a:xfrm flipH="1">
                <a:off x="2180756" y="150586"/>
                <a:ext cx="828796" cy="154216"/>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38" name="Straight Connector 21565"/>
              <p:cNvCxnSpPr>
                <a:cxnSpLocks noChangeShapeType="1"/>
              </p:cNvCxnSpPr>
              <p:nvPr/>
            </p:nvCxnSpPr>
            <p:spPr bwMode="auto">
              <a:xfrm flipH="1">
                <a:off x="0" y="0"/>
                <a:ext cx="2180756" cy="150586"/>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39" name="Straight Connector 21568"/>
              <p:cNvCxnSpPr>
                <a:cxnSpLocks noChangeShapeType="1"/>
              </p:cNvCxnSpPr>
              <p:nvPr/>
            </p:nvCxnSpPr>
            <p:spPr bwMode="auto">
              <a:xfrm flipH="1" flipV="1">
                <a:off x="0" y="150586"/>
                <a:ext cx="2180756" cy="154216"/>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grpSp>
        <p:cxnSp>
          <p:nvCxnSpPr>
            <p:cNvPr id="41" name="Straight Connector 21584"/>
            <p:cNvCxnSpPr>
              <a:cxnSpLocks noChangeShapeType="1"/>
            </p:cNvCxnSpPr>
            <p:nvPr/>
          </p:nvCxnSpPr>
          <p:spPr bwMode="auto">
            <a:xfrm flipH="1">
              <a:off x="7117965" y="6197830"/>
              <a:ext cx="260895" cy="274274"/>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42" name="Freeform 21586"/>
            <p:cNvSpPr>
              <a:spLocks/>
            </p:cNvSpPr>
            <p:nvPr/>
          </p:nvSpPr>
          <p:spPr bwMode="auto">
            <a:xfrm>
              <a:off x="7303044" y="6298173"/>
              <a:ext cx="171701" cy="82506"/>
            </a:xfrm>
            <a:custGeom>
              <a:avLst/>
              <a:gdLst>
                <a:gd name="T0" fmla="*/ 0 w 139485"/>
                <a:gd name="T1" fmla="*/ 0 h 67160"/>
                <a:gd name="T2" fmla="*/ 77492 w 139485"/>
                <a:gd name="T3" fmla="*/ 67160 h 67160"/>
                <a:gd name="T4" fmla="*/ 139485 w 139485"/>
                <a:gd name="T5" fmla="*/ 0 h 67160"/>
                <a:gd name="T6" fmla="*/ 139485 w 139485"/>
                <a:gd name="T7" fmla="*/ 0 h 67160"/>
              </a:gdLst>
              <a:ahLst/>
              <a:cxnLst>
                <a:cxn ang="0">
                  <a:pos x="T0" y="T1"/>
                </a:cxn>
                <a:cxn ang="0">
                  <a:pos x="T2" y="T3"/>
                </a:cxn>
                <a:cxn ang="0">
                  <a:pos x="T4" y="T5"/>
                </a:cxn>
                <a:cxn ang="0">
                  <a:pos x="T6" y="T7"/>
                </a:cxn>
              </a:cxnLst>
              <a:rect l="0" t="0" r="r" b="b"/>
              <a:pathLst>
                <a:path w="139485" h="67160">
                  <a:moveTo>
                    <a:pt x="0" y="0"/>
                  </a:moveTo>
                  <a:lnTo>
                    <a:pt x="77492" y="67160"/>
                  </a:lnTo>
                  <a:lnTo>
                    <a:pt x="139485" y="0"/>
                  </a:lnTo>
                </a:path>
              </a:pathLst>
            </a:custGeom>
            <a:noFill/>
            <a:ln w="28575" cap="flat" cmpd="sng">
              <a:solidFill>
                <a:schemeClr val="tx2">
                  <a:lumMod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cxnSp>
          <p:nvCxnSpPr>
            <p:cNvPr id="44" name="Straight Connector 21591"/>
            <p:cNvCxnSpPr>
              <a:cxnSpLocks noChangeShapeType="1"/>
            </p:cNvCxnSpPr>
            <p:nvPr/>
          </p:nvCxnSpPr>
          <p:spPr bwMode="auto">
            <a:xfrm>
              <a:off x="611179" y="9056534"/>
              <a:ext cx="8937354" cy="0"/>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cxnSp>
          <p:nvCxnSpPr>
            <p:cNvPr id="46" name="Straight Connector 21604"/>
            <p:cNvCxnSpPr>
              <a:cxnSpLocks noChangeShapeType="1"/>
              <a:stCxn id="45" idx="0"/>
              <a:endCxn id="14" idx="1"/>
            </p:cNvCxnSpPr>
            <p:nvPr/>
          </p:nvCxnSpPr>
          <p:spPr bwMode="auto">
            <a:xfrm>
              <a:off x="9040121" y="6489943"/>
              <a:ext cx="515101" cy="1572065"/>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sp>
          <p:nvSpPr>
            <p:cNvPr id="47" name="Freeform 21611"/>
            <p:cNvSpPr>
              <a:spLocks/>
            </p:cNvSpPr>
            <p:nvPr/>
          </p:nvSpPr>
          <p:spPr bwMode="auto">
            <a:xfrm>
              <a:off x="8633481" y="8084308"/>
              <a:ext cx="910591" cy="800610"/>
            </a:xfrm>
            <a:custGeom>
              <a:avLst/>
              <a:gdLst>
                <a:gd name="T0" fmla="*/ 714777 w 714777"/>
                <a:gd name="T1" fmla="*/ 0 h 611746"/>
                <a:gd name="T2" fmla="*/ 431442 w 714777"/>
                <a:gd name="T3" fmla="*/ 64394 h 611746"/>
                <a:gd name="T4" fmla="*/ 206062 w 714777"/>
                <a:gd name="T5" fmla="*/ 212501 h 611746"/>
                <a:gd name="T6" fmla="*/ 64394 w 714777"/>
                <a:gd name="T7" fmla="*/ 392805 h 611746"/>
                <a:gd name="T8" fmla="*/ 12879 w 714777"/>
                <a:gd name="T9" fmla="*/ 502276 h 611746"/>
                <a:gd name="T10" fmla="*/ 0 w 714777"/>
                <a:gd name="T11" fmla="*/ 611746 h 611746"/>
                <a:gd name="connsiteX0" fmla="*/ 714777 w 714777"/>
                <a:gd name="connsiteY0" fmla="*/ 0 h 611746"/>
                <a:gd name="connsiteX1" fmla="*/ 431442 w 714777"/>
                <a:gd name="connsiteY1" fmla="*/ 64394 h 611746"/>
                <a:gd name="connsiteX2" fmla="*/ 206062 w 714777"/>
                <a:gd name="connsiteY2" fmla="*/ 212501 h 611746"/>
                <a:gd name="connsiteX3" fmla="*/ 64394 w 714777"/>
                <a:gd name="connsiteY3" fmla="*/ 392805 h 611746"/>
                <a:gd name="connsiteX4" fmla="*/ 0 w 714777"/>
                <a:gd name="connsiteY4" fmla="*/ 611746 h 611746"/>
                <a:gd name="connsiteX0" fmla="*/ 714777 w 714777"/>
                <a:gd name="connsiteY0" fmla="*/ 0 h 611746"/>
                <a:gd name="connsiteX1" fmla="*/ 431442 w 714777"/>
                <a:gd name="connsiteY1" fmla="*/ 64394 h 611746"/>
                <a:gd name="connsiteX2" fmla="*/ 206062 w 714777"/>
                <a:gd name="connsiteY2" fmla="*/ 212501 h 611746"/>
                <a:gd name="connsiteX3" fmla="*/ 0 w 714777"/>
                <a:gd name="connsiteY3" fmla="*/ 611746 h 611746"/>
                <a:gd name="connsiteX0" fmla="*/ 676214 w 676214"/>
                <a:gd name="connsiteY0" fmla="*/ 0 h 653690"/>
                <a:gd name="connsiteX1" fmla="*/ 392879 w 676214"/>
                <a:gd name="connsiteY1" fmla="*/ 64394 h 653690"/>
                <a:gd name="connsiteX2" fmla="*/ 167499 w 676214"/>
                <a:gd name="connsiteY2" fmla="*/ 212501 h 653690"/>
                <a:gd name="connsiteX3" fmla="*/ 0 w 676214"/>
                <a:gd name="connsiteY3" fmla="*/ 653690 h 653690"/>
                <a:gd name="connsiteX0" fmla="*/ 679758 w 679758"/>
                <a:gd name="connsiteY0" fmla="*/ 0 h 653690"/>
                <a:gd name="connsiteX1" fmla="*/ 396423 w 679758"/>
                <a:gd name="connsiteY1" fmla="*/ 64394 h 653690"/>
                <a:gd name="connsiteX2" fmla="*/ 171043 w 679758"/>
                <a:gd name="connsiteY2" fmla="*/ 212501 h 653690"/>
                <a:gd name="connsiteX3" fmla="*/ 3544 w 679758"/>
                <a:gd name="connsiteY3" fmla="*/ 653690 h 653690"/>
                <a:gd name="connsiteX0" fmla="*/ 681206 w 681206"/>
                <a:gd name="connsiteY0" fmla="*/ 0 h 653690"/>
                <a:gd name="connsiteX1" fmla="*/ 397871 w 681206"/>
                <a:gd name="connsiteY1" fmla="*/ 64394 h 653690"/>
                <a:gd name="connsiteX2" fmla="*/ 172491 w 681206"/>
                <a:gd name="connsiteY2" fmla="*/ 212501 h 653690"/>
                <a:gd name="connsiteX3" fmla="*/ 4992 w 681206"/>
                <a:gd name="connsiteY3" fmla="*/ 653690 h 653690"/>
                <a:gd name="connsiteX0" fmla="*/ 681206 w 681206"/>
                <a:gd name="connsiteY0" fmla="*/ 0 h 653690"/>
                <a:gd name="connsiteX1" fmla="*/ 172491 w 681206"/>
                <a:gd name="connsiteY1" fmla="*/ 212501 h 653690"/>
                <a:gd name="connsiteX2" fmla="*/ 4992 w 681206"/>
                <a:gd name="connsiteY2" fmla="*/ 653690 h 653690"/>
                <a:gd name="connsiteX0" fmla="*/ 683572 w 683572"/>
                <a:gd name="connsiteY0" fmla="*/ 0 h 653690"/>
                <a:gd name="connsiteX1" fmla="*/ 174857 w 683572"/>
                <a:gd name="connsiteY1" fmla="*/ 212501 h 653690"/>
                <a:gd name="connsiteX2" fmla="*/ 7358 w 683572"/>
                <a:gd name="connsiteY2" fmla="*/ 653690 h 653690"/>
              </a:gdLst>
              <a:ahLst/>
              <a:cxnLst>
                <a:cxn ang="0">
                  <a:pos x="connsiteX0" y="connsiteY0"/>
                </a:cxn>
                <a:cxn ang="0">
                  <a:pos x="connsiteX1" y="connsiteY1"/>
                </a:cxn>
                <a:cxn ang="0">
                  <a:pos x="connsiteX2" y="connsiteY2"/>
                </a:cxn>
              </a:cxnLst>
              <a:rect l="l" t="t" r="r" b="b"/>
              <a:pathLst>
                <a:path w="683572" h="653690">
                  <a:moveTo>
                    <a:pt x="683572" y="0"/>
                  </a:moveTo>
                  <a:cubicBezTo>
                    <a:pt x="577590" y="44271"/>
                    <a:pt x="287559" y="103553"/>
                    <a:pt x="174857" y="212501"/>
                  </a:cubicBezTo>
                  <a:cubicBezTo>
                    <a:pt x="63101" y="293939"/>
                    <a:pt x="-26840" y="536959"/>
                    <a:pt x="7358" y="653690"/>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cxnSp>
          <p:nvCxnSpPr>
            <p:cNvPr id="53" name="Straight Connector 193"/>
            <p:cNvCxnSpPr>
              <a:cxnSpLocks noChangeShapeType="1"/>
            </p:cNvCxnSpPr>
            <p:nvPr/>
          </p:nvCxnSpPr>
          <p:spPr bwMode="auto">
            <a:xfrm>
              <a:off x="9581980" y="6472104"/>
              <a:ext cx="0" cy="2350292"/>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91" name="TextBox 23"/>
            <p:cNvSpPr txBox="1">
              <a:spLocks noChangeArrowheads="1"/>
            </p:cNvSpPr>
            <p:nvPr/>
          </p:nvSpPr>
          <p:spPr bwMode="auto">
            <a:xfrm>
              <a:off x="501914" y="8715362"/>
              <a:ext cx="2397120" cy="51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b="1" i="1" dirty="0"/>
                <a:t>1.5 cm </a:t>
              </a:r>
              <a:r>
                <a:rPr lang="en-US" altLang="en-US" b="1" i="1" dirty="0" err="1"/>
                <a:t>khuy</a:t>
              </a:r>
              <a:r>
                <a:rPr lang="en-US" altLang="en-US" b="1" i="1" dirty="0"/>
                <a:t> </a:t>
              </a:r>
              <a:r>
                <a:rPr lang="en-US" altLang="en-US" b="1" i="1" dirty="0" err="1"/>
                <a:t>nút</a:t>
              </a:r>
              <a:endParaRPr lang="en-US" altLang="en-US" b="1" i="1" dirty="0"/>
            </a:p>
          </p:txBody>
        </p:sp>
        <p:sp>
          <p:nvSpPr>
            <p:cNvPr id="92" name="TextBox 24"/>
            <p:cNvSpPr txBox="1">
              <a:spLocks noChangeArrowheads="1"/>
            </p:cNvSpPr>
            <p:nvPr/>
          </p:nvSpPr>
          <p:spPr bwMode="auto">
            <a:xfrm>
              <a:off x="4475558" y="8898212"/>
              <a:ext cx="1650110"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i="1"/>
                <a:t>3 cm nẹp</a:t>
              </a:r>
            </a:p>
          </p:txBody>
        </p:sp>
        <p:cxnSp>
          <p:nvCxnSpPr>
            <p:cNvPr id="96" name="Straight Arrow Connector 12320"/>
            <p:cNvCxnSpPr>
              <a:cxnSpLocks noChangeShapeType="1"/>
              <a:stCxn id="45" idx="1"/>
            </p:cNvCxnSpPr>
            <p:nvPr/>
          </p:nvCxnSpPr>
          <p:spPr bwMode="auto">
            <a:xfrm flipH="1" flipV="1">
              <a:off x="7934101" y="6391828"/>
              <a:ext cx="28988" cy="390229"/>
            </a:xfrm>
            <a:prstGeom prst="straightConnector1">
              <a:avLst/>
            </a:prstGeom>
            <a:noFill/>
            <a:ln w="28575" cmpd="sng">
              <a:solidFill>
                <a:schemeClr val="accent1"/>
              </a:solidFill>
              <a:round/>
              <a:headEnd type="arrow" w="med" len="med"/>
              <a:tailEnd type="arrow" w="med" len="med"/>
            </a:ln>
            <a:extLst>
              <a:ext uri="{909E8E84-426E-40DD-AFC4-6F175D3DCCD1}">
                <a14:hiddenFill xmlns:a14="http://schemas.microsoft.com/office/drawing/2010/main">
                  <a:noFill/>
                </a14:hiddenFill>
              </a:ext>
            </a:extLst>
          </p:spPr>
        </p:cxnSp>
        <p:sp>
          <p:nvSpPr>
            <p:cNvPr id="97" name="TextBox 12326"/>
            <p:cNvSpPr txBox="1">
              <a:spLocks noChangeArrowheads="1"/>
            </p:cNvSpPr>
            <p:nvPr/>
          </p:nvSpPr>
          <p:spPr bwMode="auto">
            <a:xfrm>
              <a:off x="7940790" y="6316012"/>
              <a:ext cx="405838" cy="52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200" b="1"/>
                <a:t>2</a:t>
              </a:r>
            </a:p>
          </p:txBody>
        </p:sp>
        <p:sp>
          <p:nvSpPr>
            <p:cNvPr id="106" name="Rectangle 12349"/>
            <p:cNvSpPr>
              <a:spLocks noChangeArrowheads="1"/>
            </p:cNvSpPr>
            <p:nvPr/>
          </p:nvSpPr>
          <p:spPr bwMode="auto">
            <a:xfrm>
              <a:off x="9555222" y="8494605"/>
              <a:ext cx="519562" cy="648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a:t>A</a:t>
              </a:r>
            </a:p>
          </p:txBody>
        </p:sp>
        <p:grpSp>
          <p:nvGrpSpPr>
            <p:cNvPr id="107" name="Group 107"/>
            <p:cNvGrpSpPr>
              <a:grpSpLocks/>
            </p:cNvGrpSpPr>
            <p:nvPr/>
          </p:nvGrpSpPr>
          <p:grpSpPr bwMode="auto">
            <a:xfrm>
              <a:off x="557661" y="8829086"/>
              <a:ext cx="9024319" cy="613216"/>
              <a:chOff x="0" y="0"/>
              <a:chExt cx="7276564" cy="498781"/>
            </a:xfrm>
          </p:grpSpPr>
          <p:cxnSp>
            <p:nvCxnSpPr>
              <p:cNvPr id="108" name="Straight Connector 21616"/>
              <p:cNvCxnSpPr>
                <a:cxnSpLocks noChangeShapeType="1"/>
              </p:cNvCxnSpPr>
              <p:nvPr/>
            </p:nvCxnSpPr>
            <p:spPr bwMode="auto">
              <a:xfrm>
                <a:off x="0" y="498781"/>
                <a:ext cx="7271171" cy="0"/>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109" name="Straight Connector 21619"/>
              <p:cNvCxnSpPr>
                <a:cxnSpLocks noChangeShapeType="1"/>
              </p:cNvCxnSpPr>
              <p:nvPr/>
            </p:nvCxnSpPr>
            <p:spPr bwMode="auto">
              <a:xfrm flipV="1">
                <a:off x="7271171" y="185003"/>
                <a:ext cx="0" cy="313778"/>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cxnSp>
            <p:nvCxnSpPr>
              <p:cNvPr id="110" name="Straight Connector 21622"/>
              <p:cNvCxnSpPr>
                <a:cxnSpLocks noChangeShapeType="1"/>
              </p:cNvCxnSpPr>
              <p:nvPr/>
            </p:nvCxnSpPr>
            <p:spPr bwMode="auto">
              <a:xfrm flipH="1">
                <a:off x="6508812" y="185003"/>
                <a:ext cx="767752" cy="0"/>
              </a:xfrm>
              <a:prstGeom prst="line">
                <a:avLst/>
              </a:prstGeom>
              <a:noFill/>
              <a:ln w="38100" cmpd="sng">
                <a:solidFill>
                  <a:schemeClr val="accent1"/>
                </a:solidFill>
                <a:round/>
                <a:headEnd/>
                <a:tailEnd/>
              </a:ln>
              <a:extLst>
                <a:ext uri="{909E8E84-426E-40DD-AFC4-6F175D3DCCD1}">
                  <a14:hiddenFill xmlns:a14="http://schemas.microsoft.com/office/drawing/2010/main">
                    <a:noFill/>
                  </a14:hiddenFill>
                </a:ext>
              </a:extLst>
            </p:spPr>
          </p:cxnSp>
          <p:sp>
            <p:nvSpPr>
              <p:cNvPr id="111" name="Freeform 21624"/>
              <p:cNvSpPr>
                <a:spLocks/>
              </p:cNvSpPr>
              <p:nvPr/>
            </p:nvSpPr>
            <p:spPr bwMode="auto">
              <a:xfrm>
                <a:off x="6508812" y="0"/>
                <a:ext cx="0" cy="194071"/>
              </a:xfrm>
              <a:custGeom>
                <a:avLst/>
                <a:gdLst>
                  <a:gd name="T0" fmla="*/ 192677 h 192677"/>
                  <a:gd name="T1" fmla="*/ 0 h 192677"/>
                </a:gdLst>
                <a:ahLst/>
                <a:cxnLst>
                  <a:cxn ang="0">
                    <a:pos x="0" y="T0"/>
                  </a:cxn>
                  <a:cxn ang="0">
                    <a:pos x="0" y="T1"/>
                  </a:cxn>
                </a:cxnLst>
                <a:rect l="0" t="0" r="r" b="b"/>
                <a:pathLst>
                  <a:path h="192677">
                    <a:moveTo>
                      <a:pt x="0" y="192677"/>
                    </a:moveTo>
                    <a:lnTo>
                      <a:pt x="0" y="0"/>
                    </a:ln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grpSp>
      </p:grpSp>
      <p:sp>
        <p:nvSpPr>
          <p:cNvPr id="114" name="Rectangle 7"/>
          <p:cNvSpPr>
            <a:spLocks noChangeArrowheads="1"/>
          </p:cNvSpPr>
          <p:nvPr/>
        </p:nvSpPr>
        <p:spPr bwMode="auto">
          <a:xfrm>
            <a:off x="1906737" y="4303363"/>
            <a:ext cx="584228" cy="648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a:t>F</a:t>
            </a:r>
          </a:p>
        </p:txBody>
      </p:sp>
      <p:sp>
        <p:nvSpPr>
          <p:cNvPr id="115" name="Rectangle 9"/>
          <p:cNvSpPr>
            <a:spLocks noChangeArrowheads="1"/>
          </p:cNvSpPr>
          <p:nvPr/>
        </p:nvSpPr>
        <p:spPr bwMode="auto">
          <a:xfrm>
            <a:off x="2024920" y="1143949"/>
            <a:ext cx="622137" cy="648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F</a:t>
            </a:r>
            <a:r>
              <a:rPr lang="en-US" altLang="en-US" b="1" dirty="0"/>
              <a:t>1</a:t>
            </a:r>
          </a:p>
        </p:txBody>
      </p:sp>
      <p:sp>
        <p:nvSpPr>
          <p:cNvPr id="117" name="Google Shape;668;p38"/>
          <p:cNvSpPr txBox="1">
            <a:spLocks noGrp="1"/>
          </p:cNvSpPr>
          <p:nvPr>
            <p:ph type="title"/>
          </p:nvPr>
        </p:nvSpPr>
        <p:spPr>
          <a:xfrm>
            <a:off x="927722" y="-8687"/>
            <a:ext cx="10989039" cy="876304"/>
          </a:xfrm>
          <a:prstGeom prst="rect">
            <a:avLst/>
          </a:prstGeom>
        </p:spPr>
        <p:txBody>
          <a:bodyPr spcFirstLastPara="1" wrap="square" lIns="165409" tIns="165409" rIns="165409" bIns="165409" anchor="ctr" anchorCtr="0">
            <a:noAutofit/>
          </a:bodyPr>
          <a:lstStyle/>
          <a:p>
            <a:r>
              <a:rPr lang="en" sz="3600" dirty="0" smtClean="0"/>
              <a:t>2.2 Thân sau</a:t>
            </a:r>
            <a:endParaRPr sz="3600" dirty="0"/>
          </a:p>
        </p:txBody>
      </p:sp>
      <p:sp>
        <p:nvSpPr>
          <p:cNvPr id="118" name="Google Shape;671;p38"/>
          <p:cNvSpPr/>
          <p:nvPr/>
        </p:nvSpPr>
        <p:spPr>
          <a:xfrm>
            <a:off x="11593813" y="146907"/>
            <a:ext cx="645896" cy="806555"/>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19" name="Google Shape;672;p38"/>
          <p:cNvSpPr/>
          <p:nvPr/>
        </p:nvSpPr>
        <p:spPr>
          <a:xfrm>
            <a:off x="485093" y="21012"/>
            <a:ext cx="885257" cy="1105621"/>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cxnSp>
        <p:nvCxnSpPr>
          <p:cNvPr id="120" name="Straight Connector 42"/>
          <p:cNvCxnSpPr>
            <a:cxnSpLocks noChangeShapeType="1"/>
            <a:stCxn id="88" idx="3"/>
          </p:cNvCxnSpPr>
          <p:nvPr/>
        </p:nvCxnSpPr>
        <p:spPr bwMode="auto">
          <a:xfrm>
            <a:off x="756359" y="1497110"/>
            <a:ext cx="44092" cy="4069539"/>
          </a:xfrm>
          <a:prstGeom prst="line">
            <a:avLst/>
          </a:prstGeom>
          <a:noFill/>
          <a:ln w="28575" cmpd="sng">
            <a:solidFill>
              <a:schemeClr val="tx2">
                <a:lumMod val="50000"/>
              </a:schemeClr>
            </a:solidFill>
            <a:prstDash val="dash"/>
            <a:round/>
            <a:headEnd/>
            <a:tailEnd/>
          </a:ln>
          <a:extLst>
            <a:ext uri="{909E8E84-426E-40DD-AFC4-6F175D3DCCD1}">
              <a14:hiddenFill xmlns:a14="http://schemas.microsoft.com/office/drawing/2010/main">
                <a:noFill/>
              </a14:hiddenFill>
            </a:ext>
          </a:extLst>
        </p:spPr>
      </p:cxnSp>
      <p:sp>
        <p:nvSpPr>
          <p:cNvPr id="133" name="Rectangle 12338"/>
          <p:cNvSpPr>
            <a:spLocks noChangeArrowheads="1"/>
          </p:cNvSpPr>
          <p:nvPr/>
        </p:nvSpPr>
        <p:spPr bwMode="auto">
          <a:xfrm>
            <a:off x="-26473" y="6358318"/>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vi-VN" altLang="en-US" sz="3257" dirty="0" smtClean="0">
                <a:solidFill>
                  <a:srgbClr val="FFFFFF"/>
                </a:solidFill>
                <a:latin typeface="Trebuchet MS" panose="020B0603020202020204" pitchFamily="34" charset="0"/>
              </a:rPr>
              <a:t>AB: Dài áo = Số đo + </a:t>
            </a:r>
            <a:r>
              <a:rPr lang="vi-VN" altLang="en-US" sz="3257" dirty="0" smtClean="0">
                <a:solidFill>
                  <a:schemeClr val="accent3">
                    <a:lumMod val="75000"/>
                  </a:schemeClr>
                </a:solidFill>
                <a:latin typeface="Trebuchet MS" panose="020B0603020202020204" pitchFamily="34" charset="0"/>
              </a:rPr>
              <a:t>2cm</a:t>
            </a:r>
            <a:r>
              <a:rPr lang="vi-VN" altLang="en-US" sz="3257" dirty="0" smtClean="0">
                <a:solidFill>
                  <a:srgbClr val="FFFFFF"/>
                </a:solidFill>
                <a:latin typeface="Trebuchet MS" panose="020B0603020202020204" pitchFamily="34" charset="0"/>
              </a:rPr>
              <a:t> chồm vai.</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Dài</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áo</a:t>
            </a:r>
            <a:r>
              <a:rPr lang="en-US" altLang="en-US" sz="3257" dirty="0" smtClean="0">
                <a:solidFill>
                  <a:srgbClr val="FFFFFF"/>
                </a:solidFill>
                <a:latin typeface="Trebuchet MS" panose="020B0603020202020204" pitchFamily="34" charset="0"/>
              </a:rPr>
              <a:t>: 68 cm</a:t>
            </a:r>
            <a:endParaRPr lang="vi-VN" altLang="en-US" sz="3257" dirty="0">
              <a:solidFill>
                <a:srgbClr val="FFFFFF"/>
              </a:solidFill>
              <a:latin typeface="Trebuchet MS" panose="020B0603020202020204" pitchFamily="34" charset="0"/>
            </a:endParaRPr>
          </a:p>
        </p:txBody>
      </p:sp>
      <p:sp>
        <p:nvSpPr>
          <p:cNvPr id="137" name="Freeform 136"/>
          <p:cNvSpPr/>
          <p:nvPr/>
        </p:nvSpPr>
        <p:spPr>
          <a:xfrm>
            <a:off x="9464040" y="3874770"/>
            <a:ext cx="548640" cy="960120"/>
          </a:xfrm>
          <a:custGeom>
            <a:avLst/>
            <a:gdLst>
              <a:gd name="connsiteX0" fmla="*/ 548640 w 548640"/>
              <a:gd name="connsiteY0" fmla="*/ 0 h 960120"/>
              <a:gd name="connsiteX1" fmla="*/ 0 w 548640"/>
              <a:gd name="connsiteY1" fmla="*/ 11430 h 960120"/>
              <a:gd name="connsiteX2" fmla="*/ 34290 w 548640"/>
              <a:gd name="connsiteY2" fmla="*/ 960120 h 960120"/>
            </a:gdLst>
            <a:ahLst/>
            <a:cxnLst>
              <a:cxn ang="0">
                <a:pos x="connsiteX0" y="connsiteY0"/>
              </a:cxn>
              <a:cxn ang="0">
                <a:pos x="connsiteX1" y="connsiteY1"/>
              </a:cxn>
              <a:cxn ang="0">
                <a:pos x="connsiteX2" y="connsiteY2"/>
              </a:cxn>
            </a:cxnLst>
            <a:rect l="l" t="t" r="r" b="b"/>
            <a:pathLst>
              <a:path w="548640" h="960120">
                <a:moveTo>
                  <a:pt x="548640" y="0"/>
                </a:moveTo>
                <a:lnTo>
                  <a:pt x="0" y="11430"/>
                </a:lnTo>
                <a:lnTo>
                  <a:pt x="34290" y="960120"/>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217"/>
          <p:cNvSpPr>
            <a:spLocks/>
          </p:cNvSpPr>
          <p:nvPr/>
        </p:nvSpPr>
        <p:spPr bwMode="auto">
          <a:xfrm>
            <a:off x="9504421" y="3860443"/>
            <a:ext cx="476310" cy="963123"/>
          </a:xfrm>
          <a:custGeom>
            <a:avLst/>
            <a:gdLst>
              <a:gd name="T0" fmla="*/ 336677 w 336677"/>
              <a:gd name="T1" fmla="*/ 0 h 752573"/>
              <a:gd name="T2" fmla="*/ 130686 w 336677"/>
              <a:gd name="T3" fmla="*/ 150725 h 752573"/>
              <a:gd name="T4" fmla="*/ 35227 w 336677"/>
              <a:gd name="T5" fmla="*/ 311499 h 752573"/>
              <a:gd name="T6" fmla="*/ 15130 w 336677"/>
              <a:gd name="T7" fmla="*/ 417007 h 752573"/>
              <a:gd name="T8" fmla="*/ 58 w 336677"/>
              <a:gd name="T9" fmla="*/ 592853 h 752573"/>
              <a:gd name="T10" fmla="*/ 10106 w 336677"/>
              <a:gd name="T11" fmla="*/ 738554 h 752573"/>
              <a:gd name="T12" fmla="*/ 15130 w 336677"/>
              <a:gd name="T13" fmla="*/ 738554 h 752573"/>
              <a:gd name="connsiteX0" fmla="*/ 419293 w 419293"/>
              <a:gd name="connsiteY0" fmla="*/ 0 h 799162"/>
              <a:gd name="connsiteX1" fmla="*/ 130686 w 419293"/>
              <a:gd name="connsiteY1" fmla="*/ 197314 h 799162"/>
              <a:gd name="connsiteX2" fmla="*/ 35227 w 419293"/>
              <a:gd name="connsiteY2" fmla="*/ 358088 h 799162"/>
              <a:gd name="connsiteX3" fmla="*/ 15130 w 419293"/>
              <a:gd name="connsiteY3" fmla="*/ 463596 h 799162"/>
              <a:gd name="connsiteX4" fmla="*/ 58 w 419293"/>
              <a:gd name="connsiteY4" fmla="*/ 639442 h 799162"/>
              <a:gd name="connsiteX5" fmla="*/ 10106 w 419293"/>
              <a:gd name="connsiteY5" fmla="*/ 785143 h 799162"/>
              <a:gd name="connsiteX6" fmla="*/ 15130 w 419293"/>
              <a:gd name="connsiteY6" fmla="*/ 785143 h 799162"/>
              <a:gd name="connsiteX0" fmla="*/ 419293 w 419293"/>
              <a:gd name="connsiteY0" fmla="*/ 0 h 799162"/>
              <a:gd name="connsiteX1" fmla="*/ 130686 w 419293"/>
              <a:gd name="connsiteY1" fmla="*/ 197314 h 799162"/>
              <a:gd name="connsiteX2" fmla="*/ 35227 w 419293"/>
              <a:gd name="connsiteY2" fmla="*/ 358088 h 799162"/>
              <a:gd name="connsiteX3" fmla="*/ 15130 w 419293"/>
              <a:gd name="connsiteY3" fmla="*/ 463596 h 799162"/>
              <a:gd name="connsiteX4" fmla="*/ 58 w 419293"/>
              <a:gd name="connsiteY4" fmla="*/ 639442 h 799162"/>
              <a:gd name="connsiteX5" fmla="*/ 10106 w 419293"/>
              <a:gd name="connsiteY5" fmla="*/ 785143 h 799162"/>
              <a:gd name="connsiteX6" fmla="*/ 15130 w 419293"/>
              <a:gd name="connsiteY6" fmla="*/ 785143 h 799162"/>
              <a:gd name="connsiteX0" fmla="*/ 419293 w 419293"/>
              <a:gd name="connsiteY0" fmla="*/ 0 h 799162"/>
              <a:gd name="connsiteX1" fmla="*/ 130686 w 419293"/>
              <a:gd name="connsiteY1" fmla="*/ 197314 h 799162"/>
              <a:gd name="connsiteX2" fmla="*/ 35227 w 419293"/>
              <a:gd name="connsiteY2" fmla="*/ 358088 h 799162"/>
              <a:gd name="connsiteX3" fmla="*/ 15130 w 419293"/>
              <a:gd name="connsiteY3" fmla="*/ 463596 h 799162"/>
              <a:gd name="connsiteX4" fmla="*/ 58 w 419293"/>
              <a:gd name="connsiteY4" fmla="*/ 639442 h 799162"/>
              <a:gd name="connsiteX5" fmla="*/ 10106 w 419293"/>
              <a:gd name="connsiteY5" fmla="*/ 785143 h 799162"/>
              <a:gd name="connsiteX6" fmla="*/ 15130 w 419293"/>
              <a:gd name="connsiteY6" fmla="*/ 785143 h 799162"/>
              <a:gd name="connsiteX0" fmla="*/ 419293 w 419293"/>
              <a:gd name="connsiteY0" fmla="*/ 0 h 799162"/>
              <a:gd name="connsiteX1" fmla="*/ 35227 w 419293"/>
              <a:gd name="connsiteY1" fmla="*/ 358088 h 799162"/>
              <a:gd name="connsiteX2" fmla="*/ 15130 w 419293"/>
              <a:gd name="connsiteY2" fmla="*/ 463596 h 799162"/>
              <a:gd name="connsiteX3" fmla="*/ 58 w 419293"/>
              <a:gd name="connsiteY3" fmla="*/ 639442 h 799162"/>
              <a:gd name="connsiteX4" fmla="*/ 10106 w 419293"/>
              <a:gd name="connsiteY4" fmla="*/ 785143 h 799162"/>
              <a:gd name="connsiteX5" fmla="*/ 15130 w 419293"/>
              <a:gd name="connsiteY5" fmla="*/ 785143 h 799162"/>
              <a:gd name="connsiteX0" fmla="*/ 439440 w 439440"/>
              <a:gd name="connsiteY0" fmla="*/ 0 h 799162"/>
              <a:gd name="connsiteX1" fmla="*/ 35277 w 439440"/>
              <a:gd name="connsiteY1" fmla="*/ 463596 h 799162"/>
              <a:gd name="connsiteX2" fmla="*/ 20205 w 439440"/>
              <a:gd name="connsiteY2" fmla="*/ 639442 h 799162"/>
              <a:gd name="connsiteX3" fmla="*/ 30253 w 439440"/>
              <a:gd name="connsiteY3" fmla="*/ 785143 h 799162"/>
              <a:gd name="connsiteX4" fmla="*/ 35277 w 439440"/>
              <a:gd name="connsiteY4" fmla="*/ 785143 h 799162"/>
              <a:gd name="connsiteX0" fmla="*/ 419294 w 419294"/>
              <a:gd name="connsiteY0" fmla="*/ 0 h 799162"/>
              <a:gd name="connsiteX1" fmla="*/ 59 w 419294"/>
              <a:gd name="connsiteY1" fmla="*/ 639442 h 799162"/>
              <a:gd name="connsiteX2" fmla="*/ 10107 w 419294"/>
              <a:gd name="connsiteY2" fmla="*/ 785143 h 799162"/>
              <a:gd name="connsiteX3" fmla="*/ 15131 w 419294"/>
              <a:gd name="connsiteY3" fmla="*/ 785143 h 799162"/>
              <a:gd name="connsiteX0" fmla="*/ 409187 w 409187"/>
              <a:gd name="connsiteY0" fmla="*/ 0 h 799162"/>
              <a:gd name="connsiteX1" fmla="*/ 0 w 409187"/>
              <a:gd name="connsiteY1" fmla="*/ 785143 h 799162"/>
              <a:gd name="connsiteX2" fmla="*/ 5024 w 409187"/>
              <a:gd name="connsiteY2" fmla="*/ 785143 h 799162"/>
              <a:gd name="connsiteX0" fmla="*/ 409187 w 409187"/>
              <a:gd name="connsiteY0" fmla="*/ 0 h 799162"/>
              <a:gd name="connsiteX1" fmla="*/ 0 w 409187"/>
              <a:gd name="connsiteY1" fmla="*/ 785143 h 799162"/>
              <a:gd name="connsiteX2" fmla="*/ 5024 w 409187"/>
              <a:gd name="connsiteY2" fmla="*/ 785143 h 799162"/>
              <a:gd name="connsiteX0" fmla="*/ 532685 w 532685"/>
              <a:gd name="connsiteY0" fmla="*/ 0 h 786721"/>
              <a:gd name="connsiteX1" fmla="*/ 123498 w 532685"/>
              <a:gd name="connsiteY1" fmla="*/ 785143 h 786721"/>
              <a:gd name="connsiteX2" fmla="*/ 9 w 532685"/>
              <a:gd name="connsiteY2" fmla="*/ 533562 h 786721"/>
              <a:gd name="connsiteX0" fmla="*/ 409187 w 409187"/>
              <a:gd name="connsiteY0" fmla="*/ 0 h 785143"/>
              <a:gd name="connsiteX1" fmla="*/ 0 w 409187"/>
              <a:gd name="connsiteY1" fmla="*/ 785143 h 785143"/>
              <a:gd name="connsiteX0" fmla="*/ 409332 w 409332"/>
              <a:gd name="connsiteY0" fmla="*/ 0 h 785143"/>
              <a:gd name="connsiteX1" fmla="*/ 145 w 409332"/>
              <a:gd name="connsiteY1" fmla="*/ 785143 h 785143"/>
              <a:gd name="connsiteX0" fmla="*/ 382529 w 382529"/>
              <a:gd name="connsiteY0" fmla="*/ 0 h 785143"/>
              <a:gd name="connsiteX1" fmla="*/ 881 w 382529"/>
              <a:gd name="connsiteY1" fmla="*/ 785143 h 785143"/>
            </a:gdLst>
            <a:ahLst/>
            <a:cxnLst>
              <a:cxn ang="0">
                <a:pos x="connsiteX0" y="connsiteY0"/>
              </a:cxn>
              <a:cxn ang="0">
                <a:pos x="connsiteX1" y="connsiteY1"/>
              </a:cxn>
            </a:cxnLst>
            <a:rect l="l" t="t" r="r" b="b"/>
            <a:pathLst>
              <a:path w="382529" h="785143">
                <a:moveTo>
                  <a:pt x="382529" y="0"/>
                </a:moveTo>
                <a:cubicBezTo>
                  <a:pt x="-29254" y="103312"/>
                  <a:pt x="-416" y="430251"/>
                  <a:pt x="881" y="785143"/>
                </a:cubicBezTo>
              </a:path>
            </a:pathLst>
          </a:custGeom>
          <a:noFill/>
          <a:ln w="38100" cap="flat" cmpd="sng">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en-US"/>
          </a:p>
        </p:txBody>
      </p:sp>
      <p:sp>
        <p:nvSpPr>
          <p:cNvPr id="138" name="Freeform 137"/>
          <p:cNvSpPr/>
          <p:nvPr/>
        </p:nvSpPr>
        <p:spPr>
          <a:xfrm>
            <a:off x="9498330" y="3851910"/>
            <a:ext cx="502920" cy="982980"/>
          </a:xfrm>
          <a:custGeom>
            <a:avLst/>
            <a:gdLst>
              <a:gd name="connsiteX0" fmla="*/ 502920 w 502920"/>
              <a:gd name="connsiteY0" fmla="*/ 0 h 982980"/>
              <a:gd name="connsiteX1" fmla="*/ 0 w 502920"/>
              <a:gd name="connsiteY1" fmla="*/ 982980 h 982980"/>
            </a:gdLst>
            <a:ahLst/>
            <a:cxnLst>
              <a:cxn ang="0">
                <a:pos x="connsiteX0" y="connsiteY0"/>
              </a:cxn>
              <a:cxn ang="0">
                <a:pos x="connsiteX1" y="connsiteY1"/>
              </a:cxn>
            </a:cxnLst>
            <a:rect l="l" t="t" r="r" b="b"/>
            <a:pathLst>
              <a:path w="502920" h="982980">
                <a:moveTo>
                  <a:pt x="502920" y="0"/>
                </a:moveTo>
                <a:lnTo>
                  <a:pt x="0" y="982980"/>
                </a:lnTo>
              </a:path>
            </a:pathLst>
          </a:custGeom>
          <a:noFill/>
          <a:ln>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Freeform 140"/>
          <p:cNvSpPr/>
          <p:nvPr/>
        </p:nvSpPr>
        <p:spPr>
          <a:xfrm>
            <a:off x="9772650" y="3840480"/>
            <a:ext cx="182880" cy="114300"/>
          </a:xfrm>
          <a:custGeom>
            <a:avLst/>
            <a:gdLst>
              <a:gd name="connsiteX0" fmla="*/ 182880 w 182880"/>
              <a:gd name="connsiteY0" fmla="*/ 0 h 114300"/>
              <a:gd name="connsiteX1" fmla="*/ 0 w 182880"/>
              <a:gd name="connsiteY1" fmla="*/ 114300 h 114300"/>
            </a:gdLst>
            <a:ahLst/>
            <a:cxnLst>
              <a:cxn ang="0">
                <a:pos x="connsiteX0" y="connsiteY0"/>
              </a:cxn>
              <a:cxn ang="0">
                <a:pos x="connsiteX1" y="connsiteY1"/>
              </a:cxn>
            </a:cxnLst>
            <a:rect l="l" t="t" r="r" b="b"/>
            <a:pathLst>
              <a:path w="182880" h="114300">
                <a:moveTo>
                  <a:pt x="182880" y="0"/>
                </a:moveTo>
                <a:lnTo>
                  <a:pt x="0" y="114300"/>
                </a:lnTo>
              </a:path>
            </a:pathLst>
          </a:cu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Freeform 141"/>
          <p:cNvSpPr/>
          <p:nvPr/>
        </p:nvSpPr>
        <p:spPr>
          <a:xfrm>
            <a:off x="9521190" y="4549140"/>
            <a:ext cx="0" cy="274320"/>
          </a:xfrm>
          <a:custGeom>
            <a:avLst/>
            <a:gdLst>
              <a:gd name="connsiteX0" fmla="*/ 0 w 0"/>
              <a:gd name="connsiteY0" fmla="*/ 274320 h 274320"/>
              <a:gd name="connsiteX1" fmla="*/ 0 w 0"/>
              <a:gd name="connsiteY1" fmla="*/ 0 h 274320"/>
            </a:gdLst>
            <a:ahLst/>
            <a:cxnLst>
              <a:cxn ang="0">
                <a:pos x="connsiteX0" y="connsiteY0"/>
              </a:cxn>
              <a:cxn ang="0">
                <a:pos x="connsiteX1" y="connsiteY1"/>
              </a:cxn>
            </a:cxnLst>
            <a:rect l="l" t="t" r="r" b="b"/>
            <a:pathLst>
              <a:path h="274320">
                <a:moveTo>
                  <a:pt x="0" y="274320"/>
                </a:moveTo>
                <a:lnTo>
                  <a:pt x="0" y="0"/>
                </a:lnTo>
              </a:path>
            </a:pathLst>
          </a:cu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TextBox 30"/>
          <p:cNvSpPr txBox="1">
            <a:spLocks noChangeArrowheads="1"/>
          </p:cNvSpPr>
          <p:nvPr/>
        </p:nvSpPr>
        <p:spPr bwMode="auto">
          <a:xfrm>
            <a:off x="9481637" y="4810845"/>
            <a:ext cx="604296"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b="1" dirty="0"/>
              <a:t>A</a:t>
            </a:r>
            <a:r>
              <a:rPr lang="en-US" altLang="en-US" dirty="0"/>
              <a:t>2</a:t>
            </a:r>
          </a:p>
        </p:txBody>
      </p:sp>
      <p:sp>
        <p:nvSpPr>
          <p:cNvPr id="144" name="Rectangle 12338"/>
          <p:cNvSpPr>
            <a:spLocks noChangeArrowheads="1"/>
          </p:cNvSpPr>
          <p:nvPr/>
        </p:nvSpPr>
        <p:spPr bwMode="auto">
          <a:xfrm>
            <a:off x="68899" y="6262071"/>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pt-BR" altLang="en-US" sz="3257" dirty="0" smtClean="0">
                <a:solidFill>
                  <a:srgbClr val="FFFFFF"/>
                </a:solidFill>
                <a:latin typeface="Trebuchet MS" panose="020B0603020202020204" pitchFamily="34" charset="0"/>
              </a:rPr>
              <a:t>AC </a:t>
            </a:r>
            <a:r>
              <a:rPr lang="pt-BR" altLang="en-US" sz="3257" dirty="0">
                <a:solidFill>
                  <a:srgbClr val="FFFFFF"/>
                </a:solidFill>
                <a:latin typeface="Trebuchet MS" panose="020B0603020202020204" pitchFamily="34" charset="0"/>
              </a:rPr>
              <a:t>	: Ngang vai 	= ½ Vai + </a:t>
            </a:r>
            <a:r>
              <a:rPr lang="pt-BR" altLang="en-US" sz="3257" dirty="0" smtClean="0">
                <a:solidFill>
                  <a:srgbClr val="FFFFFF"/>
                </a:solidFill>
                <a:latin typeface="Trebuchet MS" panose="020B0603020202020204" pitchFamily="34" charset="0"/>
              </a:rPr>
              <a:t>0.5cm.        Ngang vai: 36 cm</a:t>
            </a:r>
          </a:p>
          <a:p>
            <a:pPr eaLnBrk="1" hangingPunct="1"/>
            <a:r>
              <a:rPr lang="pt-BR" altLang="en-US" sz="3257" dirty="0" smtClean="0">
                <a:solidFill>
                  <a:srgbClr val="FFFFFF"/>
                </a:solidFill>
                <a:latin typeface="Trebuchet MS" panose="020B0603020202020204" pitchFamily="34" charset="0"/>
              </a:rPr>
              <a:t>CC1 	: Hạ vai 	= 4cm.</a:t>
            </a:r>
            <a:endParaRPr lang="pt-BR" altLang="en-US" sz="3257" dirty="0">
              <a:solidFill>
                <a:srgbClr val="FFFFFF"/>
              </a:solidFill>
              <a:latin typeface="Trebuchet MS" panose="020B0603020202020204" pitchFamily="34" charset="0"/>
            </a:endParaRPr>
          </a:p>
        </p:txBody>
      </p:sp>
      <p:sp>
        <p:nvSpPr>
          <p:cNvPr id="134" name="Rectangle 12338"/>
          <p:cNvSpPr>
            <a:spLocks noChangeArrowheads="1"/>
          </p:cNvSpPr>
          <p:nvPr/>
        </p:nvSpPr>
        <p:spPr bwMode="auto">
          <a:xfrm>
            <a:off x="-36842" y="6262071"/>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vi-VN" altLang="en-US" sz="3257" dirty="0" smtClean="0">
                <a:solidFill>
                  <a:srgbClr val="FFFFFF"/>
                </a:solidFill>
                <a:latin typeface="Trebuchet MS" panose="020B0603020202020204" pitchFamily="34" charset="0"/>
              </a:rPr>
              <a:t>AA1 </a:t>
            </a:r>
            <a:r>
              <a:rPr lang="vi-VN" altLang="en-US" sz="3257" dirty="0">
                <a:solidFill>
                  <a:srgbClr val="FFFFFF"/>
                </a:solidFill>
                <a:latin typeface="Trebuchet MS" panose="020B0603020202020204" pitchFamily="34" charset="0"/>
              </a:rPr>
              <a:t>	: Vào cổ sau </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1/6 Cổ + 1cm</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cô</a:t>
            </a:r>
            <a:r>
              <a:rPr lang="en-US" altLang="en-US" sz="3257" dirty="0" smtClean="0">
                <a:solidFill>
                  <a:srgbClr val="FFFFFF"/>
                </a:solidFill>
                <a:latin typeface="Trebuchet MS" panose="020B0603020202020204" pitchFamily="34" charset="0"/>
              </a:rPr>
              <a:t>̉: 32cm</a:t>
            </a:r>
            <a:endParaRPr lang="vi-VN" altLang="en-US" sz="3257" dirty="0">
              <a:solidFill>
                <a:srgbClr val="FFFFFF"/>
              </a:solidFill>
              <a:latin typeface="Trebuchet MS" panose="020B0603020202020204" pitchFamily="34" charset="0"/>
            </a:endParaRP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AA2 : </a:t>
            </a:r>
            <a:r>
              <a:rPr lang="vi-VN" altLang="en-US" sz="3257" dirty="0">
                <a:solidFill>
                  <a:srgbClr val="FFFFFF"/>
                </a:solidFill>
                <a:latin typeface="Trebuchet MS" panose="020B0603020202020204" pitchFamily="34" charset="0"/>
              </a:rPr>
              <a:t>Hạ cổ 	= Chồm vai + 1 cm.</a:t>
            </a:r>
          </a:p>
        </p:txBody>
      </p:sp>
      <p:sp>
        <p:nvSpPr>
          <p:cNvPr id="145" name="Rectangle 12338"/>
          <p:cNvSpPr>
            <a:spLocks noChangeArrowheads="1"/>
          </p:cNvSpPr>
          <p:nvPr/>
        </p:nvSpPr>
        <p:spPr bwMode="auto">
          <a:xfrm>
            <a:off x="-25612" y="6295695"/>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vi-VN" altLang="en-US" sz="3257" dirty="0" smtClean="0">
                <a:solidFill>
                  <a:srgbClr val="FFFFFF"/>
                </a:solidFill>
                <a:latin typeface="Trebuchet MS" panose="020B0603020202020204" pitchFamily="34" charset="0"/>
              </a:rPr>
              <a:t>C1</a:t>
            </a:r>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D1 : </a:t>
            </a:r>
            <a:r>
              <a:rPr lang="vi-VN" altLang="en-US" sz="3257" dirty="0">
                <a:solidFill>
                  <a:srgbClr val="FFFFFF"/>
                </a:solidFill>
                <a:latin typeface="Trebuchet MS" panose="020B0603020202020204" pitchFamily="34" charset="0"/>
              </a:rPr>
              <a:t>Hạ nách </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½ Vòng nách + </a:t>
            </a:r>
            <a:r>
              <a:rPr lang="vi-VN" altLang="en-US" sz="3257" dirty="0">
                <a:solidFill>
                  <a:schemeClr val="accent3">
                    <a:lumMod val="75000"/>
                  </a:schemeClr>
                </a:solidFill>
                <a:latin typeface="Trebuchet MS" panose="020B0603020202020204" pitchFamily="34" charset="0"/>
              </a:rPr>
              <a:t>2cm</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nách</a:t>
            </a:r>
            <a:r>
              <a:rPr lang="en-US" altLang="en-US" sz="3257" dirty="0" smtClean="0">
                <a:solidFill>
                  <a:srgbClr val="FFFFFF"/>
                </a:solidFill>
                <a:latin typeface="Trebuchet MS" panose="020B0603020202020204" pitchFamily="34" charset="0"/>
              </a:rPr>
              <a:t>: 34 cm</a:t>
            </a:r>
            <a:endParaRPr lang="vi-VN" altLang="en-US" sz="3257" dirty="0" smtClean="0">
              <a:solidFill>
                <a:srgbClr val="FFFFFF"/>
              </a:solidFill>
              <a:latin typeface="Trebuchet MS" panose="020B0603020202020204" pitchFamily="34" charset="0"/>
            </a:endParaRPr>
          </a:p>
          <a:p>
            <a:pPr algn="ctr" eaLnBrk="1" hangingPunct="1"/>
            <a:r>
              <a:rPr lang="vi-VN" altLang="en-US" sz="3257" dirty="0" smtClean="0">
                <a:solidFill>
                  <a:srgbClr val="FFFFFF"/>
                </a:solidFill>
                <a:latin typeface="Trebuchet MS" panose="020B0603020202020204" pitchFamily="34" charset="0"/>
              </a:rPr>
              <a:t>DD2 	: Ngang ngực 	= ¼ Ngực.</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ngực</a:t>
            </a:r>
            <a:r>
              <a:rPr lang="en-US" altLang="en-US" sz="3257" dirty="0" smtClean="0">
                <a:solidFill>
                  <a:srgbClr val="FFFFFF"/>
                </a:solidFill>
                <a:latin typeface="Trebuchet MS" panose="020B0603020202020204" pitchFamily="34" charset="0"/>
              </a:rPr>
              <a:t>: 80 cm</a:t>
            </a:r>
            <a:endParaRPr lang="vi-VN" altLang="en-US" sz="3257" dirty="0">
              <a:solidFill>
                <a:srgbClr val="FFFFFF"/>
              </a:solidFill>
              <a:latin typeface="Trebuchet MS" panose="020B0603020202020204" pitchFamily="34" charset="0"/>
            </a:endParaRPr>
          </a:p>
        </p:txBody>
      </p:sp>
      <p:sp>
        <p:nvSpPr>
          <p:cNvPr id="146" name="Rectangle 12338"/>
          <p:cNvSpPr>
            <a:spLocks noChangeArrowheads="1"/>
          </p:cNvSpPr>
          <p:nvPr/>
        </p:nvSpPr>
        <p:spPr bwMode="auto">
          <a:xfrm>
            <a:off x="-25612" y="6331706"/>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AE : </a:t>
            </a:r>
            <a:r>
              <a:rPr lang="vi-VN" altLang="en-US" sz="3257" dirty="0">
                <a:solidFill>
                  <a:srgbClr val="FFFFFF"/>
                </a:solidFill>
                <a:latin typeface="Trebuchet MS" panose="020B0603020202020204" pitchFamily="34" charset="0"/>
              </a:rPr>
              <a:t>Hạ eo </a:t>
            </a:r>
            <a:r>
              <a:rPr lang="vi-VN" altLang="en-US" sz="3257" dirty="0" smtClean="0">
                <a:solidFill>
                  <a:srgbClr val="FFFFFF"/>
                </a:solidFill>
                <a:latin typeface="Trebuchet MS" panose="020B0603020202020204" pitchFamily="34" charset="0"/>
              </a:rPr>
              <a:t>sau</a:t>
            </a:r>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Sđ + </a:t>
            </a:r>
            <a:r>
              <a:rPr lang="vi-VN" altLang="en-US" sz="3257" dirty="0" smtClean="0">
                <a:solidFill>
                  <a:schemeClr val="accent3">
                    <a:lumMod val="75000"/>
                  </a:schemeClr>
                </a:solidFill>
                <a:latin typeface="Trebuchet MS" panose="020B0603020202020204" pitchFamily="34" charset="0"/>
              </a:rPr>
              <a:t>2</a:t>
            </a:r>
            <a:r>
              <a:rPr lang="en-US" altLang="en-US" sz="3257" dirty="0" smtClean="0">
                <a:solidFill>
                  <a:schemeClr val="accent3">
                    <a:lumMod val="75000"/>
                  </a:schemeClr>
                </a:solidFill>
                <a:latin typeface="Trebuchet MS" panose="020B0603020202020204" pitchFamily="34" charset="0"/>
              </a:rPr>
              <a:t> </a:t>
            </a:r>
            <a:r>
              <a:rPr lang="vi-VN" altLang="en-US" sz="3257" dirty="0" smtClean="0">
                <a:solidFill>
                  <a:schemeClr val="accent3">
                    <a:lumMod val="75000"/>
                  </a:schemeClr>
                </a:solidFill>
                <a:latin typeface="Trebuchet MS" panose="020B0603020202020204" pitchFamily="34" charset="0"/>
              </a:rPr>
              <a:t>cm</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Hạ </a:t>
            </a:r>
            <a:r>
              <a:rPr lang="en-US" altLang="en-US" sz="3257" dirty="0" err="1" smtClean="0">
                <a:solidFill>
                  <a:srgbClr val="FFFFFF"/>
                </a:solidFill>
                <a:latin typeface="Trebuchet MS" panose="020B0603020202020204" pitchFamily="34" charset="0"/>
              </a:rPr>
              <a:t>eo</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sau</a:t>
            </a:r>
            <a:r>
              <a:rPr lang="en-US" altLang="en-US" sz="3257" dirty="0" smtClean="0">
                <a:solidFill>
                  <a:srgbClr val="FFFFFF"/>
                </a:solidFill>
                <a:latin typeface="Trebuchet MS" panose="020B0603020202020204" pitchFamily="34" charset="0"/>
              </a:rPr>
              <a:t> : 36 cm</a:t>
            </a:r>
            <a:endParaRPr lang="vi-VN" altLang="en-US" sz="3257" dirty="0">
              <a:solidFill>
                <a:srgbClr val="FFFFFF"/>
              </a:solidFill>
              <a:latin typeface="Trebuchet MS" panose="020B0603020202020204" pitchFamily="34" charset="0"/>
            </a:endParaRP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EE1: </a:t>
            </a:r>
            <a:r>
              <a:rPr lang="vi-VN" altLang="en-US" sz="3257" dirty="0">
                <a:solidFill>
                  <a:srgbClr val="FFFFFF"/>
                </a:solidFill>
                <a:latin typeface="Trebuchet MS" panose="020B0603020202020204" pitchFamily="34" charset="0"/>
              </a:rPr>
              <a:t>Ngang </a:t>
            </a:r>
            <a:r>
              <a:rPr lang="vi-VN" altLang="en-US" sz="3257" dirty="0" smtClean="0">
                <a:solidFill>
                  <a:srgbClr val="FFFFFF"/>
                </a:solidFill>
                <a:latin typeface="Trebuchet MS" panose="020B0603020202020204" pitchFamily="34" charset="0"/>
              </a:rPr>
              <a:t>eo</a:t>
            </a:r>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1/4 Eo + 2cm (pince</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eo</a:t>
            </a:r>
            <a:r>
              <a:rPr lang="en-US" altLang="en-US" sz="3257" dirty="0" smtClean="0">
                <a:solidFill>
                  <a:srgbClr val="FFFFFF"/>
                </a:solidFill>
                <a:latin typeface="Trebuchet MS" panose="020B0603020202020204" pitchFamily="34" charset="0"/>
              </a:rPr>
              <a:t>: 64 cm</a:t>
            </a:r>
            <a:endParaRPr lang="vi-VN" altLang="en-US" sz="3257" dirty="0">
              <a:solidFill>
                <a:srgbClr val="FFFFFF"/>
              </a:solidFill>
              <a:latin typeface="Trebuchet MS" panose="020B0603020202020204" pitchFamily="34" charset="0"/>
            </a:endParaRPr>
          </a:p>
        </p:txBody>
      </p:sp>
      <p:sp>
        <p:nvSpPr>
          <p:cNvPr id="147" name="Rectangle 12338"/>
          <p:cNvSpPr>
            <a:spLocks noChangeArrowheads="1"/>
          </p:cNvSpPr>
          <p:nvPr/>
        </p:nvSpPr>
        <p:spPr bwMode="auto">
          <a:xfrm>
            <a:off x="-18207" y="6292090"/>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3257" dirty="0" smtClean="0">
                <a:solidFill>
                  <a:srgbClr val="FFFFFF"/>
                </a:solidFill>
                <a:latin typeface="Trebuchet MS" panose="020B0603020202020204" pitchFamily="34" charset="0"/>
              </a:rPr>
              <a:t>  EF</a:t>
            </a:r>
            <a:r>
              <a:rPr lang="en-US" altLang="en-US" sz="3257" dirty="0">
                <a:solidFill>
                  <a:srgbClr val="FFFFFF"/>
                </a:solidFill>
                <a:latin typeface="Trebuchet MS" panose="020B0603020202020204" pitchFamily="34" charset="0"/>
              </a:rPr>
              <a:t>	: </a:t>
            </a:r>
            <a:r>
              <a:rPr lang="en-US" altLang="en-US" sz="3257" dirty="0" err="1">
                <a:solidFill>
                  <a:srgbClr val="FFFFFF"/>
                </a:solidFill>
                <a:latin typeface="Trebuchet MS" panose="020B0603020202020204" pitchFamily="34" charset="0"/>
              </a:rPr>
              <a:t>Hạ</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mông</a:t>
            </a:r>
            <a:r>
              <a:rPr lang="en-US" altLang="en-US" sz="3257" dirty="0">
                <a:solidFill>
                  <a:srgbClr val="FFFFFF"/>
                </a:solidFill>
                <a:latin typeface="Trebuchet MS" panose="020B0603020202020204" pitchFamily="34" charset="0"/>
              </a:rPr>
              <a:t> 	= 18 </a:t>
            </a:r>
            <a:r>
              <a:rPr lang="en-US" altLang="en-US" sz="3257" dirty="0" smtClean="0">
                <a:solidFill>
                  <a:srgbClr val="FFFFFF"/>
                </a:solidFill>
                <a:latin typeface="Trebuchet MS" panose="020B0603020202020204" pitchFamily="34" charset="0"/>
              </a:rPr>
              <a:t>- </a:t>
            </a:r>
            <a:r>
              <a:rPr lang="en-US" altLang="en-US" sz="3257" dirty="0">
                <a:solidFill>
                  <a:srgbClr val="FFFFFF"/>
                </a:solidFill>
                <a:latin typeface="Trebuchet MS" panose="020B0603020202020204" pitchFamily="34" charset="0"/>
              </a:rPr>
              <a:t>20cm.</a:t>
            </a:r>
          </a:p>
          <a:p>
            <a:pPr eaLnBrk="1" hangingPunct="1"/>
            <a:r>
              <a:rPr lang="en-US" altLang="en-US" sz="3257" dirty="0" smtClean="0">
                <a:solidFill>
                  <a:srgbClr val="FFFFFF"/>
                </a:solidFill>
                <a:latin typeface="Trebuchet MS" panose="020B0603020202020204" pitchFamily="34" charset="0"/>
              </a:rPr>
              <a:t>  FF1</a:t>
            </a:r>
            <a:r>
              <a:rPr lang="en-US" altLang="en-US" sz="3257" dirty="0">
                <a:solidFill>
                  <a:srgbClr val="FFFFFF"/>
                </a:solidFill>
                <a:latin typeface="Trebuchet MS" panose="020B0603020202020204" pitchFamily="34" charset="0"/>
              </a:rPr>
              <a:t>	: </a:t>
            </a:r>
            <a:r>
              <a:rPr lang="en-US" altLang="en-US" sz="3257" dirty="0" err="1">
                <a:solidFill>
                  <a:srgbClr val="FFFFFF"/>
                </a:solidFill>
                <a:latin typeface="Trebuchet MS" panose="020B0603020202020204" pitchFamily="34" charset="0"/>
              </a:rPr>
              <a:t>Ngang</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mông</a:t>
            </a:r>
            <a:r>
              <a:rPr lang="en-US" altLang="en-US" sz="3257" dirty="0">
                <a:solidFill>
                  <a:srgbClr val="FFFFFF"/>
                </a:solidFill>
                <a:latin typeface="Trebuchet MS" panose="020B0603020202020204" pitchFamily="34" charset="0"/>
              </a:rPr>
              <a:t> 	= ¼ </a:t>
            </a:r>
            <a:r>
              <a:rPr lang="en-US" altLang="en-US" sz="3257" dirty="0" err="1">
                <a:solidFill>
                  <a:srgbClr val="FFFFFF"/>
                </a:solidFill>
                <a:latin typeface="Trebuchet MS" panose="020B0603020202020204" pitchFamily="34" charset="0"/>
              </a:rPr>
              <a:t>Mông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mông</a:t>
            </a:r>
            <a:r>
              <a:rPr lang="en-US" altLang="en-US" sz="3257" dirty="0" smtClean="0">
                <a:solidFill>
                  <a:srgbClr val="FFFFFF"/>
                </a:solidFill>
                <a:latin typeface="Trebuchet MS" panose="020B0603020202020204" pitchFamily="34" charset="0"/>
              </a:rPr>
              <a:t> :88cm</a:t>
            </a:r>
            <a:endParaRPr lang="en-US" altLang="en-US" sz="3257" dirty="0">
              <a:solidFill>
                <a:srgbClr val="FFFFFF"/>
              </a:solidFill>
              <a:latin typeface="Trebuchet MS" panose="020B0603020202020204" pitchFamily="34" charset="0"/>
            </a:endParaRPr>
          </a:p>
        </p:txBody>
      </p:sp>
      <p:sp>
        <p:nvSpPr>
          <p:cNvPr id="148" name="Rectangle 12338"/>
          <p:cNvSpPr>
            <a:spLocks noChangeArrowheads="1"/>
          </p:cNvSpPr>
          <p:nvPr/>
        </p:nvSpPr>
        <p:spPr bwMode="auto">
          <a:xfrm>
            <a:off x="-9941" y="6263893"/>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smtClean="0">
                <a:solidFill>
                  <a:srgbClr val="FFFFFF"/>
                </a:solidFill>
                <a:latin typeface="Trebuchet MS" panose="020B0603020202020204" pitchFamily="34" charset="0"/>
              </a:rPr>
              <a:t>BM: </a:t>
            </a:r>
            <a:r>
              <a:rPr lang="en-US" altLang="en-US" sz="3257" dirty="0" err="1">
                <a:solidFill>
                  <a:srgbClr val="FFFFFF"/>
                </a:solidFill>
                <a:latin typeface="Trebuchet MS" panose="020B0603020202020204" pitchFamily="34" charset="0"/>
              </a:rPr>
              <a:t>Ngang</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lai</a:t>
            </a:r>
            <a:r>
              <a:rPr lang="en-US" altLang="en-US" sz="3257" dirty="0">
                <a:solidFill>
                  <a:srgbClr val="FFFFFF"/>
                </a:solidFill>
                <a:latin typeface="Trebuchet MS" panose="020B0603020202020204" pitchFamily="34" charset="0"/>
              </a:rPr>
              <a:t>	= </a:t>
            </a:r>
            <a:r>
              <a:rPr lang="en-US" altLang="en-US" sz="3257" dirty="0" err="1">
                <a:solidFill>
                  <a:srgbClr val="FFFFFF"/>
                </a:solidFill>
                <a:latin typeface="Trebuchet MS" panose="020B0603020202020204" pitchFamily="34" charset="0"/>
              </a:rPr>
              <a:t>Ngang</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mông</a:t>
            </a:r>
            <a:r>
              <a:rPr lang="en-US" altLang="en-US" sz="3257" dirty="0">
                <a:solidFill>
                  <a:srgbClr val="FFFFFF"/>
                </a:solidFill>
                <a:latin typeface="Trebuchet MS" panose="020B0603020202020204" pitchFamily="34" charset="0"/>
              </a:rPr>
              <a:t>	= 1/4 </a:t>
            </a:r>
            <a:r>
              <a:rPr lang="en-US" altLang="en-US" sz="3257" dirty="0" err="1">
                <a:solidFill>
                  <a:srgbClr val="FFFFFF"/>
                </a:solidFill>
                <a:latin typeface="Trebuchet MS" panose="020B0603020202020204" pitchFamily="34" charset="0"/>
              </a:rPr>
              <a:t>Mông</a:t>
            </a:r>
            <a:r>
              <a:rPr lang="en-US" altLang="en-US" sz="3257" dirty="0">
                <a:solidFill>
                  <a:srgbClr val="FFFFFF"/>
                </a:solidFill>
                <a:latin typeface="Trebuchet MS" panose="020B0603020202020204" pitchFamily="34" charset="0"/>
              </a:rPr>
              <a:t> + </a:t>
            </a:r>
            <a:r>
              <a:rPr lang="en-US" altLang="en-US" sz="3257" dirty="0" smtClean="0">
                <a:solidFill>
                  <a:srgbClr val="FFFFFF"/>
                </a:solidFill>
                <a:latin typeface="Trebuchet MS" panose="020B0603020202020204" pitchFamily="34" charset="0"/>
              </a:rPr>
              <a:t>1cm.</a:t>
            </a:r>
          </a:p>
          <a:p>
            <a:pPr eaLnBrk="1" hangingPunct="1"/>
            <a:r>
              <a:rPr lang="en-US" altLang="en-US" sz="3257" dirty="0" smtClean="0">
                <a:solidFill>
                  <a:srgbClr val="FFFFFF"/>
                </a:solidFill>
                <a:latin typeface="Trebuchet MS" panose="020B0603020202020204" pitchFamily="34" charset="0"/>
              </a:rPr>
              <a:t>               M M1</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Giảm sườn 	= 1cm.</a:t>
            </a:r>
            <a:endParaRPr lang="en-US" altLang="en-US" sz="3257" dirty="0">
              <a:solidFill>
                <a:srgbClr val="FFFFFF"/>
              </a:solidFill>
              <a:latin typeface="Trebuchet MS" panose="020B0603020202020204" pitchFamily="34" charset="0"/>
            </a:endParaRPr>
          </a:p>
        </p:txBody>
      </p:sp>
      <p:sp>
        <p:nvSpPr>
          <p:cNvPr id="149" name="Oval 148"/>
          <p:cNvSpPr/>
          <p:nvPr/>
        </p:nvSpPr>
        <p:spPr>
          <a:xfrm>
            <a:off x="823017" y="1514829"/>
            <a:ext cx="84735" cy="669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Oval 1"/>
          <p:cNvSpPr/>
          <p:nvPr/>
        </p:nvSpPr>
        <p:spPr>
          <a:xfrm flipH="1">
            <a:off x="8226756" y="2428558"/>
            <a:ext cx="86549" cy="8918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TextBox 112"/>
          <p:cNvSpPr txBox="1"/>
          <p:nvPr/>
        </p:nvSpPr>
        <p:spPr>
          <a:xfrm>
            <a:off x="7404021" y="2037344"/>
            <a:ext cx="207654" cy="461665"/>
          </a:xfrm>
          <a:prstGeom prst="rect">
            <a:avLst/>
          </a:prstGeom>
          <a:noFill/>
        </p:spPr>
        <p:txBody>
          <a:bodyPr wrap="square" rtlCol="0">
            <a:spAutoFit/>
          </a:bodyPr>
          <a:lstStyle/>
          <a:p>
            <a:r>
              <a:rPr lang="en-US" sz="2400" dirty="0" smtClean="0"/>
              <a:t>2</a:t>
            </a:r>
            <a:endParaRPr lang="en-US" sz="2400" dirty="0"/>
          </a:p>
        </p:txBody>
      </p:sp>
      <p:sp>
        <p:nvSpPr>
          <p:cNvPr id="116" name="Freeform 115"/>
          <p:cNvSpPr/>
          <p:nvPr/>
        </p:nvSpPr>
        <p:spPr>
          <a:xfrm>
            <a:off x="9151374" y="2315497"/>
            <a:ext cx="376084" cy="110613"/>
          </a:xfrm>
          <a:custGeom>
            <a:avLst/>
            <a:gdLst>
              <a:gd name="connsiteX0" fmla="*/ 376084 w 376084"/>
              <a:gd name="connsiteY0" fmla="*/ 0 h 110613"/>
              <a:gd name="connsiteX1" fmla="*/ 0 w 376084"/>
              <a:gd name="connsiteY1" fmla="*/ 110613 h 110613"/>
            </a:gdLst>
            <a:ahLst/>
            <a:cxnLst>
              <a:cxn ang="0">
                <a:pos x="connsiteX0" y="connsiteY0"/>
              </a:cxn>
              <a:cxn ang="0">
                <a:pos x="connsiteX1" y="connsiteY1"/>
              </a:cxn>
            </a:cxnLst>
            <a:rect l="l" t="t" r="r" b="b"/>
            <a:pathLst>
              <a:path w="376084" h="110613">
                <a:moveTo>
                  <a:pt x="376084" y="0"/>
                </a:moveTo>
                <a:lnTo>
                  <a:pt x="0" y="110613"/>
                </a:lnTo>
              </a:path>
            </a:pathLst>
          </a:cu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120"/>
          <p:cNvSpPr/>
          <p:nvPr/>
        </p:nvSpPr>
        <p:spPr>
          <a:xfrm>
            <a:off x="6850626" y="1799303"/>
            <a:ext cx="51619" cy="191729"/>
          </a:xfrm>
          <a:custGeom>
            <a:avLst/>
            <a:gdLst>
              <a:gd name="connsiteX0" fmla="*/ 0 w 51619"/>
              <a:gd name="connsiteY0" fmla="*/ 0 h 191729"/>
              <a:gd name="connsiteX1" fmla="*/ 51619 w 51619"/>
              <a:gd name="connsiteY1" fmla="*/ 191729 h 191729"/>
            </a:gdLst>
            <a:ahLst/>
            <a:cxnLst>
              <a:cxn ang="0">
                <a:pos x="connsiteX0" y="connsiteY0"/>
              </a:cxn>
              <a:cxn ang="0">
                <a:pos x="connsiteX1" y="connsiteY1"/>
              </a:cxn>
            </a:cxnLst>
            <a:rect l="l" t="t" r="r" b="b"/>
            <a:pathLst>
              <a:path w="51619" h="191729">
                <a:moveTo>
                  <a:pt x="0" y="0"/>
                </a:moveTo>
                <a:lnTo>
                  <a:pt x="51619" y="191729"/>
                </a:lnTo>
              </a:path>
            </a:pathLst>
          </a:cu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TextBox 12328"/>
          <p:cNvSpPr txBox="1">
            <a:spLocks noChangeArrowheads="1"/>
          </p:cNvSpPr>
          <p:nvPr/>
        </p:nvSpPr>
        <p:spPr bwMode="auto">
          <a:xfrm>
            <a:off x="5344438" y="1564866"/>
            <a:ext cx="71133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0.5</a:t>
            </a:r>
          </a:p>
        </p:txBody>
      </p:sp>
      <p:sp>
        <p:nvSpPr>
          <p:cNvPr id="143" name="Down Arrow 142"/>
          <p:cNvSpPr/>
          <p:nvPr/>
        </p:nvSpPr>
        <p:spPr>
          <a:xfrm>
            <a:off x="5840101" y="1549633"/>
            <a:ext cx="337836" cy="3801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2329"/>
          <p:cNvSpPr>
            <a:spLocks noChangeArrowheads="1"/>
          </p:cNvSpPr>
          <p:nvPr/>
        </p:nvSpPr>
        <p:spPr bwMode="auto">
          <a:xfrm>
            <a:off x="3537632" y="1714001"/>
            <a:ext cx="709101"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0.5</a:t>
            </a:r>
          </a:p>
        </p:txBody>
      </p:sp>
      <p:sp>
        <p:nvSpPr>
          <p:cNvPr id="151" name="Down Arrow 150"/>
          <p:cNvSpPr/>
          <p:nvPr/>
        </p:nvSpPr>
        <p:spPr>
          <a:xfrm flipV="1">
            <a:off x="3282692" y="1731617"/>
            <a:ext cx="326811" cy="3523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Rectangle 12338"/>
          <p:cNvSpPr>
            <a:spLocks noChangeArrowheads="1"/>
          </p:cNvSpPr>
          <p:nvPr/>
        </p:nvSpPr>
        <p:spPr bwMode="auto">
          <a:xfrm>
            <a:off x="-18207" y="6277992"/>
            <a:ext cx="12801600" cy="2001962"/>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algn="ctr" eaLnBrk="1" hangingPunct="1"/>
            <a:r>
              <a:rPr lang="en-US" altLang="en-US" sz="3257" dirty="0" smtClean="0">
                <a:solidFill>
                  <a:srgbClr val="FFFFFF"/>
                </a:solidFill>
                <a:latin typeface="Trebuchet MS" panose="020B0603020202020204" pitchFamily="34" charset="0"/>
              </a:rPr>
              <a:t>DG</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	= ½ Sđ dang ngực.</a:t>
            </a:r>
          </a:p>
          <a:p>
            <a:pPr algn="ctr" eaLnBrk="1" hangingPunct="1"/>
            <a:r>
              <a:rPr lang="vi-VN" altLang="en-US" sz="3257" dirty="0" smtClean="0">
                <a:solidFill>
                  <a:srgbClr val="FFFFFF"/>
                </a:solidFill>
                <a:latin typeface="Trebuchet MS" panose="020B0603020202020204" pitchFamily="34" charset="0"/>
              </a:rPr>
              <a:t>Từ </a:t>
            </a:r>
            <a:r>
              <a:rPr lang="en-US" altLang="en-US" sz="3257" dirty="0" smtClean="0">
                <a:solidFill>
                  <a:srgbClr val="FFFFFF"/>
                </a:solidFill>
                <a:latin typeface="Trebuchet MS" panose="020B0603020202020204" pitchFamily="34" charset="0"/>
              </a:rPr>
              <a:t>G</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kẻ đường // giữa sóng áo.</a:t>
            </a:r>
          </a:p>
          <a:p>
            <a:pPr algn="ctr" eaLnBrk="1" hangingPunct="1"/>
            <a:r>
              <a:rPr lang="en-US" altLang="en-US" sz="3257" dirty="0" smtClean="0">
                <a:solidFill>
                  <a:srgbClr val="FFFFFF"/>
                </a:solidFill>
                <a:latin typeface="Trebuchet MS" panose="020B0603020202020204" pitchFamily="34" charset="0"/>
              </a:rPr>
              <a:t>G G1</a:t>
            </a:r>
            <a:r>
              <a:rPr lang="vi-VN" altLang="en-US" sz="3257" dirty="0" smtClean="0">
                <a:solidFill>
                  <a:srgbClr val="FFFFFF"/>
                </a:solidFill>
                <a:latin typeface="Trebuchet MS" panose="020B0603020202020204" pitchFamily="34" charset="0"/>
              </a:rPr>
              <a:t> </a:t>
            </a:r>
            <a:r>
              <a:rPr lang="vi-VN" altLang="en-US" sz="3257" dirty="0">
                <a:solidFill>
                  <a:srgbClr val="FFFFFF"/>
                </a:solidFill>
                <a:latin typeface="Trebuchet MS" panose="020B0603020202020204" pitchFamily="34" charset="0"/>
              </a:rPr>
              <a:t>	= 3cm.</a:t>
            </a:r>
          </a:p>
        </p:txBody>
      </p:sp>
      <p:sp>
        <p:nvSpPr>
          <p:cNvPr id="153" name="TextBox 50"/>
          <p:cNvSpPr txBox="1">
            <a:spLocks noChangeArrowheads="1"/>
          </p:cNvSpPr>
          <p:nvPr/>
        </p:nvSpPr>
        <p:spPr bwMode="auto">
          <a:xfrm>
            <a:off x="6757212" y="3422562"/>
            <a:ext cx="470504" cy="56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a:t>G</a:t>
            </a:r>
          </a:p>
        </p:txBody>
      </p:sp>
      <p:sp>
        <p:nvSpPr>
          <p:cNvPr id="154" name="Freeform 153"/>
          <p:cNvSpPr/>
          <p:nvPr/>
        </p:nvSpPr>
        <p:spPr>
          <a:xfrm>
            <a:off x="6836647" y="3576488"/>
            <a:ext cx="0" cy="1143000"/>
          </a:xfrm>
          <a:custGeom>
            <a:avLst/>
            <a:gdLst>
              <a:gd name="connsiteX0" fmla="*/ 0 w 0"/>
              <a:gd name="connsiteY0" fmla="*/ 1143000 h 1143000"/>
              <a:gd name="connsiteX1" fmla="*/ 0 w 0"/>
              <a:gd name="connsiteY1" fmla="*/ 0 h 1143000"/>
            </a:gdLst>
            <a:ahLst/>
            <a:cxnLst>
              <a:cxn ang="0">
                <a:pos x="connsiteX0" y="connsiteY0"/>
              </a:cxn>
              <a:cxn ang="0">
                <a:pos x="connsiteX1" y="connsiteY1"/>
              </a:cxn>
            </a:cxnLst>
            <a:rect l="l" t="t" r="r" b="b"/>
            <a:pathLst>
              <a:path h="1143000">
                <a:moveTo>
                  <a:pt x="0" y="1143000"/>
                </a:moveTo>
                <a:lnTo>
                  <a:pt x="0" y="0"/>
                </a:lnTo>
              </a:path>
            </a:pathLst>
          </a:custGeom>
          <a:no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Oval 154"/>
          <p:cNvSpPr/>
          <p:nvPr/>
        </p:nvSpPr>
        <p:spPr>
          <a:xfrm>
            <a:off x="6483993" y="3537997"/>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TextBox 155"/>
          <p:cNvSpPr txBox="1"/>
          <p:nvPr/>
        </p:nvSpPr>
        <p:spPr>
          <a:xfrm>
            <a:off x="5007136" y="3261315"/>
            <a:ext cx="327334" cy="400110"/>
          </a:xfrm>
          <a:prstGeom prst="rect">
            <a:avLst/>
          </a:prstGeom>
          <a:noFill/>
        </p:spPr>
        <p:txBody>
          <a:bodyPr wrap="none" rtlCol="0">
            <a:spAutoFit/>
          </a:bodyPr>
          <a:lstStyle/>
          <a:p>
            <a:r>
              <a:rPr lang="en-US" sz="2000" dirty="0" smtClean="0"/>
              <a:t>1</a:t>
            </a:r>
            <a:endParaRPr lang="en-US" sz="2000" dirty="0"/>
          </a:p>
        </p:txBody>
      </p:sp>
      <p:sp>
        <p:nvSpPr>
          <p:cNvPr id="157" name="TextBox 156"/>
          <p:cNvSpPr txBox="1"/>
          <p:nvPr/>
        </p:nvSpPr>
        <p:spPr>
          <a:xfrm>
            <a:off x="4822737" y="3446924"/>
            <a:ext cx="327334" cy="400110"/>
          </a:xfrm>
          <a:prstGeom prst="rect">
            <a:avLst/>
          </a:prstGeom>
          <a:noFill/>
        </p:spPr>
        <p:txBody>
          <a:bodyPr wrap="none" rtlCol="0">
            <a:spAutoFit/>
          </a:bodyPr>
          <a:lstStyle/>
          <a:p>
            <a:r>
              <a:rPr lang="en-US" sz="2000" dirty="0" smtClean="0"/>
              <a:t>1</a:t>
            </a:r>
            <a:endParaRPr lang="en-US" sz="2000" dirty="0"/>
          </a:p>
        </p:txBody>
      </p:sp>
      <p:sp>
        <p:nvSpPr>
          <p:cNvPr id="158" name="Freeform 157"/>
          <p:cNvSpPr/>
          <p:nvPr/>
        </p:nvSpPr>
        <p:spPr>
          <a:xfrm>
            <a:off x="2307455" y="3404051"/>
            <a:ext cx="4219109" cy="195873"/>
          </a:xfrm>
          <a:custGeom>
            <a:avLst/>
            <a:gdLst>
              <a:gd name="connsiteX0" fmla="*/ 0 w 3785787"/>
              <a:gd name="connsiteY0" fmla="*/ 179461 h 196553"/>
              <a:gd name="connsiteX1" fmla="*/ 2674834 w 3785787"/>
              <a:gd name="connsiteY1" fmla="*/ 0 h 196553"/>
              <a:gd name="connsiteX2" fmla="*/ 3785787 w 3785787"/>
              <a:gd name="connsiteY2" fmla="*/ 196553 h 196553"/>
              <a:gd name="connsiteX0" fmla="*/ 0 w 4032555"/>
              <a:gd name="connsiteY0" fmla="*/ 179461 h 202103"/>
              <a:gd name="connsiteX1" fmla="*/ 2674834 w 4032555"/>
              <a:gd name="connsiteY1" fmla="*/ 0 h 202103"/>
              <a:gd name="connsiteX2" fmla="*/ 4032555 w 4032555"/>
              <a:gd name="connsiteY2" fmla="*/ 202103 h 202103"/>
            </a:gdLst>
            <a:ahLst/>
            <a:cxnLst>
              <a:cxn ang="0">
                <a:pos x="connsiteX0" y="connsiteY0"/>
              </a:cxn>
              <a:cxn ang="0">
                <a:pos x="connsiteX1" y="connsiteY1"/>
              </a:cxn>
              <a:cxn ang="0">
                <a:pos x="connsiteX2" y="connsiteY2"/>
              </a:cxn>
            </a:cxnLst>
            <a:rect l="l" t="t" r="r" b="b"/>
            <a:pathLst>
              <a:path w="4032555" h="202103">
                <a:moveTo>
                  <a:pt x="0" y="179461"/>
                </a:moveTo>
                <a:lnTo>
                  <a:pt x="2674834" y="0"/>
                </a:lnTo>
                <a:cubicBezTo>
                  <a:pt x="3045152" y="65518"/>
                  <a:pt x="3662237" y="136585"/>
                  <a:pt x="4032555" y="20210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Freeform 158"/>
          <p:cNvSpPr/>
          <p:nvPr/>
        </p:nvSpPr>
        <p:spPr>
          <a:xfrm>
            <a:off x="2312158" y="3573975"/>
            <a:ext cx="4224384" cy="194250"/>
          </a:xfrm>
          <a:custGeom>
            <a:avLst/>
            <a:gdLst>
              <a:gd name="connsiteX0" fmla="*/ 0 w 3960821"/>
              <a:gd name="connsiteY0" fmla="*/ 0 h 194250"/>
              <a:gd name="connsiteX1" fmla="*/ 2747938 w 3960821"/>
              <a:gd name="connsiteY1" fmla="*/ 194250 h 194250"/>
              <a:gd name="connsiteX2" fmla="*/ 3960821 w 3960821"/>
              <a:gd name="connsiteY2" fmla="*/ 9475 h 194250"/>
              <a:gd name="connsiteX0" fmla="*/ 0 w 4224384"/>
              <a:gd name="connsiteY0" fmla="*/ 0 h 194250"/>
              <a:gd name="connsiteX1" fmla="*/ 2747938 w 4224384"/>
              <a:gd name="connsiteY1" fmla="*/ 194250 h 194250"/>
              <a:gd name="connsiteX2" fmla="*/ 4224384 w 4224384"/>
              <a:gd name="connsiteY2" fmla="*/ 9475 h 194250"/>
            </a:gdLst>
            <a:ahLst/>
            <a:cxnLst>
              <a:cxn ang="0">
                <a:pos x="connsiteX0" y="connsiteY0"/>
              </a:cxn>
              <a:cxn ang="0">
                <a:pos x="connsiteX1" y="connsiteY1"/>
              </a:cxn>
              <a:cxn ang="0">
                <a:pos x="connsiteX2" y="connsiteY2"/>
              </a:cxn>
            </a:cxnLst>
            <a:rect l="l" t="t" r="r" b="b"/>
            <a:pathLst>
              <a:path w="4224384" h="194250">
                <a:moveTo>
                  <a:pt x="0" y="0"/>
                </a:moveTo>
                <a:lnTo>
                  <a:pt x="2747938" y="194250"/>
                </a:lnTo>
                <a:cubicBezTo>
                  <a:pt x="3152232" y="132658"/>
                  <a:pt x="3820090" y="71067"/>
                  <a:pt x="4224384" y="947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Oval 159"/>
          <p:cNvSpPr/>
          <p:nvPr/>
        </p:nvSpPr>
        <p:spPr>
          <a:xfrm>
            <a:off x="5025967" y="3704100"/>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Oval 160"/>
          <p:cNvSpPr/>
          <p:nvPr/>
        </p:nvSpPr>
        <p:spPr>
          <a:xfrm>
            <a:off x="4998323" y="3368506"/>
            <a:ext cx="88444" cy="79879"/>
          </a:xfrm>
          <a:prstGeom prst="ellipse">
            <a:avLst/>
          </a:prstGeom>
          <a:solidFill>
            <a:schemeClr val="accent1">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TextBox 21552"/>
          <p:cNvSpPr txBox="1">
            <a:spLocks noChangeArrowheads="1"/>
          </p:cNvSpPr>
          <p:nvPr/>
        </p:nvSpPr>
        <p:spPr bwMode="auto">
          <a:xfrm>
            <a:off x="6265394" y="3098327"/>
            <a:ext cx="548548" cy="494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400" dirty="0" smtClean="0"/>
              <a:t>G</a:t>
            </a:r>
            <a:r>
              <a:rPr lang="en-US" altLang="en-US" dirty="0"/>
              <a:t>1</a:t>
            </a:r>
          </a:p>
        </p:txBody>
      </p:sp>
      <p:cxnSp>
        <p:nvCxnSpPr>
          <p:cNvPr id="163" name="Straight Arrow Connector 21630"/>
          <p:cNvCxnSpPr>
            <a:cxnSpLocks noChangeShapeType="1"/>
          </p:cNvCxnSpPr>
          <p:nvPr/>
        </p:nvCxnSpPr>
        <p:spPr bwMode="auto">
          <a:xfrm flipH="1">
            <a:off x="2344288" y="8590067"/>
            <a:ext cx="5250251" cy="0"/>
          </a:xfrm>
          <a:prstGeom prst="straightConnector1">
            <a:avLst/>
          </a:prstGeom>
          <a:noFill/>
          <a:ln w="38100" cmpd="sng">
            <a:solidFill>
              <a:schemeClr val="accent1"/>
            </a:solidFill>
            <a:round/>
            <a:headEnd type="triangle" w="med" len="med"/>
            <a:tailEnd type="triangle" w="med" len="med"/>
          </a:ln>
          <a:extLst>
            <a:ext uri="{909E8E84-426E-40DD-AFC4-6F175D3DCCD1}">
              <a14:hiddenFill xmlns:a14="http://schemas.microsoft.com/office/drawing/2010/main">
                <a:noFill/>
              </a14:hiddenFill>
            </a:ext>
          </a:extLst>
        </p:spPr>
      </p:cxnSp>
      <p:pic>
        <p:nvPicPr>
          <p:cNvPr id="69" name="Picture 68"/>
          <p:cNvPicPr>
            <a:picLocks noChangeAspect="1"/>
          </p:cNvPicPr>
          <p:nvPr/>
        </p:nvPicPr>
        <p:blipFill>
          <a:blip r:embed="rId3"/>
          <a:stretch>
            <a:fillRect/>
          </a:stretch>
        </p:blipFill>
        <p:spPr>
          <a:xfrm>
            <a:off x="9387990" y="3739839"/>
            <a:ext cx="4115157" cy="5303980"/>
          </a:xfrm>
          <a:prstGeom prst="rect">
            <a:avLst/>
          </a:prstGeom>
        </p:spPr>
      </p:pic>
    </p:spTree>
    <p:extLst>
      <p:ext uri="{BB962C8B-B14F-4D97-AF65-F5344CB8AC3E}">
        <p14:creationId xmlns:p14="http://schemas.microsoft.com/office/powerpoint/2010/main" val="102624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fade">
                                      <p:cBhvr>
                                        <p:cTn id="7" dur="1000"/>
                                        <p:tgtEl>
                                          <p:spTgt spid="119"/>
                                        </p:tgtEl>
                                      </p:cBhvr>
                                    </p:animEffect>
                                    <p:anim calcmode="lin" valueType="num">
                                      <p:cBhvr>
                                        <p:cTn id="8" dur="1000" fill="hold"/>
                                        <p:tgtEl>
                                          <p:spTgt spid="119"/>
                                        </p:tgtEl>
                                        <p:attrNameLst>
                                          <p:attrName>ppt_x</p:attrName>
                                        </p:attrNameLst>
                                      </p:cBhvr>
                                      <p:tavLst>
                                        <p:tav tm="0">
                                          <p:val>
                                            <p:strVal val="#ppt_x"/>
                                          </p:val>
                                        </p:tav>
                                        <p:tav tm="100000">
                                          <p:val>
                                            <p:strVal val="#ppt_x"/>
                                          </p:val>
                                        </p:tav>
                                      </p:tavLst>
                                    </p:anim>
                                    <p:anim calcmode="lin" valueType="num">
                                      <p:cBhvr>
                                        <p:cTn id="9" dur="1000" fill="hold"/>
                                        <p:tgtEl>
                                          <p:spTgt spid="1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7"/>
                                        </p:tgtEl>
                                        <p:attrNameLst>
                                          <p:attrName>style.visibility</p:attrName>
                                        </p:attrNameLst>
                                      </p:cBhvr>
                                      <p:to>
                                        <p:strVal val="visible"/>
                                      </p:to>
                                    </p:set>
                                    <p:animEffect transition="in" filter="fade">
                                      <p:cBhvr>
                                        <p:cTn id="12" dur="1000"/>
                                        <p:tgtEl>
                                          <p:spTgt spid="117"/>
                                        </p:tgtEl>
                                      </p:cBhvr>
                                    </p:animEffect>
                                    <p:anim calcmode="lin" valueType="num">
                                      <p:cBhvr>
                                        <p:cTn id="13" dur="1000" fill="hold"/>
                                        <p:tgtEl>
                                          <p:spTgt spid="117"/>
                                        </p:tgtEl>
                                        <p:attrNameLst>
                                          <p:attrName>ppt_x</p:attrName>
                                        </p:attrNameLst>
                                      </p:cBhvr>
                                      <p:tavLst>
                                        <p:tav tm="0">
                                          <p:val>
                                            <p:strVal val="#ppt_x"/>
                                          </p:val>
                                        </p:tav>
                                        <p:tav tm="100000">
                                          <p:val>
                                            <p:strVal val="#ppt_x"/>
                                          </p:val>
                                        </p:tav>
                                      </p:tavLst>
                                    </p:anim>
                                    <p:anim calcmode="lin" valueType="num">
                                      <p:cBhvr>
                                        <p:cTn id="14" dur="1000" fill="hold"/>
                                        <p:tgtEl>
                                          <p:spTgt spid="1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fade">
                                      <p:cBhvr>
                                        <p:cTn id="17" dur="1000"/>
                                        <p:tgtEl>
                                          <p:spTgt spid="118"/>
                                        </p:tgtEl>
                                      </p:cBhvr>
                                    </p:animEffect>
                                    <p:anim calcmode="lin" valueType="num">
                                      <p:cBhvr>
                                        <p:cTn id="18" dur="1000" fill="hold"/>
                                        <p:tgtEl>
                                          <p:spTgt spid="118"/>
                                        </p:tgtEl>
                                        <p:attrNameLst>
                                          <p:attrName>ppt_x</p:attrName>
                                        </p:attrNameLst>
                                      </p:cBhvr>
                                      <p:tavLst>
                                        <p:tav tm="0">
                                          <p:val>
                                            <p:strVal val="#ppt_x"/>
                                          </p:val>
                                        </p:tav>
                                        <p:tav tm="100000">
                                          <p:val>
                                            <p:strVal val="#ppt_x"/>
                                          </p:val>
                                        </p:tav>
                                      </p:tavLst>
                                    </p:anim>
                                    <p:anim calcmode="lin" valueType="num">
                                      <p:cBhvr>
                                        <p:cTn id="19"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20"/>
                                        </p:tgtEl>
                                        <p:attrNameLst>
                                          <p:attrName>style.visibility</p:attrName>
                                        </p:attrNameLst>
                                      </p:cBhvr>
                                      <p:to>
                                        <p:strVal val="visible"/>
                                      </p:to>
                                    </p:set>
                                    <p:animEffect transition="in" filter="wipe(down)">
                                      <p:cBhvr>
                                        <p:cTn id="24" dur="3000"/>
                                        <p:tgtEl>
                                          <p:spTgt spid="120"/>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wipe(down)">
                                      <p:cBhvr>
                                        <p:cTn id="29" dur="3000"/>
                                        <p:tgtEl>
                                          <p:spTgt spid="5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wipe(down)">
                                      <p:cBhvr>
                                        <p:cTn id="34" dur="3000"/>
                                        <p:tgtEl>
                                          <p:spTgt spid="5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wipe(down)">
                                      <p:cBhvr>
                                        <p:cTn id="39" dur="500"/>
                                        <p:tgtEl>
                                          <p:spTgt spid="5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wipe(down)">
                                      <p:cBhvr>
                                        <p:cTn id="44" dur="3000"/>
                                        <p:tgtEl>
                                          <p:spTgt spid="54"/>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3"/>
                                        </p:tgtEl>
                                        <p:attrNameLst>
                                          <p:attrName>style.visibility</p:attrName>
                                        </p:attrNameLst>
                                      </p:cBhvr>
                                      <p:to>
                                        <p:strVal val="visible"/>
                                      </p:to>
                                    </p:set>
                                    <p:anim calcmode="lin" valueType="num">
                                      <p:cBhvr additive="base">
                                        <p:cTn id="49" dur="500" fill="hold"/>
                                        <p:tgtEl>
                                          <p:spTgt spid="133"/>
                                        </p:tgtEl>
                                        <p:attrNameLst>
                                          <p:attrName>ppt_x</p:attrName>
                                        </p:attrNameLst>
                                      </p:cBhvr>
                                      <p:tavLst>
                                        <p:tav tm="0">
                                          <p:val>
                                            <p:strVal val="#ppt_x"/>
                                          </p:val>
                                        </p:tav>
                                        <p:tav tm="100000">
                                          <p:val>
                                            <p:strVal val="#ppt_x"/>
                                          </p:val>
                                        </p:tav>
                                      </p:tavLst>
                                    </p:anim>
                                    <p:anim calcmode="lin" valueType="num">
                                      <p:cBhvr additive="base">
                                        <p:cTn id="50" dur="500" fill="hold"/>
                                        <p:tgtEl>
                                          <p:spTgt spid="13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8" presetClass="entr" presetSubtype="12" fill="hold" nodeType="click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strips(downLeft)">
                                      <p:cBhvr>
                                        <p:cTn id="55" dur="3000"/>
                                        <p:tgtEl>
                                          <p:spTgt spid="72"/>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14"/>
                                        </p:tgtEl>
                                        <p:attrNameLst>
                                          <p:attrName>style.visibility</p:attrName>
                                        </p:attrNameLst>
                                      </p:cBhvr>
                                      <p:to>
                                        <p:strVal val="visible"/>
                                      </p:to>
                                    </p:set>
                                    <p:anim calcmode="lin" valueType="num">
                                      <p:cBhvr additive="base">
                                        <p:cTn id="60" dur="500" fill="hold"/>
                                        <p:tgtEl>
                                          <p:spTgt spid="114"/>
                                        </p:tgtEl>
                                        <p:attrNameLst>
                                          <p:attrName>ppt_x</p:attrName>
                                        </p:attrNameLst>
                                      </p:cBhvr>
                                      <p:tavLst>
                                        <p:tav tm="0">
                                          <p:val>
                                            <p:strVal val="#ppt_x"/>
                                          </p:val>
                                        </p:tav>
                                        <p:tav tm="100000">
                                          <p:val>
                                            <p:strVal val="#ppt_x"/>
                                          </p:val>
                                        </p:tav>
                                      </p:tavLst>
                                    </p:anim>
                                    <p:anim calcmode="lin" valueType="num">
                                      <p:cBhvr additive="base">
                                        <p:cTn id="61" dur="500" fill="hold"/>
                                        <p:tgtEl>
                                          <p:spTgt spid="114"/>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85"/>
                                        </p:tgtEl>
                                        <p:attrNameLst>
                                          <p:attrName>style.visibility</p:attrName>
                                        </p:attrNameLst>
                                      </p:cBhvr>
                                      <p:to>
                                        <p:strVal val="visible"/>
                                      </p:to>
                                    </p:set>
                                    <p:anim calcmode="lin" valueType="num">
                                      <p:cBhvr additive="base">
                                        <p:cTn id="64" dur="500" fill="hold"/>
                                        <p:tgtEl>
                                          <p:spTgt spid="85"/>
                                        </p:tgtEl>
                                        <p:attrNameLst>
                                          <p:attrName>ppt_x</p:attrName>
                                        </p:attrNameLst>
                                      </p:cBhvr>
                                      <p:tavLst>
                                        <p:tav tm="0">
                                          <p:val>
                                            <p:strVal val="#ppt_x"/>
                                          </p:val>
                                        </p:tav>
                                        <p:tav tm="100000">
                                          <p:val>
                                            <p:strVal val="#ppt_x"/>
                                          </p:val>
                                        </p:tav>
                                      </p:tavLst>
                                    </p:anim>
                                    <p:anim calcmode="lin" valueType="num">
                                      <p:cBhvr additive="base">
                                        <p:cTn id="65" dur="500" fill="hold"/>
                                        <p:tgtEl>
                                          <p:spTgt spid="85"/>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84"/>
                                        </p:tgtEl>
                                        <p:attrNameLst>
                                          <p:attrName>style.visibility</p:attrName>
                                        </p:attrNameLst>
                                      </p:cBhvr>
                                      <p:to>
                                        <p:strVal val="visible"/>
                                      </p:to>
                                    </p:set>
                                    <p:anim calcmode="lin" valueType="num">
                                      <p:cBhvr additive="base">
                                        <p:cTn id="68" dur="500" fill="hold"/>
                                        <p:tgtEl>
                                          <p:spTgt spid="84"/>
                                        </p:tgtEl>
                                        <p:attrNameLst>
                                          <p:attrName>ppt_x</p:attrName>
                                        </p:attrNameLst>
                                      </p:cBhvr>
                                      <p:tavLst>
                                        <p:tav tm="0">
                                          <p:val>
                                            <p:strVal val="#ppt_x"/>
                                          </p:val>
                                        </p:tav>
                                        <p:tav tm="100000">
                                          <p:val>
                                            <p:strVal val="#ppt_x"/>
                                          </p:val>
                                        </p:tav>
                                      </p:tavLst>
                                    </p:anim>
                                    <p:anim calcmode="lin" valueType="num">
                                      <p:cBhvr additive="base">
                                        <p:cTn id="69" dur="500" fill="hold"/>
                                        <p:tgtEl>
                                          <p:spTgt spid="84"/>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500" fill="hold"/>
                                        <p:tgtEl>
                                          <p:spTgt spid="87"/>
                                        </p:tgtEl>
                                        <p:attrNameLst>
                                          <p:attrName>ppt_x</p:attrName>
                                        </p:attrNameLst>
                                      </p:cBhvr>
                                      <p:tavLst>
                                        <p:tav tm="0">
                                          <p:val>
                                            <p:strVal val="#ppt_x"/>
                                          </p:val>
                                        </p:tav>
                                        <p:tav tm="100000">
                                          <p:val>
                                            <p:strVal val="#ppt_x"/>
                                          </p:val>
                                        </p:tav>
                                      </p:tavLst>
                                    </p:anim>
                                    <p:anim calcmode="lin" valueType="num">
                                      <p:cBhvr additive="base">
                                        <p:cTn id="75"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75"/>
                                        </p:tgtEl>
                                        <p:attrNameLst>
                                          <p:attrName>style.visibility</p:attrName>
                                        </p:attrNameLst>
                                      </p:cBhvr>
                                      <p:to>
                                        <p:strVal val="visible"/>
                                      </p:to>
                                    </p:set>
                                    <p:anim calcmode="lin" valueType="num">
                                      <p:cBhvr additive="base">
                                        <p:cTn id="80" dur="500" fill="hold"/>
                                        <p:tgtEl>
                                          <p:spTgt spid="75"/>
                                        </p:tgtEl>
                                        <p:attrNameLst>
                                          <p:attrName>ppt_x</p:attrName>
                                        </p:attrNameLst>
                                      </p:cBhvr>
                                      <p:tavLst>
                                        <p:tav tm="0">
                                          <p:val>
                                            <p:strVal val="#ppt_x"/>
                                          </p:val>
                                        </p:tav>
                                        <p:tav tm="100000">
                                          <p:val>
                                            <p:strVal val="#ppt_x"/>
                                          </p:val>
                                        </p:tav>
                                      </p:tavLst>
                                    </p:anim>
                                    <p:anim calcmode="lin" valueType="num">
                                      <p:cBhvr additive="base">
                                        <p:cTn id="81"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nodeType="clickEffect">
                                  <p:stCondLst>
                                    <p:cond delay="0"/>
                                  </p:stCondLst>
                                  <p:childTnLst>
                                    <p:set>
                                      <p:cBhvr>
                                        <p:cTn id="85" dur="1" fill="hold">
                                          <p:stCondLst>
                                            <p:cond delay="0"/>
                                          </p:stCondLst>
                                        </p:cTn>
                                        <p:tgtEl>
                                          <p:spTgt spid="55"/>
                                        </p:tgtEl>
                                        <p:attrNameLst>
                                          <p:attrName>style.visibility</p:attrName>
                                        </p:attrNameLst>
                                      </p:cBhvr>
                                      <p:to>
                                        <p:strVal val="visible"/>
                                      </p:to>
                                    </p:set>
                                    <p:animEffect transition="in" filter="wipe(down)">
                                      <p:cBhvr>
                                        <p:cTn id="86" dur="3000"/>
                                        <p:tgtEl>
                                          <p:spTgt spid="55"/>
                                        </p:tgtEl>
                                      </p:cBhvr>
                                    </p:animEffect>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93"/>
                                        </p:tgtEl>
                                        <p:attrNameLst>
                                          <p:attrName>style.visibility</p:attrName>
                                        </p:attrNameLst>
                                      </p:cBhvr>
                                      <p:to>
                                        <p:strVal val="visible"/>
                                      </p:to>
                                    </p:set>
                                    <p:animEffect transition="in" filter="fade">
                                      <p:cBhvr>
                                        <p:cTn id="91" dur="1000"/>
                                        <p:tgtEl>
                                          <p:spTgt spid="93"/>
                                        </p:tgtEl>
                                      </p:cBhvr>
                                    </p:animEffect>
                                    <p:anim calcmode="lin" valueType="num">
                                      <p:cBhvr>
                                        <p:cTn id="92" dur="1000" fill="hold"/>
                                        <p:tgtEl>
                                          <p:spTgt spid="93"/>
                                        </p:tgtEl>
                                        <p:attrNameLst>
                                          <p:attrName>ppt_x</p:attrName>
                                        </p:attrNameLst>
                                      </p:cBhvr>
                                      <p:tavLst>
                                        <p:tav tm="0">
                                          <p:val>
                                            <p:strVal val="#ppt_x"/>
                                          </p:val>
                                        </p:tav>
                                        <p:tav tm="100000">
                                          <p:val>
                                            <p:strVal val="#ppt_x"/>
                                          </p:val>
                                        </p:tav>
                                      </p:tavLst>
                                    </p:anim>
                                    <p:anim calcmode="lin" valueType="num">
                                      <p:cBhvr>
                                        <p:cTn id="93" dur="1000" fill="hold"/>
                                        <p:tgtEl>
                                          <p:spTgt spid="93"/>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94"/>
                                        </p:tgtEl>
                                        <p:attrNameLst>
                                          <p:attrName>style.visibility</p:attrName>
                                        </p:attrNameLst>
                                      </p:cBhvr>
                                      <p:to>
                                        <p:strVal val="visible"/>
                                      </p:to>
                                    </p:set>
                                    <p:animEffect transition="in" filter="fade">
                                      <p:cBhvr>
                                        <p:cTn id="96" dur="1000"/>
                                        <p:tgtEl>
                                          <p:spTgt spid="94"/>
                                        </p:tgtEl>
                                      </p:cBhvr>
                                    </p:animEffect>
                                    <p:anim calcmode="lin" valueType="num">
                                      <p:cBhvr>
                                        <p:cTn id="97" dur="1000" fill="hold"/>
                                        <p:tgtEl>
                                          <p:spTgt spid="94"/>
                                        </p:tgtEl>
                                        <p:attrNameLst>
                                          <p:attrName>ppt_x</p:attrName>
                                        </p:attrNameLst>
                                      </p:cBhvr>
                                      <p:tavLst>
                                        <p:tav tm="0">
                                          <p:val>
                                            <p:strVal val="#ppt_x"/>
                                          </p:val>
                                        </p:tav>
                                        <p:tav tm="100000">
                                          <p:val>
                                            <p:strVal val="#ppt_x"/>
                                          </p:val>
                                        </p:tav>
                                      </p:tavLst>
                                    </p:anim>
                                    <p:anim calcmode="lin" valueType="num">
                                      <p:cBhvr>
                                        <p:cTn id="98"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44"/>
                                        </p:tgtEl>
                                        <p:attrNameLst>
                                          <p:attrName>style.visibility</p:attrName>
                                        </p:attrNameLst>
                                      </p:cBhvr>
                                      <p:to>
                                        <p:strVal val="visible"/>
                                      </p:to>
                                    </p:set>
                                    <p:anim calcmode="lin" valueType="num">
                                      <p:cBhvr additive="base">
                                        <p:cTn id="103" dur="500" fill="hold"/>
                                        <p:tgtEl>
                                          <p:spTgt spid="144"/>
                                        </p:tgtEl>
                                        <p:attrNameLst>
                                          <p:attrName>ppt_x</p:attrName>
                                        </p:attrNameLst>
                                      </p:cBhvr>
                                      <p:tavLst>
                                        <p:tav tm="0">
                                          <p:val>
                                            <p:strVal val="#ppt_x"/>
                                          </p:val>
                                        </p:tav>
                                        <p:tav tm="100000">
                                          <p:val>
                                            <p:strVal val="#ppt_x"/>
                                          </p:val>
                                        </p:tav>
                                      </p:tavLst>
                                    </p:anim>
                                    <p:anim calcmode="lin" valueType="num">
                                      <p:cBhvr additive="base">
                                        <p:cTn id="104" dur="500" fill="hold"/>
                                        <p:tgtEl>
                                          <p:spTgt spid="144"/>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78"/>
                                        </p:tgtEl>
                                        <p:attrNameLst>
                                          <p:attrName>style.visibility</p:attrName>
                                        </p:attrNameLst>
                                      </p:cBhvr>
                                      <p:to>
                                        <p:strVal val="visible"/>
                                      </p:to>
                                    </p:set>
                                    <p:anim calcmode="lin" valueType="num">
                                      <p:cBhvr additive="base">
                                        <p:cTn id="109" dur="500" fill="hold"/>
                                        <p:tgtEl>
                                          <p:spTgt spid="78"/>
                                        </p:tgtEl>
                                        <p:attrNameLst>
                                          <p:attrName>ppt_x</p:attrName>
                                        </p:attrNameLst>
                                      </p:cBhvr>
                                      <p:tavLst>
                                        <p:tav tm="0">
                                          <p:val>
                                            <p:strVal val="#ppt_x"/>
                                          </p:val>
                                        </p:tav>
                                        <p:tav tm="100000">
                                          <p:val>
                                            <p:strVal val="#ppt_x"/>
                                          </p:val>
                                        </p:tav>
                                      </p:tavLst>
                                    </p:anim>
                                    <p:anim calcmode="lin" valueType="num">
                                      <p:cBhvr additive="base">
                                        <p:cTn id="110" dur="500" fill="hold"/>
                                        <p:tgtEl>
                                          <p:spTgt spid="78"/>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18" presetClass="entr" presetSubtype="12" fill="hold" nodeType="clickEffect">
                                  <p:stCondLst>
                                    <p:cond delay="0"/>
                                  </p:stCondLst>
                                  <p:childTnLst>
                                    <p:set>
                                      <p:cBhvr>
                                        <p:cTn id="114" dur="1" fill="hold">
                                          <p:stCondLst>
                                            <p:cond delay="0"/>
                                          </p:stCondLst>
                                        </p:cTn>
                                        <p:tgtEl>
                                          <p:spTgt spid="77"/>
                                        </p:tgtEl>
                                        <p:attrNameLst>
                                          <p:attrName>style.visibility</p:attrName>
                                        </p:attrNameLst>
                                      </p:cBhvr>
                                      <p:to>
                                        <p:strVal val="visible"/>
                                      </p:to>
                                    </p:set>
                                    <p:animEffect transition="in" filter="strips(downLeft)">
                                      <p:cBhvr>
                                        <p:cTn id="115" dur="3000"/>
                                        <p:tgtEl>
                                          <p:spTgt spid="77"/>
                                        </p:tgtEl>
                                      </p:cBhvr>
                                    </p:animEffect>
                                  </p:childTnLst>
                                </p:cTn>
                              </p:par>
                            </p:childTnLst>
                          </p:cTn>
                        </p:par>
                      </p:childTnLst>
                    </p:cTn>
                  </p:par>
                  <p:par>
                    <p:cTn id="116" fill="hold">
                      <p:stCondLst>
                        <p:cond delay="indefinite"/>
                      </p:stCondLst>
                      <p:childTnLst>
                        <p:par>
                          <p:cTn id="117" fill="hold">
                            <p:stCondLst>
                              <p:cond delay="0"/>
                            </p:stCondLst>
                            <p:childTnLst>
                              <p:par>
                                <p:cTn id="118" presetID="2" presetClass="entr" presetSubtype="4" fill="hold" grpId="0" nodeType="clickEffect">
                                  <p:stCondLst>
                                    <p:cond delay="0"/>
                                  </p:stCondLst>
                                  <p:childTnLst>
                                    <p:set>
                                      <p:cBhvr>
                                        <p:cTn id="119" dur="1" fill="hold">
                                          <p:stCondLst>
                                            <p:cond delay="0"/>
                                          </p:stCondLst>
                                        </p:cTn>
                                        <p:tgtEl>
                                          <p:spTgt spid="79"/>
                                        </p:tgtEl>
                                        <p:attrNameLst>
                                          <p:attrName>style.visibility</p:attrName>
                                        </p:attrNameLst>
                                      </p:cBhvr>
                                      <p:to>
                                        <p:strVal val="visible"/>
                                      </p:to>
                                    </p:set>
                                    <p:anim calcmode="lin" valueType="num">
                                      <p:cBhvr additive="base">
                                        <p:cTn id="120" dur="500" fill="hold"/>
                                        <p:tgtEl>
                                          <p:spTgt spid="79"/>
                                        </p:tgtEl>
                                        <p:attrNameLst>
                                          <p:attrName>ppt_x</p:attrName>
                                        </p:attrNameLst>
                                      </p:cBhvr>
                                      <p:tavLst>
                                        <p:tav tm="0">
                                          <p:val>
                                            <p:strVal val="#ppt_x"/>
                                          </p:val>
                                        </p:tav>
                                        <p:tav tm="100000">
                                          <p:val>
                                            <p:strVal val="#ppt_x"/>
                                          </p:val>
                                        </p:tav>
                                      </p:tavLst>
                                    </p:anim>
                                    <p:anim calcmode="lin" valueType="num">
                                      <p:cBhvr additive="base">
                                        <p:cTn id="121" dur="500" fill="hold"/>
                                        <p:tgtEl>
                                          <p:spTgt spid="79"/>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4" fill="hold" grpId="0" nodeType="clickEffect">
                                  <p:stCondLst>
                                    <p:cond delay="0"/>
                                  </p:stCondLst>
                                  <p:childTnLst>
                                    <p:set>
                                      <p:cBhvr>
                                        <p:cTn id="125" dur="1" fill="hold">
                                          <p:stCondLst>
                                            <p:cond delay="0"/>
                                          </p:stCondLst>
                                        </p:cTn>
                                        <p:tgtEl>
                                          <p:spTgt spid="134"/>
                                        </p:tgtEl>
                                        <p:attrNameLst>
                                          <p:attrName>style.visibility</p:attrName>
                                        </p:attrNameLst>
                                      </p:cBhvr>
                                      <p:to>
                                        <p:strVal val="visible"/>
                                      </p:to>
                                    </p:set>
                                    <p:anim calcmode="lin" valueType="num">
                                      <p:cBhvr additive="base">
                                        <p:cTn id="126" dur="500" fill="hold"/>
                                        <p:tgtEl>
                                          <p:spTgt spid="134"/>
                                        </p:tgtEl>
                                        <p:attrNameLst>
                                          <p:attrName>ppt_x</p:attrName>
                                        </p:attrNameLst>
                                      </p:cBhvr>
                                      <p:tavLst>
                                        <p:tav tm="0">
                                          <p:val>
                                            <p:strVal val="#ppt_x"/>
                                          </p:val>
                                        </p:tav>
                                        <p:tav tm="100000">
                                          <p:val>
                                            <p:strVal val="#ppt_x"/>
                                          </p:val>
                                        </p:tav>
                                      </p:tavLst>
                                    </p:anim>
                                    <p:anim calcmode="lin" valueType="num">
                                      <p:cBhvr additive="base">
                                        <p:cTn id="127" dur="500" fill="hold"/>
                                        <p:tgtEl>
                                          <p:spTgt spid="134"/>
                                        </p:tgtEl>
                                        <p:attrNameLst>
                                          <p:attrName>ppt_y</p:attrName>
                                        </p:attrNameLst>
                                      </p:cBhvr>
                                      <p:tavLst>
                                        <p:tav tm="0">
                                          <p:val>
                                            <p:strVal val="1+#ppt_h/2"/>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2" presetClass="entr" presetSubtype="4" fill="hold" grpId="0" nodeType="clickEffect">
                                  <p:stCondLst>
                                    <p:cond delay="0"/>
                                  </p:stCondLst>
                                  <p:childTnLst>
                                    <p:set>
                                      <p:cBhvr>
                                        <p:cTn id="131" dur="1" fill="hold">
                                          <p:stCondLst>
                                            <p:cond delay="0"/>
                                          </p:stCondLst>
                                        </p:cTn>
                                        <p:tgtEl>
                                          <p:spTgt spid="76"/>
                                        </p:tgtEl>
                                        <p:attrNameLst>
                                          <p:attrName>style.visibility</p:attrName>
                                        </p:attrNameLst>
                                      </p:cBhvr>
                                      <p:to>
                                        <p:strVal val="visible"/>
                                      </p:to>
                                    </p:set>
                                    <p:anim calcmode="lin" valueType="num">
                                      <p:cBhvr additive="base">
                                        <p:cTn id="132" dur="500" fill="hold"/>
                                        <p:tgtEl>
                                          <p:spTgt spid="76"/>
                                        </p:tgtEl>
                                        <p:attrNameLst>
                                          <p:attrName>ppt_x</p:attrName>
                                        </p:attrNameLst>
                                      </p:cBhvr>
                                      <p:tavLst>
                                        <p:tav tm="0">
                                          <p:val>
                                            <p:strVal val="#ppt_x"/>
                                          </p:val>
                                        </p:tav>
                                        <p:tav tm="100000">
                                          <p:val>
                                            <p:strVal val="#ppt_x"/>
                                          </p:val>
                                        </p:tav>
                                      </p:tavLst>
                                    </p:anim>
                                    <p:anim calcmode="lin" valueType="num">
                                      <p:cBhvr additive="base">
                                        <p:cTn id="133"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22" presetClass="entr" presetSubtype="4" fill="hold" nodeType="clickEffect">
                                  <p:stCondLst>
                                    <p:cond delay="0"/>
                                  </p:stCondLst>
                                  <p:childTnLst>
                                    <p:set>
                                      <p:cBhvr>
                                        <p:cTn id="137" dur="1" fill="hold">
                                          <p:stCondLst>
                                            <p:cond delay="0"/>
                                          </p:stCondLst>
                                        </p:cTn>
                                        <p:tgtEl>
                                          <p:spTgt spid="70"/>
                                        </p:tgtEl>
                                        <p:attrNameLst>
                                          <p:attrName>style.visibility</p:attrName>
                                        </p:attrNameLst>
                                      </p:cBhvr>
                                      <p:to>
                                        <p:strVal val="visible"/>
                                      </p:to>
                                    </p:set>
                                    <p:animEffect transition="in" filter="wipe(down)">
                                      <p:cBhvr>
                                        <p:cTn id="138" dur="3000"/>
                                        <p:tgtEl>
                                          <p:spTgt spid="70"/>
                                        </p:tgtEl>
                                      </p:cBhvr>
                                    </p:animEffect>
                                  </p:childTnLst>
                                </p:cTn>
                              </p:par>
                            </p:childTnLst>
                          </p:cTn>
                        </p:par>
                      </p:childTnLst>
                    </p:cTn>
                  </p:par>
                  <p:par>
                    <p:cTn id="139" fill="hold">
                      <p:stCondLst>
                        <p:cond delay="indefinite"/>
                      </p:stCondLst>
                      <p:childTnLst>
                        <p:par>
                          <p:cTn id="140" fill="hold">
                            <p:stCondLst>
                              <p:cond delay="0"/>
                            </p:stCondLst>
                            <p:childTnLst>
                              <p:par>
                                <p:cTn id="141" presetID="2" presetClass="entr" presetSubtype="4" fill="hold" grpId="0" nodeType="clickEffect">
                                  <p:stCondLst>
                                    <p:cond delay="0"/>
                                  </p:stCondLst>
                                  <p:childTnLst>
                                    <p:set>
                                      <p:cBhvr>
                                        <p:cTn id="142" dur="1" fill="hold">
                                          <p:stCondLst>
                                            <p:cond delay="0"/>
                                          </p:stCondLst>
                                        </p:cTn>
                                        <p:tgtEl>
                                          <p:spTgt spid="95"/>
                                        </p:tgtEl>
                                        <p:attrNameLst>
                                          <p:attrName>style.visibility</p:attrName>
                                        </p:attrNameLst>
                                      </p:cBhvr>
                                      <p:to>
                                        <p:strVal val="visible"/>
                                      </p:to>
                                    </p:set>
                                    <p:anim calcmode="lin" valueType="num">
                                      <p:cBhvr additive="base">
                                        <p:cTn id="143" dur="500" fill="hold"/>
                                        <p:tgtEl>
                                          <p:spTgt spid="95"/>
                                        </p:tgtEl>
                                        <p:attrNameLst>
                                          <p:attrName>ppt_x</p:attrName>
                                        </p:attrNameLst>
                                      </p:cBhvr>
                                      <p:tavLst>
                                        <p:tav tm="0">
                                          <p:val>
                                            <p:strVal val="#ppt_x"/>
                                          </p:val>
                                        </p:tav>
                                        <p:tav tm="100000">
                                          <p:val>
                                            <p:strVal val="#ppt_x"/>
                                          </p:val>
                                        </p:tav>
                                      </p:tavLst>
                                    </p:anim>
                                    <p:anim calcmode="lin" valueType="num">
                                      <p:cBhvr additive="base">
                                        <p:cTn id="144" dur="500" fill="hold"/>
                                        <p:tgtEl>
                                          <p:spTgt spid="95"/>
                                        </p:tgtEl>
                                        <p:attrNameLst>
                                          <p:attrName>ppt_y</p:attrName>
                                        </p:attrNameLst>
                                      </p:cBhvr>
                                      <p:tavLst>
                                        <p:tav tm="0">
                                          <p:val>
                                            <p:strVal val="1+#ppt_h/2"/>
                                          </p:val>
                                        </p:tav>
                                        <p:tav tm="100000">
                                          <p:val>
                                            <p:strVal val="#ppt_y"/>
                                          </p:val>
                                        </p:tav>
                                      </p:tavLst>
                                    </p:anim>
                                  </p:childTnLst>
                                </p:cTn>
                              </p:par>
                            </p:childTnLst>
                          </p:cTn>
                        </p:par>
                      </p:childTnLst>
                    </p:cTn>
                  </p:par>
                  <p:par>
                    <p:cTn id="145" fill="hold">
                      <p:stCondLst>
                        <p:cond delay="indefinite"/>
                      </p:stCondLst>
                      <p:childTnLst>
                        <p:par>
                          <p:cTn id="146" fill="hold">
                            <p:stCondLst>
                              <p:cond delay="0"/>
                            </p:stCondLst>
                            <p:childTnLst>
                              <p:par>
                                <p:cTn id="147" presetID="22" presetClass="entr" presetSubtype="4" fill="hold" grpId="0" nodeType="clickEffect">
                                  <p:stCondLst>
                                    <p:cond delay="0"/>
                                  </p:stCondLst>
                                  <p:childTnLst>
                                    <p:set>
                                      <p:cBhvr>
                                        <p:cTn id="148" dur="1" fill="hold">
                                          <p:stCondLst>
                                            <p:cond delay="0"/>
                                          </p:stCondLst>
                                        </p:cTn>
                                        <p:tgtEl>
                                          <p:spTgt spid="137"/>
                                        </p:tgtEl>
                                        <p:attrNameLst>
                                          <p:attrName>style.visibility</p:attrName>
                                        </p:attrNameLst>
                                      </p:cBhvr>
                                      <p:to>
                                        <p:strVal val="visible"/>
                                      </p:to>
                                    </p:set>
                                    <p:animEffect transition="in" filter="wipe(down)">
                                      <p:cBhvr>
                                        <p:cTn id="149" dur="500"/>
                                        <p:tgtEl>
                                          <p:spTgt spid="137"/>
                                        </p:tgtEl>
                                      </p:cBhvr>
                                    </p:animEffect>
                                  </p:childTnLst>
                                </p:cTn>
                              </p:par>
                            </p:childTnLst>
                          </p:cTn>
                        </p:par>
                      </p:childTnLst>
                    </p:cTn>
                  </p:par>
                  <p:par>
                    <p:cTn id="150" fill="hold">
                      <p:stCondLst>
                        <p:cond delay="indefinite"/>
                      </p:stCondLst>
                      <p:childTnLst>
                        <p:par>
                          <p:cTn id="151" fill="hold">
                            <p:stCondLst>
                              <p:cond delay="0"/>
                            </p:stCondLst>
                            <p:childTnLst>
                              <p:par>
                                <p:cTn id="152" presetID="22" presetClass="entr" presetSubtype="4" fill="hold" grpId="0" nodeType="clickEffect">
                                  <p:stCondLst>
                                    <p:cond delay="0"/>
                                  </p:stCondLst>
                                  <p:childTnLst>
                                    <p:set>
                                      <p:cBhvr>
                                        <p:cTn id="153" dur="1" fill="hold">
                                          <p:stCondLst>
                                            <p:cond delay="0"/>
                                          </p:stCondLst>
                                        </p:cTn>
                                        <p:tgtEl>
                                          <p:spTgt spid="138"/>
                                        </p:tgtEl>
                                        <p:attrNameLst>
                                          <p:attrName>style.visibility</p:attrName>
                                        </p:attrNameLst>
                                      </p:cBhvr>
                                      <p:to>
                                        <p:strVal val="visible"/>
                                      </p:to>
                                    </p:set>
                                    <p:animEffect transition="in" filter="wipe(down)">
                                      <p:cBhvr>
                                        <p:cTn id="154" dur="3000"/>
                                        <p:tgtEl>
                                          <p:spTgt spid="138"/>
                                        </p:tgtEl>
                                      </p:cBhvr>
                                    </p:animEffect>
                                  </p:childTnLst>
                                </p:cTn>
                              </p:par>
                            </p:childTnLst>
                          </p:cTn>
                        </p:par>
                      </p:childTnLst>
                    </p:cTn>
                  </p:par>
                  <p:par>
                    <p:cTn id="155" fill="hold">
                      <p:stCondLst>
                        <p:cond delay="indefinite"/>
                      </p:stCondLst>
                      <p:childTnLst>
                        <p:par>
                          <p:cTn id="156" fill="hold">
                            <p:stCondLst>
                              <p:cond delay="0"/>
                            </p:stCondLst>
                            <p:childTnLst>
                              <p:par>
                                <p:cTn id="157" presetID="22" presetClass="entr" presetSubtype="4" fill="hold" grpId="0" nodeType="clickEffect">
                                  <p:stCondLst>
                                    <p:cond delay="0"/>
                                  </p:stCondLst>
                                  <p:childTnLst>
                                    <p:set>
                                      <p:cBhvr>
                                        <p:cTn id="158" dur="1" fill="hold">
                                          <p:stCondLst>
                                            <p:cond delay="0"/>
                                          </p:stCondLst>
                                        </p:cTn>
                                        <p:tgtEl>
                                          <p:spTgt spid="142"/>
                                        </p:tgtEl>
                                        <p:attrNameLst>
                                          <p:attrName>style.visibility</p:attrName>
                                        </p:attrNameLst>
                                      </p:cBhvr>
                                      <p:to>
                                        <p:strVal val="visible"/>
                                      </p:to>
                                    </p:set>
                                    <p:animEffect transition="in" filter="wipe(down)">
                                      <p:cBhvr>
                                        <p:cTn id="159" dur="3000"/>
                                        <p:tgtEl>
                                          <p:spTgt spid="142"/>
                                        </p:tgtEl>
                                      </p:cBhvr>
                                    </p:animEffect>
                                  </p:childTnLst>
                                </p:cTn>
                              </p:par>
                            </p:childTnLst>
                          </p:cTn>
                        </p:par>
                      </p:childTnLst>
                    </p:cTn>
                  </p:par>
                  <p:par>
                    <p:cTn id="160" fill="hold">
                      <p:stCondLst>
                        <p:cond delay="indefinite"/>
                      </p:stCondLst>
                      <p:childTnLst>
                        <p:par>
                          <p:cTn id="161" fill="hold">
                            <p:stCondLst>
                              <p:cond delay="0"/>
                            </p:stCondLst>
                            <p:childTnLst>
                              <p:par>
                                <p:cTn id="162" presetID="22" presetClass="entr" presetSubtype="4" fill="hold" grpId="0" nodeType="clickEffect">
                                  <p:stCondLst>
                                    <p:cond delay="0"/>
                                  </p:stCondLst>
                                  <p:childTnLst>
                                    <p:set>
                                      <p:cBhvr>
                                        <p:cTn id="163" dur="1" fill="hold">
                                          <p:stCondLst>
                                            <p:cond delay="0"/>
                                          </p:stCondLst>
                                        </p:cTn>
                                        <p:tgtEl>
                                          <p:spTgt spid="141"/>
                                        </p:tgtEl>
                                        <p:attrNameLst>
                                          <p:attrName>style.visibility</p:attrName>
                                        </p:attrNameLst>
                                      </p:cBhvr>
                                      <p:to>
                                        <p:strVal val="visible"/>
                                      </p:to>
                                    </p:set>
                                    <p:animEffect transition="in" filter="wipe(down)">
                                      <p:cBhvr>
                                        <p:cTn id="164" dur="3000"/>
                                        <p:tgtEl>
                                          <p:spTgt spid="141"/>
                                        </p:tgtEl>
                                      </p:cBhvr>
                                    </p:animEffect>
                                  </p:childTnLst>
                                </p:cTn>
                              </p:par>
                            </p:childTnLst>
                          </p:cTn>
                        </p:par>
                      </p:childTnLst>
                    </p:cTn>
                  </p:par>
                  <p:par>
                    <p:cTn id="165" fill="hold">
                      <p:stCondLst>
                        <p:cond delay="indefinite"/>
                      </p:stCondLst>
                      <p:childTnLst>
                        <p:par>
                          <p:cTn id="166" fill="hold">
                            <p:stCondLst>
                              <p:cond delay="0"/>
                            </p:stCondLst>
                            <p:childTnLst>
                              <p:par>
                                <p:cTn id="167" presetID="22" presetClass="entr" presetSubtype="4" fill="hold" grpId="0" nodeType="clickEffect">
                                  <p:stCondLst>
                                    <p:cond delay="0"/>
                                  </p:stCondLst>
                                  <p:childTnLst>
                                    <p:set>
                                      <p:cBhvr>
                                        <p:cTn id="168" dur="1" fill="hold">
                                          <p:stCondLst>
                                            <p:cond delay="0"/>
                                          </p:stCondLst>
                                        </p:cTn>
                                        <p:tgtEl>
                                          <p:spTgt spid="71"/>
                                        </p:tgtEl>
                                        <p:attrNameLst>
                                          <p:attrName>style.visibility</p:attrName>
                                        </p:attrNameLst>
                                      </p:cBhvr>
                                      <p:to>
                                        <p:strVal val="visible"/>
                                      </p:to>
                                    </p:set>
                                    <p:animEffect transition="in" filter="wipe(down)">
                                      <p:cBhvr>
                                        <p:cTn id="169" dur="3000"/>
                                        <p:tgtEl>
                                          <p:spTgt spid="71"/>
                                        </p:tgtEl>
                                      </p:cBhvr>
                                    </p:animEffect>
                                  </p:childTnLst>
                                </p:cTn>
                              </p:par>
                            </p:childTnLst>
                          </p:cTn>
                        </p:par>
                      </p:childTnLst>
                    </p:cTn>
                  </p:par>
                  <p:par>
                    <p:cTn id="170" fill="hold">
                      <p:stCondLst>
                        <p:cond delay="indefinite"/>
                      </p:stCondLst>
                      <p:childTnLst>
                        <p:par>
                          <p:cTn id="171" fill="hold">
                            <p:stCondLst>
                              <p:cond delay="0"/>
                            </p:stCondLst>
                            <p:childTnLst>
                              <p:par>
                                <p:cTn id="172" presetID="1" presetClass="exit" presetSubtype="0" fill="hold" grpId="1" nodeType="clickEffect">
                                  <p:stCondLst>
                                    <p:cond delay="0"/>
                                  </p:stCondLst>
                                  <p:childTnLst>
                                    <p:set>
                                      <p:cBhvr>
                                        <p:cTn id="173" dur="1" fill="hold">
                                          <p:stCondLst>
                                            <p:cond delay="0"/>
                                          </p:stCondLst>
                                        </p:cTn>
                                        <p:tgtEl>
                                          <p:spTgt spid="142"/>
                                        </p:tgtEl>
                                        <p:attrNameLst>
                                          <p:attrName>style.visibility</p:attrName>
                                        </p:attrNameLst>
                                      </p:cBhvr>
                                      <p:to>
                                        <p:strVal val="hidden"/>
                                      </p:to>
                                    </p:set>
                                  </p:childTnLst>
                                </p:cTn>
                              </p:par>
                              <p:par>
                                <p:cTn id="174" presetID="1" presetClass="exit" presetSubtype="0" fill="hold" grpId="1" nodeType="withEffect">
                                  <p:stCondLst>
                                    <p:cond delay="0"/>
                                  </p:stCondLst>
                                  <p:childTnLst>
                                    <p:set>
                                      <p:cBhvr>
                                        <p:cTn id="175" dur="1" fill="hold">
                                          <p:stCondLst>
                                            <p:cond delay="0"/>
                                          </p:stCondLst>
                                        </p:cTn>
                                        <p:tgtEl>
                                          <p:spTgt spid="141"/>
                                        </p:tgtEl>
                                        <p:attrNameLst>
                                          <p:attrName>style.visibility</p:attrName>
                                        </p:attrNameLst>
                                      </p:cBhvr>
                                      <p:to>
                                        <p:strVal val="hidden"/>
                                      </p:to>
                                    </p:set>
                                  </p:childTnLst>
                                </p:cTn>
                              </p:par>
                            </p:childTnLst>
                          </p:cTn>
                        </p:par>
                      </p:childTnLst>
                    </p:cTn>
                  </p:par>
                  <p:par>
                    <p:cTn id="176" fill="hold">
                      <p:stCondLst>
                        <p:cond delay="indefinite"/>
                      </p:stCondLst>
                      <p:childTnLst>
                        <p:par>
                          <p:cTn id="177" fill="hold">
                            <p:stCondLst>
                              <p:cond delay="0"/>
                            </p:stCondLst>
                            <p:childTnLst>
                              <p:par>
                                <p:cTn id="178" presetID="2" presetClass="entr" presetSubtype="4" fill="hold" grpId="0" nodeType="clickEffect">
                                  <p:stCondLst>
                                    <p:cond delay="0"/>
                                  </p:stCondLst>
                                  <p:childTnLst>
                                    <p:set>
                                      <p:cBhvr>
                                        <p:cTn id="179" dur="1" fill="hold">
                                          <p:stCondLst>
                                            <p:cond delay="0"/>
                                          </p:stCondLst>
                                        </p:cTn>
                                        <p:tgtEl>
                                          <p:spTgt spid="145"/>
                                        </p:tgtEl>
                                        <p:attrNameLst>
                                          <p:attrName>style.visibility</p:attrName>
                                        </p:attrNameLst>
                                      </p:cBhvr>
                                      <p:to>
                                        <p:strVal val="visible"/>
                                      </p:to>
                                    </p:set>
                                    <p:anim calcmode="lin" valueType="num">
                                      <p:cBhvr additive="base">
                                        <p:cTn id="180" dur="500" fill="hold"/>
                                        <p:tgtEl>
                                          <p:spTgt spid="145"/>
                                        </p:tgtEl>
                                        <p:attrNameLst>
                                          <p:attrName>ppt_x</p:attrName>
                                        </p:attrNameLst>
                                      </p:cBhvr>
                                      <p:tavLst>
                                        <p:tav tm="0">
                                          <p:val>
                                            <p:strVal val="#ppt_x"/>
                                          </p:val>
                                        </p:tav>
                                        <p:tav tm="100000">
                                          <p:val>
                                            <p:strVal val="#ppt_x"/>
                                          </p:val>
                                        </p:tav>
                                      </p:tavLst>
                                    </p:anim>
                                    <p:anim calcmode="lin" valueType="num">
                                      <p:cBhvr additive="base">
                                        <p:cTn id="181" dur="500" fill="hold"/>
                                        <p:tgtEl>
                                          <p:spTgt spid="145"/>
                                        </p:tgtEl>
                                        <p:attrNameLst>
                                          <p:attrName>ppt_y</p:attrName>
                                        </p:attrNameLst>
                                      </p:cBhvr>
                                      <p:tavLst>
                                        <p:tav tm="0">
                                          <p:val>
                                            <p:strVal val="1+#ppt_h/2"/>
                                          </p:val>
                                        </p:tav>
                                        <p:tav tm="100000">
                                          <p:val>
                                            <p:strVal val="#ppt_y"/>
                                          </p:val>
                                        </p:tav>
                                      </p:tavLst>
                                    </p:anim>
                                  </p:childTnLst>
                                </p:cTn>
                              </p:par>
                            </p:childTnLst>
                          </p:cTn>
                        </p:par>
                      </p:childTnLst>
                    </p:cTn>
                  </p:par>
                  <p:par>
                    <p:cTn id="182" fill="hold">
                      <p:stCondLst>
                        <p:cond delay="indefinite"/>
                      </p:stCondLst>
                      <p:childTnLst>
                        <p:par>
                          <p:cTn id="183" fill="hold">
                            <p:stCondLst>
                              <p:cond delay="0"/>
                            </p:stCondLst>
                            <p:childTnLst>
                              <p:par>
                                <p:cTn id="184" presetID="18" presetClass="entr" presetSubtype="12" fill="hold" nodeType="clickEffect">
                                  <p:stCondLst>
                                    <p:cond delay="0"/>
                                  </p:stCondLst>
                                  <p:childTnLst>
                                    <p:set>
                                      <p:cBhvr>
                                        <p:cTn id="185" dur="1" fill="hold">
                                          <p:stCondLst>
                                            <p:cond delay="0"/>
                                          </p:stCondLst>
                                        </p:cTn>
                                        <p:tgtEl>
                                          <p:spTgt spid="59"/>
                                        </p:tgtEl>
                                        <p:attrNameLst>
                                          <p:attrName>style.visibility</p:attrName>
                                        </p:attrNameLst>
                                      </p:cBhvr>
                                      <p:to>
                                        <p:strVal val="visible"/>
                                      </p:to>
                                    </p:set>
                                    <p:animEffect transition="in" filter="strips(downLeft)">
                                      <p:cBhvr>
                                        <p:cTn id="186" dur="3000"/>
                                        <p:tgtEl>
                                          <p:spTgt spid="59"/>
                                        </p:tgtEl>
                                      </p:cBhvr>
                                    </p:animEffect>
                                  </p:childTnLst>
                                </p:cTn>
                              </p:par>
                            </p:childTnLst>
                          </p:cTn>
                        </p:par>
                      </p:childTnLst>
                    </p:cTn>
                  </p:par>
                  <p:par>
                    <p:cTn id="187" fill="hold">
                      <p:stCondLst>
                        <p:cond delay="indefinite"/>
                      </p:stCondLst>
                      <p:childTnLst>
                        <p:par>
                          <p:cTn id="188" fill="hold">
                            <p:stCondLst>
                              <p:cond delay="0"/>
                            </p:stCondLst>
                            <p:childTnLst>
                              <p:par>
                                <p:cTn id="189" presetID="2" presetClass="entr" presetSubtype="4" fill="hold" grpId="0" nodeType="clickEffect">
                                  <p:stCondLst>
                                    <p:cond delay="0"/>
                                  </p:stCondLst>
                                  <p:childTnLst>
                                    <p:set>
                                      <p:cBhvr>
                                        <p:cTn id="190" dur="1" fill="hold">
                                          <p:stCondLst>
                                            <p:cond delay="0"/>
                                          </p:stCondLst>
                                        </p:cTn>
                                        <p:tgtEl>
                                          <p:spTgt spid="80"/>
                                        </p:tgtEl>
                                        <p:attrNameLst>
                                          <p:attrName>style.visibility</p:attrName>
                                        </p:attrNameLst>
                                      </p:cBhvr>
                                      <p:to>
                                        <p:strVal val="visible"/>
                                      </p:to>
                                    </p:set>
                                    <p:anim calcmode="lin" valueType="num">
                                      <p:cBhvr additive="base">
                                        <p:cTn id="191" dur="500" fill="hold"/>
                                        <p:tgtEl>
                                          <p:spTgt spid="80"/>
                                        </p:tgtEl>
                                        <p:attrNameLst>
                                          <p:attrName>ppt_x</p:attrName>
                                        </p:attrNameLst>
                                      </p:cBhvr>
                                      <p:tavLst>
                                        <p:tav tm="0">
                                          <p:val>
                                            <p:strVal val="#ppt_x"/>
                                          </p:val>
                                        </p:tav>
                                        <p:tav tm="100000">
                                          <p:val>
                                            <p:strVal val="#ppt_x"/>
                                          </p:val>
                                        </p:tav>
                                      </p:tavLst>
                                    </p:anim>
                                    <p:anim calcmode="lin" valueType="num">
                                      <p:cBhvr additive="base">
                                        <p:cTn id="192"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par>
                    <p:cTn id="193" fill="hold">
                      <p:stCondLst>
                        <p:cond delay="indefinite"/>
                      </p:stCondLst>
                      <p:childTnLst>
                        <p:par>
                          <p:cTn id="194" fill="hold">
                            <p:stCondLst>
                              <p:cond delay="0"/>
                            </p:stCondLst>
                            <p:childTnLst>
                              <p:par>
                                <p:cTn id="195" presetID="42" presetClass="entr" presetSubtype="0" fill="hold" grpId="0" nodeType="clickEffect">
                                  <p:stCondLst>
                                    <p:cond delay="0"/>
                                  </p:stCondLst>
                                  <p:childTnLst>
                                    <p:set>
                                      <p:cBhvr>
                                        <p:cTn id="196" dur="1" fill="hold">
                                          <p:stCondLst>
                                            <p:cond delay="0"/>
                                          </p:stCondLst>
                                        </p:cTn>
                                        <p:tgtEl>
                                          <p:spTgt spid="81"/>
                                        </p:tgtEl>
                                        <p:attrNameLst>
                                          <p:attrName>style.visibility</p:attrName>
                                        </p:attrNameLst>
                                      </p:cBhvr>
                                      <p:to>
                                        <p:strVal val="visible"/>
                                      </p:to>
                                    </p:set>
                                    <p:animEffect transition="in" filter="fade">
                                      <p:cBhvr>
                                        <p:cTn id="197" dur="1000"/>
                                        <p:tgtEl>
                                          <p:spTgt spid="81"/>
                                        </p:tgtEl>
                                      </p:cBhvr>
                                    </p:animEffect>
                                    <p:anim calcmode="lin" valueType="num">
                                      <p:cBhvr>
                                        <p:cTn id="198" dur="1000" fill="hold"/>
                                        <p:tgtEl>
                                          <p:spTgt spid="81"/>
                                        </p:tgtEl>
                                        <p:attrNameLst>
                                          <p:attrName>ppt_x</p:attrName>
                                        </p:attrNameLst>
                                      </p:cBhvr>
                                      <p:tavLst>
                                        <p:tav tm="0">
                                          <p:val>
                                            <p:strVal val="#ppt_x"/>
                                          </p:val>
                                        </p:tav>
                                        <p:tav tm="100000">
                                          <p:val>
                                            <p:strVal val="#ppt_x"/>
                                          </p:val>
                                        </p:tav>
                                      </p:tavLst>
                                    </p:anim>
                                    <p:anim calcmode="lin" valueType="num">
                                      <p:cBhvr>
                                        <p:cTn id="199"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200" fill="hold">
                      <p:stCondLst>
                        <p:cond delay="indefinite"/>
                      </p:stCondLst>
                      <p:childTnLst>
                        <p:par>
                          <p:cTn id="201" fill="hold">
                            <p:stCondLst>
                              <p:cond delay="0"/>
                            </p:stCondLst>
                            <p:childTnLst>
                              <p:par>
                                <p:cTn id="202" presetID="2" presetClass="entr" presetSubtype="4" fill="hold" grpId="0" nodeType="clickEffect">
                                  <p:stCondLst>
                                    <p:cond delay="0"/>
                                  </p:stCondLst>
                                  <p:childTnLst>
                                    <p:set>
                                      <p:cBhvr>
                                        <p:cTn id="203" dur="1" fill="hold">
                                          <p:stCondLst>
                                            <p:cond delay="0"/>
                                          </p:stCondLst>
                                        </p:cTn>
                                        <p:tgtEl>
                                          <p:spTgt spid="146"/>
                                        </p:tgtEl>
                                        <p:attrNameLst>
                                          <p:attrName>style.visibility</p:attrName>
                                        </p:attrNameLst>
                                      </p:cBhvr>
                                      <p:to>
                                        <p:strVal val="visible"/>
                                      </p:to>
                                    </p:set>
                                    <p:anim calcmode="lin" valueType="num">
                                      <p:cBhvr additive="base">
                                        <p:cTn id="204" dur="500" fill="hold"/>
                                        <p:tgtEl>
                                          <p:spTgt spid="146"/>
                                        </p:tgtEl>
                                        <p:attrNameLst>
                                          <p:attrName>ppt_x</p:attrName>
                                        </p:attrNameLst>
                                      </p:cBhvr>
                                      <p:tavLst>
                                        <p:tav tm="0">
                                          <p:val>
                                            <p:strVal val="#ppt_x"/>
                                          </p:val>
                                        </p:tav>
                                        <p:tav tm="100000">
                                          <p:val>
                                            <p:strVal val="#ppt_x"/>
                                          </p:val>
                                        </p:tav>
                                      </p:tavLst>
                                    </p:anim>
                                    <p:anim calcmode="lin" valueType="num">
                                      <p:cBhvr additive="base">
                                        <p:cTn id="205" dur="500" fill="hold"/>
                                        <p:tgtEl>
                                          <p:spTgt spid="146"/>
                                        </p:tgtEl>
                                        <p:attrNameLst>
                                          <p:attrName>ppt_y</p:attrName>
                                        </p:attrNameLst>
                                      </p:cBhvr>
                                      <p:tavLst>
                                        <p:tav tm="0">
                                          <p:val>
                                            <p:strVal val="1+#ppt_h/2"/>
                                          </p:val>
                                        </p:tav>
                                        <p:tav tm="100000">
                                          <p:val>
                                            <p:strVal val="#ppt_y"/>
                                          </p:val>
                                        </p:tav>
                                      </p:tavLst>
                                    </p:anim>
                                  </p:childTnLst>
                                </p:cTn>
                              </p:par>
                            </p:childTnLst>
                          </p:cTn>
                        </p:par>
                      </p:childTnLst>
                    </p:cTn>
                  </p:par>
                  <p:par>
                    <p:cTn id="206" fill="hold">
                      <p:stCondLst>
                        <p:cond delay="indefinite"/>
                      </p:stCondLst>
                      <p:childTnLst>
                        <p:par>
                          <p:cTn id="207" fill="hold">
                            <p:stCondLst>
                              <p:cond delay="0"/>
                            </p:stCondLst>
                            <p:childTnLst>
                              <p:par>
                                <p:cTn id="208" presetID="2" presetClass="entr" presetSubtype="4" fill="hold" grpId="0" nodeType="clickEffect">
                                  <p:stCondLst>
                                    <p:cond delay="0"/>
                                  </p:stCondLst>
                                  <p:childTnLst>
                                    <p:set>
                                      <p:cBhvr>
                                        <p:cTn id="209" dur="1" fill="hold">
                                          <p:stCondLst>
                                            <p:cond delay="0"/>
                                          </p:stCondLst>
                                        </p:cTn>
                                        <p:tgtEl>
                                          <p:spTgt spid="82"/>
                                        </p:tgtEl>
                                        <p:attrNameLst>
                                          <p:attrName>style.visibility</p:attrName>
                                        </p:attrNameLst>
                                      </p:cBhvr>
                                      <p:to>
                                        <p:strVal val="visible"/>
                                      </p:to>
                                    </p:set>
                                    <p:anim calcmode="lin" valueType="num">
                                      <p:cBhvr additive="base">
                                        <p:cTn id="210" dur="500" fill="hold"/>
                                        <p:tgtEl>
                                          <p:spTgt spid="82"/>
                                        </p:tgtEl>
                                        <p:attrNameLst>
                                          <p:attrName>ppt_x</p:attrName>
                                        </p:attrNameLst>
                                      </p:cBhvr>
                                      <p:tavLst>
                                        <p:tav tm="0">
                                          <p:val>
                                            <p:strVal val="#ppt_x"/>
                                          </p:val>
                                        </p:tav>
                                        <p:tav tm="100000">
                                          <p:val>
                                            <p:strVal val="#ppt_x"/>
                                          </p:val>
                                        </p:tav>
                                      </p:tavLst>
                                    </p:anim>
                                    <p:anim calcmode="lin" valueType="num">
                                      <p:cBhvr additive="base">
                                        <p:cTn id="211"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par>
                    <p:cTn id="212" fill="hold">
                      <p:stCondLst>
                        <p:cond delay="indefinite"/>
                      </p:stCondLst>
                      <p:childTnLst>
                        <p:par>
                          <p:cTn id="213" fill="hold">
                            <p:stCondLst>
                              <p:cond delay="0"/>
                            </p:stCondLst>
                            <p:childTnLst>
                              <p:par>
                                <p:cTn id="214" presetID="2" presetClass="entr" presetSubtype="4" fill="hold" grpId="0" nodeType="clickEffect">
                                  <p:stCondLst>
                                    <p:cond delay="0"/>
                                  </p:stCondLst>
                                  <p:childTnLst>
                                    <p:set>
                                      <p:cBhvr>
                                        <p:cTn id="215" dur="1" fill="hold">
                                          <p:stCondLst>
                                            <p:cond delay="0"/>
                                          </p:stCondLst>
                                        </p:cTn>
                                        <p:tgtEl>
                                          <p:spTgt spid="147"/>
                                        </p:tgtEl>
                                        <p:attrNameLst>
                                          <p:attrName>style.visibility</p:attrName>
                                        </p:attrNameLst>
                                      </p:cBhvr>
                                      <p:to>
                                        <p:strVal val="visible"/>
                                      </p:to>
                                    </p:set>
                                    <p:anim calcmode="lin" valueType="num">
                                      <p:cBhvr additive="base">
                                        <p:cTn id="216" dur="500" fill="hold"/>
                                        <p:tgtEl>
                                          <p:spTgt spid="147"/>
                                        </p:tgtEl>
                                        <p:attrNameLst>
                                          <p:attrName>ppt_x</p:attrName>
                                        </p:attrNameLst>
                                      </p:cBhvr>
                                      <p:tavLst>
                                        <p:tav tm="0">
                                          <p:val>
                                            <p:strVal val="#ppt_x"/>
                                          </p:val>
                                        </p:tav>
                                        <p:tav tm="100000">
                                          <p:val>
                                            <p:strVal val="#ppt_x"/>
                                          </p:val>
                                        </p:tav>
                                      </p:tavLst>
                                    </p:anim>
                                    <p:anim calcmode="lin" valueType="num">
                                      <p:cBhvr additive="base">
                                        <p:cTn id="217" dur="500" fill="hold"/>
                                        <p:tgtEl>
                                          <p:spTgt spid="147"/>
                                        </p:tgtEl>
                                        <p:attrNameLst>
                                          <p:attrName>ppt_y</p:attrName>
                                        </p:attrNameLst>
                                      </p:cBhvr>
                                      <p:tavLst>
                                        <p:tav tm="0">
                                          <p:val>
                                            <p:strVal val="1+#ppt_h/2"/>
                                          </p:val>
                                        </p:tav>
                                        <p:tav tm="100000">
                                          <p:val>
                                            <p:strVal val="#ppt_y"/>
                                          </p:val>
                                        </p:tav>
                                      </p:tavLst>
                                    </p:anim>
                                  </p:childTnLst>
                                </p:cTn>
                              </p:par>
                            </p:childTnLst>
                          </p:cTn>
                        </p:par>
                      </p:childTnLst>
                    </p:cTn>
                  </p:par>
                  <p:par>
                    <p:cTn id="218" fill="hold">
                      <p:stCondLst>
                        <p:cond delay="indefinite"/>
                      </p:stCondLst>
                      <p:childTnLst>
                        <p:par>
                          <p:cTn id="219" fill="hold">
                            <p:stCondLst>
                              <p:cond delay="0"/>
                            </p:stCondLst>
                            <p:childTnLst>
                              <p:par>
                                <p:cTn id="220" presetID="2" presetClass="entr" presetSubtype="4" fill="hold" grpId="0" nodeType="clickEffect">
                                  <p:stCondLst>
                                    <p:cond delay="0"/>
                                  </p:stCondLst>
                                  <p:childTnLst>
                                    <p:set>
                                      <p:cBhvr>
                                        <p:cTn id="221" dur="1" fill="hold">
                                          <p:stCondLst>
                                            <p:cond delay="0"/>
                                          </p:stCondLst>
                                        </p:cTn>
                                        <p:tgtEl>
                                          <p:spTgt spid="115"/>
                                        </p:tgtEl>
                                        <p:attrNameLst>
                                          <p:attrName>style.visibility</p:attrName>
                                        </p:attrNameLst>
                                      </p:cBhvr>
                                      <p:to>
                                        <p:strVal val="visible"/>
                                      </p:to>
                                    </p:set>
                                    <p:anim calcmode="lin" valueType="num">
                                      <p:cBhvr additive="base">
                                        <p:cTn id="222" dur="500" fill="hold"/>
                                        <p:tgtEl>
                                          <p:spTgt spid="115"/>
                                        </p:tgtEl>
                                        <p:attrNameLst>
                                          <p:attrName>ppt_x</p:attrName>
                                        </p:attrNameLst>
                                      </p:cBhvr>
                                      <p:tavLst>
                                        <p:tav tm="0">
                                          <p:val>
                                            <p:strVal val="#ppt_x"/>
                                          </p:val>
                                        </p:tav>
                                        <p:tav tm="100000">
                                          <p:val>
                                            <p:strVal val="#ppt_x"/>
                                          </p:val>
                                        </p:tav>
                                      </p:tavLst>
                                    </p:anim>
                                    <p:anim calcmode="lin" valueType="num">
                                      <p:cBhvr additive="base">
                                        <p:cTn id="223"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par>
                    <p:cTn id="224" fill="hold">
                      <p:stCondLst>
                        <p:cond delay="indefinite"/>
                      </p:stCondLst>
                      <p:childTnLst>
                        <p:par>
                          <p:cTn id="225" fill="hold">
                            <p:stCondLst>
                              <p:cond delay="0"/>
                            </p:stCondLst>
                            <p:childTnLst>
                              <p:par>
                                <p:cTn id="226" presetID="2" presetClass="entr" presetSubtype="4" fill="hold" grpId="0" nodeType="clickEffect">
                                  <p:stCondLst>
                                    <p:cond delay="0"/>
                                  </p:stCondLst>
                                  <p:childTnLst>
                                    <p:set>
                                      <p:cBhvr>
                                        <p:cTn id="227" dur="1" fill="hold">
                                          <p:stCondLst>
                                            <p:cond delay="0"/>
                                          </p:stCondLst>
                                        </p:cTn>
                                        <p:tgtEl>
                                          <p:spTgt spid="148"/>
                                        </p:tgtEl>
                                        <p:attrNameLst>
                                          <p:attrName>style.visibility</p:attrName>
                                        </p:attrNameLst>
                                      </p:cBhvr>
                                      <p:to>
                                        <p:strVal val="visible"/>
                                      </p:to>
                                    </p:set>
                                    <p:anim calcmode="lin" valueType="num">
                                      <p:cBhvr additive="base">
                                        <p:cTn id="228" dur="500" fill="hold"/>
                                        <p:tgtEl>
                                          <p:spTgt spid="148"/>
                                        </p:tgtEl>
                                        <p:attrNameLst>
                                          <p:attrName>ppt_x</p:attrName>
                                        </p:attrNameLst>
                                      </p:cBhvr>
                                      <p:tavLst>
                                        <p:tav tm="0">
                                          <p:val>
                                            <p:strVal val="#ppt_x"/>
                                          </p:val>
                                        </p:tav>
                                        <p:tav tm="100000">
                                          <p:val>
                                            <p:strVal val="#ppt_x"/>
                                          </p:val>
                                        </p:tav>
                                      </p:tavLst>
                                    </p:anim>
                                    <p:anim calcmode="lin" valueType="num">
                                      <p:cBhvr additive="base">
                                        <p:cTn id="229" dur="500" fill="hold"/>
                                        <p:tgtEl>
                                          <p:spTgt spid="148"/>
                                        </p:tgtEl>
                                        <p:attrNameLst>
                                          <p:attrName>ppt_y</p:attrName>
                                        </p:attrNameLst>
                                      </p:cBhvr>
                                      <p:tavLst>
                                        <p:tav tm="0">
                                          <p:val>
                                            <p:strVal val="1+#ppt_h/2"/>
                                          </p:val>
                                        </p:tav>
                                        <p:tav tm="100000">
                                          <p:val>
                                            <p:strVal val="#ppt_y"/>
                                          </p:val>
                                        </p:tav>
                                      </p:tavLst>
                                    </p:anim>
                                  </p:childTnLst>
                                </p:cTn>
                              </p:par>
                            </p:childTnLst>
                          </p:cTn>
                        </p:par>
                      </p:childTnLst>
                    </p:cTn>
                  </p:par>
                  <p:par>
                    <p:cTn id="230" fill="hold">
                      <p:stCondLst>
                        <p:cond delay="indefinite"/>
                      </p:stCondLst>
                      <p:childTnLst>
                        <p:par>
                          <p:cTn id="231" fill="hold">
                            <p:stCondLst>
                              <p:cond delay="0"/>
                            </p:stCondLst>
                            <p:childTnLst>
                              <p:par>
                                <p:cTn id="232" presetID="2" presetClass="entr" presetSubtype="4" fill="hold" grpId="0" nodeType="clickEffect">
                                  <p:stCondLst>
                                    <p:cond delay="0"/>
                                  </p:stCondLst>
                                  <p:childTnLst>
                                    <p:set>
                                      <p:cBhvr>
                                        <p:cTn id="233" dur="1" fill="hold">
                                          <p:stCondLst>
                                            <p:cond delay="0"/>
                                          </p:stCondLst>
                                        </p:cTn>
                                        <p:tgtEl>
                                          <p:spTgt spid="88"/>
                                        </p:tgtEl>
                                        <p:attrNameLst>
                                          <p:attrName>style.visibility</p:attrName>
                                        </p:attrNameLst>
                                      </p:cBhvr>
                                      <p:to>
                                        <p:strVal val="visible"/>
                                      </p:to>
                                    </p:set>
                                    <p:anim calcmode="lin" valueType="num">
                                      <p:cBhvr additive="base">
                                        <p:cTn id="234" dur="500" fill="hold"/>
                                        <p:tgtEl>
                                          <p:spTgt spid="88"/>
                                        </p:tgtEl>
                                        <p:attrNameLst>
                                          <p:attrName>ppt_x</p:attrName>
                                        </p:attrNameLst>
                                      </p:cBhvr>
                                      <p:tavLst>
                                        <p:tav tm="0">
                                          <p:val>
                                            <p:strVal val="#ppt_x"/>
                                          </p:val>
                                        </p:tav>
                                        <p:tav tm="100000">
                                          <p:val>
                                            <p:strVal val="#ppt_x"/>
                                          </p:val>
                                        </p:tav>
                                      </p:tavLst>
                                    </p:anim>
                                    <p:anim calcmode="lin" valueType="num">
                                      <p:cBhvr additive="base">
                                        <p:cTn id="235"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par>
                    <p:cTn id="236" fill="hold">
                      <p:stCondLst>
                        <p:cond delay="indefinite"/>
                      </p:stCondLst>
                      <p:childTnLst>
                        <p:par>
                          <p:cTn id="237" fill="hold">
                            <p:stCondLst>
                              <p:cond delay="0"/>
                            </p:stCondLst>
                            <p:childTnLst>
                              <p:par>
                                <p:cTn id="238" presetID="42" presetClass="entr" presetSubtype="0" fill="hold" grpId="0" nodeType="clickEffect">
                                  <p:stCondLst>
                                    <p:cond delay="0"/>
                                  </p:stCondLst>
                                  <p:childTnLst>
                                    <p:set>
                                      <p:cBhvr>
                                        <p:cTn id="239" dur="1" fill="hold">
                                          <p:stCondLst>
                                            <p:cond delay="0"/>
                                          </p:stCondLst>
                                        </p:cTn>
                                        <p:tgtEl>
                                          <p:spTgt spid="149"/>
                                        </p:tgtEl>
                                        <p:attrNameLst>
                                          <p:attrName>style.visibility</p:attrName>
                                        </p:attrNameLst>
                                      </p:cBhvr>
                                      <p:to>
                                        <p:strVal val="visible"/>
                                      </p:to>
                                    </p:set>
                                    <p:animEffect transition="in" filter="fade">
                                      <p:cBhvr>
                                        <p:cTn id="240" dur="1000"/>
                                        <p:tgtEl>
                                          <p:spTgt spid="149"/>
                                        </p:tgtEl>
                                      </p:cBhvr>
                                    </p:animEffect>
                                    <p:anim calcmode="lin" valueType="num">
                                      <p:cBhvr>
                                        <p:cTn id="241" dur="1000" fill="hold"/>
                                        <p:tgtEl>
                                          <p:spTgt spid="149"/>
                                        </p:tgtEl>
                                        <p:attrNameLst>
                                          <p:attrName>ppt_x</p:attrName>
                                        </p:attrNameLst>
                                      </p:cBhvr>
                                      <p:tavLst>
                                        <p:tav tm="0">
                                          <p:val>
                                            <p:strVal val="#ppt_x"/>
                                          </p:val>
                                        </p:tav>
                                        <p:tav tm="100000">
                                          <p:val>
                                            <p:strVal val="#ppt_x"/>
                                          </p:val>
                                        </p:tav>
                                      </p:tavLst>
                                    </p:anim>
                                    <p:anim calcmode="lin" valueType="num">
                                      <p:cBhvr>
                                        <p:cTn id="242" dur="1000" fill="hold"/>
                                        <p:tgtEl>
                                          <p:spTgt spid="149"/>
                                        </p:tgtEl>
                                        <p:attrNameLst>
                                          <p:attrName>ppt_y</p:attrName>
                                        </p:attrNameLst>
                                      </p:cBhvr>
                                      <p:tavLst>
                                        <p:tav tm="0">
                                          <p:val>
                                            <p:strVal val="#ppt_y+.1"/>
                                          </p:val>
                                        </p:tav>
                                        <p:tav tm="100000">
                                          <p:val>
                                            <p:strVal val="#ppt_y"/>
                                          </p:val>
                                        </p:tav>
                                      </p:tavLst>
                                    </p:anim>
                                  </p:childTnLst>
                                </p:cTn>
                              </p:par>
                            </p:childTnLst>
                          </p:cTn>
                        </p:par>
                      </p:childTnLst>
                    </p:cTn>
                  </p:par>
                  <p:par>
                    <p:cTn id="243" fill="hold">
                      <p:stCondLst>
                        <p:cond delay="indefinite"/>
                      </p:stCondLst>
                      <p:childTnLst>
                        <p:par>
                          <p:cTn id="244" fill="hold">
                            <p:stCondLst>
                              <p:cond delay="0"/>
                            </p:stCondLst>
                            <p:childTnLst>
                              <p:par>
                                <p:cTn id="245" presetID="2" presetClass="entr" presetSubtype="4" fill="hold" grpId="0" nodeType="clickEffect">
                                  <p:stCondLst>
                                    <p:cond delay="0"/>
                                  </p:stCondLst>
                                  <p:childTnLst>
                                    <p:set>
                                      <p:cBhvr>
                                        <p:cTn id="246" dur="1" fill="hold">
                                          <p:stCondLst>
                                            <p:cond delay="0"/>
                                          </p:stCondLst>
                                        </p:cTn>
                                        <p:tgtEl>
                                          <p:spTgt spid="89"/>
                                        </p:tgtEl>
                                        <p:attrNameLst>
                                          <p:attrName>style.visibility</p:attrName>
                                        </p:attrNameLst>
                                      </p:cBhvr>
                                      <p:to>
                                        <p:strVal val="visible"/>
                                      </p:to>
                                    </p:set>
                                    <p:anim calcmode="lin" valueType="num">
                                      <p:cBhvr additive="base">
                                        <p:cTn id="247" dur="500" fill="hold"/>
                                        <p:tgtEl>
                                          <p:spTgt spid="89"/>
                                        </p:tgtEl>
                                        <p:attrNameLst>
                                          <p:attrName>ppt_x</p:attrName>
                                        </p:attrNameLst>
                                      </p:cBhvr>
                                      <p:tavLst>
                                        <p:tav tm="0">
                                          <p:val>
                                            <p:strVal val="#ppt_x"/>
                                          </p:val>
                                        </p:tav>
                                        <p:tav tm="100000">
                                          <p:val>
                                            <p:strVal val="#ppt_x"/>
                                          </p:val>
                                        </p:tav>
                                      </p:tavLst>
                                    </p:anim>
                                    <p:anim calcmode="lin" valueType="num">
                                      <p:cBhvr additive="base">
                                        <p:cTn id="248"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par>
                    <p:cTn id="249" fill="hold">
                      <p:stCondLst>
                        <p:cond delay="indefinite"/>
                      </p:stCondLst>
                      <p:childTnLst>
                        <p:par>
                          <p:cTn id="250" fill="hold">
                            <p:stCondLst>
                              <p:cond delay="0"/>
                            </p:stCondLst>
                            <p:childTnLst>
                              <p:par>
                                <p:cTn id="251" presetID="18" presetClass="entr" presetSubtype="12" fill="hold" grpId="0" nodeType="clickEffect">
                                  <p:stCondLst>
                                    <p:cond delay="0"/>
                                  </p:stCondLst>
                                  <p:childTnLst>
                                    <p:set>
                                      <p:cBhvr>
                                        <p:cTn id="252" dur="1" fill="hold">
                                          <p:stCondLst>
                                            <p:cond delay="0"/>
                                          </p:stCondLst>
                                        </p:cTn>
                                        <p:tgtEl>
                                          <p:spTgt spid="64"/>
                                        </p:tgtEl>
                                        <p:attrNameLst>
                                          <p:attrName>style.visibility</p:attrName>
                                        </p:attrNameLst>
                                      </p:cBhvr>
                                      <p:to>
                                        <p:strVal val="visible"/>
                                      </p:to>
                                    </p:set>
                                    <p:animEffect transition="in" filter="strips(downLeft)">
                                      <p:cBhvr>
                                        <p:cTn id="253" dur="3000"/>
                                        <p:tgtEl>
                                          <p:spTgt spid="64"/>
                                        </p:tgtEl>
                                      </p:cBhvr>
                                    </p:animEffect>
                                  </p:childTnLst>
                                </p:cTn>
                              </p:par>
                            </p:childTnLst>
                          </p:cTn>
                        </p:par>
                      </p:childTnLst>
                    </p:cTn>
                  </p:par>
                  <p:par>
                    <p:cTn id="254" fill="hold">
                      <p:stCondLst>
                        <p:cond delay="indefinite"/>
                      </p:stCondLst>
                      <p:childTnLst>
                        <p:par>
                          <p:cTn id="255" fill="hold">
                            <p:stCondLst>
                              <p:cond delay="0"/>
                            </p:stCondLst>
                            <p:childTnLst>
                              <p:par>
                                <p:cTn id="256" presetID="42" presetClass="entr" presetSubtype="0" fill="hold" grpId="0" nodeType="clickEffect">
                                  <p:stCondLst>
                                    <p:cond delay="0"/>
                                  </p:stCondLst>
                                  <p:childTnLst>
                                    <p:set>
                                      <p:cBhvr>
                                        <p:cTn id="257" dur="1" fill="hold">
                                          <p:stCondLst>
                                            <p:cond delay="0"/>
                                          </p:stCondLst>
                                        </p:cTn>
                                        <p:tgtEl>
                                          <p:spTgt spid="2"/>
                                        </p:tgtEl>
                                        <p:attrNameLst>
                                          <p:attrName>style.visibility</p:attrName>
                                        </p:attrNameLst>
                                      </p:cBhvr>
                                      <p:to>
                                        <p:strVal val="visible"/>
                                      </p:to>
                                    </p:set>
                                    <p:animEffect transition="in" filter="fade">
                                      <p:cBhvr>
                                        <p:cTn id="258" dur="1000"/>
                                        <p:tgtEl>
                                          <p:spTgt spid="2"/>
                                        </p:tgtEl>
                                      </p:cBhvr>
                                    </p:animEffect>
                                    <p:anim calcmode="lin" valueType="num">
                                      <p:cBhvr>
                                        <p:cTn id="259" dur="1000" fill="hold"/>
                                        <p:tgtEl>
                                          <p:spTgt spid="2"/>
                                        </p:tgtEl>
                                        <p:attrNameLst>
                                          <p:attrName>ppt_x</p:attrName>
                                        </p:attrNameLst>
                                      </p:cBhvr>
                                      <p:tavLst>
                                        <p:tav tm="0">
                                          <p:val>
                                            <p:strVal val="#ppt_x"/>
                                          </p:val>
                                        </p:tav>
                                        <p:tav tm="100000">
                                          <p:val>
                                            <p:strVal val="#ppt_x"/>
                                          </p:val>
                                        </p:tav>
                                      </p:tavLst>
                                    </p:anim>
                                    <p:anim calcmode="lin" valueType="num">
                                      <p:cBhvr>
                                        <p:cTn id="260" dur="1000" fill="hold"/>
                                        <p:tgtEl>
                                          <p:spTgt spid="2"/>
                                        </p:tgtEl>
                                        <p:attrNameLst>
                                          <p:attrName>ppt_y</p:attrName>
                                        </p:attrNameLst>
                                      </p:cBhvr>
                                      <p:tavLst>
                                        <p:tav tm="0">
                                          <p:val>
                                            <p:strVal val="#ppt_y+.1"/>
                                          </p:val>
                                        </p:tav>
                                        <p:tav tm="100000">
                                          <p:val>
                                            <p:strVal val="#ppt_y"/>
                                          </p:val>
                                        </p:tav>
                                      </p:tavLst>
                                    </p:anim>
                                  </p:childTnLst>
                                </p:cTn>
                              </p:par>
                              <p:par>
                                <p:cTn id="261" presetID="42" presetClass="entr" presetSubtype="0" fill="hold" grpId="0" nodeType="withEffect">
                                  <p:stCondLst>
                                    <p:cond delay="0"/>
                                  </p:stCondLst>
                                  <p:childTnLst>
                                    <p:set>
                                      <p:cBhvr>
                                        <p:cTn id="262" dur="1" fill="hold">
                                          <p:stCondLst>
                                            <p:cond delay="0"/>
                                          </p:stCondLst>
                                        </p:cTn>
                                        <p:tgtEl>
                                          <p:spTgt spid="101"/>
                                        </p:tgtEl>
                                        <p:attrNameLst>
                                          <p:attrName>style.visibility</p:attrName>
                                        </p:attrNameLst>
                                      </p:cBhvr>
                                      <p:to>
                                        <p:strVal val="visible"/>
                                      </p:to>
                                    </p:set>
                                    <p:animEffect transition="in" filter="fade">
                                      <p:cBhvr>
                                        <p:cTn id="263" dur="1000"/>
                                        <p:tgtEl>
                                          <p:spTgt spid="101"/>
                                        </p:tgtEl>
                                      </p:cBhvr>
                                    </p:animEffect>
                                    <p:anim calcmode="lin" valueType="num">
                                      <p:cBhvr>
                                        <p:cTn id="264" dur="1000" fill="hold"/>
                                        <p:tgtEl>
                                          <p:spTgt spid="101"/>
                                        </p:tgtEl>
                                        <p:attrNameLst>
                                          <p:attrName>ppt_x</p:attrName>
                                        </p:attrNameLst>
                                      </p:cBhvr>
                                      <p:tavLst>
                                        <p:tav tm="0">
                                          <p:val>
                                            <p:strVal val="#ppt_x"/>
                                          </p:val>
                                        </p:tav>
                                        <p:tav tm="100000">
                                          <p:val>
                                            <p:strVal val="#ppt_x"/>
                                          </p:val>
                                        </p:tav>
                                      </p:tavLst>
                                    </p:anim>
                                    <p:anim calcmode="lin" valueType="num">
                                      <p:cBhvr>
                                        <p:cTn id="265" dur="1000" fill="hold"/>
                                        <p:tgtEl>
                                          <p:spTgt spid="101"/>
                                        </p:tgtEl>
                                        <p:attrNameLst>
                                          <p:attrName>ppt_y</p:attrName>
                                        </p:attrNameLst>
                                      </p:cBhvr>
                                      <p:tavLst>
                                        <p:tav tm="0">
                                          <p:val>
                                            <p:strVal val="#ppt_y+.1"/>
                                          </p:val>
                                        </p:tav>
                                        <p:tav tm="100000">
                                          <p:val>
                                            <p:strVal val="#ppt_y"/>
                                          </p:val>
                                        </p:tav>
                                      </p:tavLst>
                                    </p:anim>
                                  </p:childTnLst>
                                </p:cTn>
                              </p:par>
                            </p:childTnLst>
                          </p:cTn>
                        </p:par>
                      </p:childTnLst>
                    </p:cTn>
                  </p:par>
                  <p:par>
                    <p:cTn id="266" fill="hold">
                      <p:stCondLst>
                        <p:cond delay="indefinite"/>
                      </p:stCondLst>
                      <p:childTnLst>
                        <p:par>
                          <p:cTn id="267" fill="hold">
                            <p:stCondLst>
                              <p:cond delay="0"/>
                            </p:stCondLst>
                            <p:childTnLst>
                              <p:par>
                                <p:cTn id="268" presetID="2" presetClass="entr" presetSubtype="4" fill="hold" nodeType="clickEffect">
                                  <p:stCondLst>
                                    <p:cond delay="0"/>
                                  </p:stCondLst>
                                  <p:childTnLst>
                                    <p:set>
                                      <p:cBhvr>
                                        <p:cTn id="269" dur="1" fill="hold">
                                          <p:stCondLst>
                                            <p:cond delay="0"/>
                                          </p:stCondLst>
                                        </p:cTn>
                                        <p:tgtEl>
                                          <p:spTgt spid="60"/>
                                        </p:tgtEl>
                                        <p:attrNameLst>
                                          <p:attrName>style.visibility</p:attrName>
                                        </p:attrNameLst>
                                      </p:cBhvr>
                                      <p:to>
                                        <p:strVal val="visible"/>
                                      </p:to>
                                    </p:set>
                                    <p:anim calcmode="lin" valueType="num">
                                      <p:cBhvr additive="base">
                                        <p:cTn id="270" dur="500" fill="hold"/>
                                        <p:tgtEl>
                                          <p:spTgt spid="60"/>
                                        </p:tgtEl>
                                        <p:attrNameLst>
                                          <p:attrName>ppt_x</p:attrName>
                                        </p:attrNameLst>
                                      </p:cBhvr>
                                      <p:tavLst>
                                        <p:tav tm="0">
                                          <p:val>
                                            <p:strVal val="#ppt_x"/>
                                          </p:val>
                                        </p:tav>
                                        <p:tav tm="100000">
                                          <p:val>
                                            <p:strVal val="#ppt_x"/>
                                          </p:val>
                                        </p:tav>
                                      </p:tavLst>
                                    </p:anim>
                                    <p:anim calcmode="lin" valueType="num">
                                      <p:cBhvr additive="base">
                                        <p:cTn id="271"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272" fill="hold">
                      <p:stCondLst>
                        <p:cond delay="indefinite"/>
                      </p:stCondLst>
                      <p:childTnLst>
                        <p:par>
                          <p:cTn id="273" fill="hold">
                            <p:stCondLst>
                              <p:cond delay="0"/>
                            </p:stCondLst>
                            <p:childTnLst>
                              <p:par>
                                <p:cTn id="274" presetID="42" presetClass="entr" presetSubtype="0" fill="hold" nodeType="clickEffect">
                                  <p:stCondLst>
                                    <p:cond delay="0"/>
                                  </p:stCondLst>
                                  <p:childTnLst>
                                    <p:set>
                                      <p:cBhvr>
                                        <p:cTn id="275" dur="1" fill="hold">
                                          <p:stCondLst>
                                            <p:cond delay="0"/>
                                          </p:stCondLst>
                                        </p:cTn>
                                        <p:tgtEl>
                                          <p:spTgt spid="61"/>
                                        </p:tgtEl>
                                        <p:attrNameLst>
                                          <p:attrName>style.visibility</p:attrName>
                                        </p:attrNameLst>
                                      </p:cBhvr>
                                      <p:to>
                                        <p:strVal val="visible"/>
                                      </p:to>
                                    </p:set>
                                    <p:animEffect transition="in" filter="fade">
                                      <p:cBhvr>
                                        <p:cTn id="276" dur="1000"/>
                                        <p:tgtEl>
                                          <p:spTgt spid="61"/>
                                        </p:tgtEl>
                                      </p:cBhvr>
                                    </p:animEffect>
                                    <p:anim calcmode="lin" valueType="num">
                                      <p:cBhvr>
                                        <p:cTn id="277" dur="1000" fill="hold"/>
                                        <p:tgtEl>
                                          <p:spTgt spid="61"/>
                                        </p:tgtEl>
                                        <p:attrNameLst>
                                          <p:attrName>ppt_x</p:attrName>
                                        </p:attrNameLst>
                                      </p:cBhvr>
                                      <p:tavLst>
                                        <p:tav tm="0">
                                          <p:val>
                                            <p:strVal val="#ppt_x"/>
                                          </p:val>
                                        </p:tav>
                                        <p:tav tm="100000">
                                          <p:val>
                                            <p:strVal val="#ppt_x"/>
                                          </p:val>
                                        </p:tav>
                                      </p:tavLst>
                                    </p:anim>
                                    <p:anim calcmode="lin" valueType="num">
                                      <p:cBhvr>
                                        <p:cTn id="278" dur="1000" fill="hold"/>
                                        <p:tgtEl>
                                          <p:spTgt spid="61"/>
                                        </p:tgtEl>
                                        <p:attrNameLst>
                                          <p:attrName>ppt_y</p:attrName>
                                        </p:attrNameLst>
                                      </p:cBhvr>
                                      <p:tavLst>
                                        <p:tav tm="0">
                                          <p:val>
                                            <p:strVal val="#ppt_y+.1"/>
                                          </p:val>
                                        </p:tav>
                                        <p:tav tm="100000">
                                          <p:val>
                                            <p:strVal val="#ppt_y"/>
                                          </p:val>
                                        </p:tav>
                                      </p:tavLst>
                                    </p:anim>
                                  </p:childTnLst>
                                </p:cTn>
                              </p:par>
                              <p:par>
                                <p:cTn id="279" presetID="42" presetClass="entr" presetSubtype="0" fill="hold" grpId="0" nodeType="withEffect">
                                  <p:stCondLst>
                                    <p:cond delay="0"/>
                                  </p:stCondLst>
                                  <p:childTnLst>
                                    <p:set>
                                      <p:cBhvr>
                                        <p:cTn id="280" dur="1" fill="hold">
                                          <p:stCondLst>
                                            <p:cond delay="0"/>
                                          </p:stCondLst>
                                        </p:cTn>
                                        <p:tgtEl>
                                          <p:spTgt spid="62"/>
                                        </p:tgtEl>
                                        <p:attrNameLst>
                                          <p:attrName>style.visibility</p:attrName>
                                        </p:attrNameLst>
                                      </p:cBhvr>
                                      <p:to>
                                        <p:strVal val="visible"/>
                                      </p:to>
                                    </p:set>
                                    <p:animEffect transition="in" filter="fade">
                                      <p:cBhvr>
                                        <p:cTn id="281" dur="1000"/>
                                        <p:tgtEl>
                                          <p:spTgt spid="62"/>
                                        </p:tgtEl>
                                      </p:cBhvr>
                                    </p:animEffect>
                                    <p:anim calcmode="lin" valueType="num">
                                      <p:cBhvr>
                                        <p:cTn id="282" dur="1000" fill="hold"/>
                                        <p:tgtEl>
                                          <p:spTgt spid="62"/>
                                        </p:tgtEl>
                                        <p:attrNameLst>
                                          <p:attrName>ppt_x</p:attrName>
                                        </p:attrNameLst>
                                      </p:cBhvr>
                                      <p:tavLst>
                                        <p:tav tm="0">
                                          <p:val>
                                            <p:strVal val="#ppt_x"/>
                                          </p:val>
                                        </p:tav>
                                        <p:tav tm="100000">
                                          <p:val>
                                            <p:strVal val="#ppt_x"/>
                                          </p:val>
                                        </p:tav>
                                      </p:tavLst>
                                    </p:anim>
                                    <p:anim calcmode="lin" valueType="num">
                                      <p:cBhvr>
                                        <p:cTn id="283"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284" fill="hold">
                      <p:stCondLst>
                        <p:cond delay="indefinite"/>
                      </p:stCondLst>
                      <p:childTnLst>
                        <p:par>
                          <p:cTn id="285" fill="hold">
                            <p:stCondLst>
                              <p:cond delay="0"/>
                            </p:stCondLst>
                            <p:childTnLst>
                              <p:par>
                                <p:cTn id="286" presetID="42" presetClass="entr" presetSubtype="0" fill="hold" grpId="0" nodeType="clickEffect">
                                  <p:stCondLst>
                                    <p:cond delay="0"/>
                                  </p:stCondLst>
                                  <p:childTnLst>
                                    <p:set>
                                      <p:cBhvr>
                                        <p:cTn id="287" dur="1" fill="hold">
                                          <p:stCondLst>
                                            <p:cond delay="0"/>
                                          </p:stCondLst>
                                        </p:cTn>
                                        <p:tgtEl>
                                          <p:spTgt spid="113"/>
                                        </p:tgtEl>
                                        <p:attrNameLst>
                                          <p:attrName>style.visibility</p:attrName>
                                        </p:attrNameLst>
                                      </p:cBhvr>
                                      <p:to>
                                        <p:strVal val="visible"/>
                                      </p:to>
                                    </p:set>
                                    <p:animEffect transition="in" filter="fade">
                                      <p:cBhvr>
                                        <p:cTn id="288" dur="1000"/>
                                        <p:tgtEl>
                                          <p:spTgt spid="113"/>
                                        </p:tgtEl>
                                      </p:cBhvr>
                                    </p:animEffect>
                                    <p:anim calcmode="lin" valueType="num">
                                      <p:cBhvr>
                                        <p:cTn id="289" dur="1000" fill="hold"/>
                                        <p:tgtEl>
                                          <p:spTgt spid="113"/>
                                        </p:tgtEl>
                                        <p:attrNameLst>
                                          <p:attrName>ppt_x</p:attrName>
                                        </p:attrNameLst>
                                      </p:cBhvr>
                                      <p:tavLst>
                                        <p:tav tm="0">
                                          <p:val>
                                            <p:strVal val="#ppt_x"/>
                                          </p:val>
                                        </p:tav>
                                        <p:tav tm="100000">
                                          <p:val>
                                            <p:strVal val="#ppt_x"/>
                                          </p:val>
                                        </p:tav>
                                      </p:tavLst>
                                    </p:anim>
                                    <p:anim calcmode="lin" valueType="num">
                                      <p:cBhvr>
                                        <p:cTn id="290" dur="1000" fill="hold"/>
                                        <p:tgtEl>
                                          <p:spTgt spid="113"/>
                                        </p:tgtEl>
                                        <p:attrNameLst>
                                          <p:attrName>ppt_y</p:attrName>
                                        </p:attrNameLst>
                                      </p:cBhvr>
                                      <p:tavLst>
                                        <p:tav tm="0">
                                          <p:val>
                                            <p:strVal val="#ppt_y+.1"/>
                                          </p:val>
                                        </p:tav>
                                        <p:tav tm="100000">
                                          <p:val>
                                            <p:strVal val="#ppt_y"/>
                                          </p:val>
                                        </p:tav>
                                      </p:tavLst>
                                    </p:anim>
                                  </p:childTnLst>
                                </p:cTn>
                              </p:par>
                            </p:childTnLst>
                          </p:cTn>
                        </p:par>
                      </p:childTnLst>
                    </p:cTn>
                  </p:par>
                  <p:par>
                    <p:cTn id="291" fill="hold">
                      <p:stCondLst>
                        <p:cond delay="indefinite"/>
                      </p:stCondLst>
                      <p:childTnLst>
                        <p:par>
                          <p:cTn id="292" fill="hold">
                            <p:stCondLst>
                              <p:cond delay="0"/>
                            </p:stCondLst>
                            <p:childTnLst>
                              <p:par>
                                <p:cTn id="293" presetID="18" presetClass="entr" presetSubtype="12" fill="hold" grpId="0" nodeType="clickEffect">
                                  <p:stCondLst>
                                    <p:cond delay="0"/>
                                  </p:stCondLst>
                                  <p:childTnLst>
                                    <p:set>
                                      <p:cBhvr>
                                        <p:cTn id="294" dur="1" fill="hold">
                                          <p:stCondLst>
                                            <p:cond delay="0"/>
                                          </p:stCondLst>
                                        </p:cTn>
                                        <p:tgtEl>
                                          <p:spTgt spid="116"/>
                                        </p:tgtEl>
                                        <p:attrNameLst>
                                          <p:attrName>style.visibility</p:attrName>
                                        </p:attrNameLst>
                                      </p:cBhvr>
                                      <p:to>
                                        <p:strVal val="visible"/>
                                      </p:to>
                                    </p:set>
                                    <p:animEffect transition="in" filter="strips(downLeft)">
                                      <p:cBhvr>
                                        <p:cTn id="295" dur="3000"/>
                                        <p:tgtEl>
                                          <p:spTgt spid="116"/>
                                        </p:tgtEl>
                                      </p:cBhvr>
                                    </p:animEffect>
                                  </p:childTnLst>
                                </p:cTn>
                              </p:par>
                            </p:childTnLst>
                          </p:cTn>
                        </p:par>
                      </p:childTnLst>
                    </p:cTn>
                  </p:par>
                  <p:par>
                    <p:cTn id="296" fill="hold">
                      <p:stCondLst>
                        <p:cond delay="indefinite"/>
                      </p:stCondLst>
                      <p:childTnLst>
                        <p:par>
                          <p:cTn id="297" fill="hold">
                            <p:stCondLst>
                              <p:cond delay="0"/>
                            </p:stCondLst>
                            <p:childTnLst>
                              <p:par>
                                <p:cTn id="298" presetID="22" presetClass="entr" presetSubtype="4" fill="hold" grpId="0" nodeType="clickEffect">
                                  <p:stCondLst>
                                    <p:cond delay="0"/>
                                  </p:stCondLst>
                                  <p:childTnLst>
                                    <p:set>
                                      <p:cBhvr>
                                        <p:cTn id="299" dur="1" fill="hold">
                                          <p:stCondLst>
                                            <p:cond delay="0"/>
                                          </p:stCondLst>
                                        </p:cTn>
                                        <p:tgtEl>
                                          <p:spTgt spid="121"/>
                                        </p:tgtEl>
                                        <p:attrNameLst>
                                          <p:attrName>style.visibility</p:attrName>
                                        </p:attrNameLst>
                                      </p:cBhvr>
                                      <p:to>
                                        <p:strVal val="visible"/>
                                      </p:to>
                                    </p:set>
                                    <p:animEffect transition="in" filter="wipe(down)">
                                      <p:cBhvr>
                                        <p:cTn id="300" dur="3000"/>
                                        <p:tgtEl>
                                          <p:spTgt spid="121"/>
                                        </p:tgtEl>
                                      </p:cBhvr>
                                    </p:animEffect>
                                  </p:childTnLst>
                                </p:cTn>
                              </p:par>
                            </p:childTnLst>
                          </p:cTn>
                        </p:par>
                      </p:childTnLst>
                    </p:cTn>
                  </p:par>
                  <p:par>
                    <p:cTn id="301" fill="hold">
                      <p:stCondLst>
                        <p:cond delay="indefinite"/>
                      </p:stCondLst>
                      <p:childTnLst>
                        <p:par>
                          <p:cTn id="302" fill="hold">
                            <p:stCondLst>
                              <p:cond delay="0"/>
                            </p:stCondLst>
                            <p:childTnLst>
                              <p:par>
                                <p:cTn id="303" presetID="18" presetClass="entr" presetSubtype="12" fill="hold" grpId="0" nodeType="clickEffect">
                                  <p:stCondLst>
                                    <p:cond delay="0"/>
                                  </p:stCondLst>
                                  <p:childTnLst>
                                    <p:set>
                                      <p:cBhvr>
                                        <p:cTn id="304" dur="1" fill="hold">
                                          <p:stCondLst>
                                            <p:cond delay="0"/>
                                          </p:stCondLst>
                                        </p:cTn>
                                        <p:tgtEl>
                                          <p:spTgt spid="63"/>
                                        </p:tgtEl>
                                        <p:attrNameLst>
                                          <p:attrName>style.visibility</p:attrName>
                                        </p:attrNameLst>
                                      </p:cBhvr>
                                      <p:to>
                                        <p:strVal val="visible"/>
                                      </p:to>
                                    </p:set>
                                    <p:animEffect transition="in" filter="strips(downLeft)">
                                      <p:cBhvr>
                                        <p:cTn id="305" dur="3000"/>
                                        <p:tgtEl>
                                          <p:spTgt spid="63"/>
                                        </p:tgtEl>
                                      </p:cBhvr>
                                    </p:animEffect>
                                  </p:childTnLst>
                                </p:cTn>
                              </p:par>
                            </p:childTnLst>
                          </p:cTn>
                        </p:par>
                      </p:childTnLst>
                    </p:cTn>
                  </p:par>
                  <p:par>
                    <p:cTn id="306" fill="hold">
                      <p:stCondLst>
                        <p:cond delay="indefinite"/>
                      </p:stCondLst>
                      <p:childTnLst>
                        <p:par>
                          <p:cTn id="307" fill="hold">
                            <p:stCondLst>
                              <p:cond delay="0"/>
                            </p:stCondLst>
                            <p:childTnLst>
                              <p:par>
                                <p:cTn id="308" presetID="1" presetClass="exit" presetSubtype="0" fill="hold" grpId="1" nodeType="clickEffect">
                                  <p:stCondLst>
                                    <p:cond delay="0"/>
                                  </p:stCondLst>
                                  <p:childTnLst>
                                    <p:set>
                                      <p:cBhvr>
                                        <p:cTn id="309" dur="1" fill="hold">
                                          <p:stCondLst>
                                            <p:cond delay="0"/>
                                          </p:stCondLst>
                                        </p:cTn>
                                        <p:tgtEl>
                                          <p:spTgt spid="2"/>
                                        </p:tgtEl>
                                        <p:attrNameLst>
                                          <p:attrName>style.visibility</p:attrName>
                                        </p:attrNameLst>
                                      </p:cBhvr>
                                      <p:to>
                                        <p:strVal val="hidden"/>
                                      </p:to>
                                    </p:set>
                                  </p:childTnLst>
                                </p:cTn>
                              </p:par>
                              <p:par>
                                <p:cTn id="310" presetID="1" presetClass="exit" presetSubtype="0" fill="hold" grpId="1" nodeType="withEffect">
                                  <p:stCondLst>
                                    <p:cond delay="0"/>
                                  </p:stCondLst>
                                  <p:childTnLst>
                                    <p:set>
                                      <p:cBhvr>
                                        <p:cTn id="311" dur="1" fill="hold">
                                          <p:stCondLst>
                                            <p:cond delay="0"/>
                                          </p:stCondLst>
                                        </p:cTn>
                                        <p:tgtEl>
                                          <p:spTgt spid="116"/>
                                        </p:tgtEl>
                                        <p:attrNameLst>
                                          <p:attrName>style.visibility</p:attrName>
                                        </p:attrNameLst>
                                      </p:cBhvr>
                                      <p:to>
                                        <p:strVal val="hidden"/>
                                      </p:to>
                                    </p:set>
                                  </p:childTnLst>
                                </p:cTn>
                              </p:par>
                              <p:par>
                                <p:cTn id="312" presetID="1" presetClass="exit" presetSubtype="0" fill="hold" grpId="1" nodeType="withEffect">
                                  <p:stCondLst>
                                    <p:cond delay="0"/>
                                  </p:stCondLst>
                                  <p:childTnLst>
                                    <p:set>
                                      <p:cBhvr>
                                        <p:cTn id="313" dur="1" fill="hold">
                                          <p:stCondLst>
                                            <p:cond delay="0"/>
                                          </p:stCondLst>
                                        </p:cTn>
                                        <p:tgtEl>
                                          <p:spTgt spid="121"/>
                                        </p:tgtEl>
                                        <p:attrNameLst>
                                          <p:attrName>style.visibility</p:attrName>
                                        </p:attrNameLst>
                                      </p:cBhvr>
                                      <p:to>
                                        <p:strVal val="hidden"/>
                                      </p:to>
                                    </p:set>
                                  </p:childTnLst>
                                </p:cTn>
                              </p:par>
                            </p:childTnLst>
                          </p:cTn>
                        </p:par>
                      </p:childTnLst>
                    </p:cTn>
                  </p:par>
                  <p:par>
                    <p:cTn id="314" fill="hold">
                      <p:stCondLst>
                        <p:cond delay="indefinite"/>
                      </p:stCondLst>
                      <p:childTnLst>
                        <p:par>
                          <p:cTn id="315" fill="hold">
                            <p:stCondLst>
                              <p:cond delay="0"/>
                            </p:stCondLst>
                            <p:childTnLst>
                              <p:par>
                                <p:cTn id="316" presetID="42" presetClass="entr" presetSubtype="0" fill="hold" grpId="0" nodeType="clickEffect">
                                  <p:stCondLst>
                                    <p:cond delay="0"/>
                                  </p:stCondLst>
                                  <p:childTnLst>
                                    <p:set>
                                      <p:cBhvr>
                                        <p:cTn id="317" dur="1" fill="hold">
                                          <p:stCondLst>
                                            <p:cond delay="0"/>
                                          </p:stCondLst>
                                        </p:cTn>
                                        <p:tgtEl>
                                          <p:spTgt spid="143"/>
                                        </p:tgtEl>
                                        <p:attrNameLst>
                                          <p:attrName>style.visibility</p:attrName>
                                        </p:attrNameLst>
                                      </p:cBhvr>
                                      <p:to>
                                        <p:strVal val="visible"/>
                                      </p:to>
                                    </p:set>
                                    <p:animEffect transition="in" filter="fade">
                                      <p:cBhvr>
                                        <p:cTn id="318" dur="1000"/>
                                        <p:tgtEl>
                                          <p:spTgt spid="143"/>
                                        </p:tgtEl>
                                      </p:cBhvr>
                                    </p:animEffect>
                                    <p:anim calcmode="lin" valueType="num">
                                      <p:cBhvr>
                                        <p:cTn id="319" dur="1000" fill="hold"/>
                                        <p:tgtEl>
                                          <p:spTgt spid="143"/>
                                        </p:tgtEl>
                                        <p:attrNameLst>
                                          <p:attrName>ppt_x</p:attrName>
                                        </p:attrNameLst>
                                      </p:cBhvr>
                                      <p:tavLst>
                                        <p:tav tm="0">
                                          <p:val>
                                            <p:strVal val="#ppt_x"/>
                                          </p:val>
                                        </p:tav>
                                        <p:tav tm="100000">
                                          <p:val>
                                            <p:strVal val="#ppt_x"/>
                                          </p:val>
                                        </p:tav>
                                      </p:tavLst>
                                    </p:anim>
                                    <p:anim calcmode="lin" valueType="num">
                                      <p:cBhvr>
                                        <p:cTn id="320" dur="1000" fill="hold"/>
                                        <p:tgtEl>
                                          <p:spTgt spid="143"/>
                                        </p:tgtEl>
                                        <p:attrNameLst>
                                          <p:attrName>ppt_y</p:attrName>
                                        </p:attrNameLst>
                                      </p:cBhvr>
                                      <p:tavLst>
                                        <p:tav tm="0">
                                          <p:val>
                                            <p:strVal val="#ppt_y+.1"/>
                                          </p:val>
                                        </p:tav>
                                        <p:tav tm="100000">
                                          <p:val>
                                            <p:strVal val="#ppt_y"/>
                                          </p:val>
                                        </p:tav>
                                      </p:tavLst>
                                    </p:anim>
                                  </p:childTnLst>
                                </p:cTn>
                              </p:par>
                              <p:par>
                                <p:cTn id="321" presetID="42" presetClass="entr" presetSubtype="0" fill="hold" grpId="0" nodeType="withEffect">
                                  <p:stCondLst>
                                    <p:cond delay="0"/>
                                  </p:stCondLst>
                                  <p:childTnLst>
                                    <p:set>
                                      <p:cBhvr>
                                        <p:cTn id="322" dur="1" fill="hold">
                                          <p:stCondLst>
                                            <p:cond delay="0"/>
                                          </p:stCondLst>
                                        </p:cTn>
                                        <p:tgtEl>
                                          <p:spTgt spid="139"/>
                                        </p:tgtEl>
                                        <p:attrNameLst>
                                          <p:attrName>style.visibility</p:attrName>
                                        </p:attrNameLst>
                                      </p:cBhvr>
                                      <p:to>
                                        <p:strVal val="visible"/>
                                      </p:to>
                                    </p:set>
                                    <p:animEffect transition="in" filter="fade">
                                      <p:cBhvr>
                                        <p:cTn id="323" dur="1000"/>
                                        <p:tgtEl>
                                          <p:spTgt spid="139"/>
                                        </p:tgtEl>
                                      </p:cBhvr>
                                    </p:animEffect>
                                    <p:anim calcmode="lin" valueType="num">
                                      <p:cBhvr>
                                        <p:cTn id="324" dur="1000" fill="hold"/>
                                        <p:tgtEl>
                                          <p:spTgt spid="139"/>
                                        </p:tgtEl>
                                        <p:attrNameLst>
                                          <p:attrName>ppt_x</p:attrName>
                                        </p:attrNameLst>
                                      </p:cBhvr>
                                      <p:tavLst>
                                        <p:tav tm="0">
                                          <p:val>
                                            <p:strVal val="#ppt_x"/>
                                          </p:val>
                                        </p:tav>
                                        <p:tav tm="100000">
                                          <p:val>
                                            <p:strVal val="#ppt_x"/>
                                          </p:val>
                                        </p:tav>
                                      </p:tavLst>
                                    </p:anim>
                                    <p:anim calcmode="lin" valueType="num">
                                      <p:cBhvr>
                                        <p:cTn id="325"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par>
                    <p:cTn id="326" fill="hold">
                      <p:stCondLst>
                        <p:cond delay="indefinite"/>
                      </p:stCondLst>
                      <p:childTnLst>
                        <p:par>
                          <p:cTn id="327" fill="hold">
                            <p:stCondLst>
                              <p:cond delay="0"/>
                            </p:stCondLst>
                            <p:childTnLst>
                              <p:par>
                                <p:cTn id="328" presetID="2" presetClass="entr" presetSubtype="4" fill="hold" grpId="0" nodeType="clickEffect">
                                  <p:stCondLst>
                                    <p:cond delay="0"/>
                                  </p:stCondLst>
                                  <p:childTnLst>
                                    <p:set>
                                      <p:cBhvr>
                                        <p:cTn id="329" dur="1" fill="hold">
                                          <p:stCondLst>
                                            <p:cond delay="0"/>
                                          </p:stCondLst>
                                        </p:cTn>
                                        <p:tgtEl>
                                          <p:spTgt spid="150"/>
                                        </p:tgtEl>
                                        <p:attrNameLst>
                                          <p:attrName>style.visibility</p:attrName>
                                        </p:attrNameLst>
                                      </p:cBhvr>
                                      <p:to>
                                        <p:strVal val="visible"/>
                                      </p:to>
                                    </p:set>
                                    <p:anim calcmode="lin" valueType="num">
                                      <p:cBhvr additive="base">
                                        <p:cTn id="330" dur="500" fill="hold"/>
                                        <p:tgtEl>
                                          <p:spTgt spid="150"/>
                                        </p:tgtEl>
                                        <p:attrNameLst>
                                          <p:attrName>ppt_x</p:attrName>
                                        </p:attrNameLst>
                                      </p:cBhvr>
                                      <p:tavLst>
                                        <p:tav tm="0">
                                          <p:val>
                                            <p:strVal val="#ppt_x"/>
                                          </p:val>
                                        </p:tav>
                                        <p:tav tm="100000">
                                          <p:val>
                                            <p:strVal val="#ppt_x"/>
                                          </p:val>
                                        </p:tav>
                                      </p:tavLst>
                                    </p:anim>
                                    <p:anim calcmode="lin" valueType="num">
                                      <p:cBhvr additive="base">
                                        <p:cTn id="331" dur="500" fill="hold"/>
                                        <p:tgtEl>
                                          <p:spTgt spid="150"/>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51"/>
                                        </p:tgtEl>
                                        <p:attrNameLst>
                                          <p:attrName>style.visibility</p:attrName>
                                        </p:attrNameLst>
                                      </p:cBhvr>
                                      <p:to>
                                        <p:strVal val="visible"/>
                                      </p:to>
                                    </p:set>
                                    <p:anim calcmode="lin" valueType="num">
                                      <p:cBhvr additive="base">
                                        <p:cTn id="334" dur="500" fill="hold"/>
                                        <p:tgtEl>
                                          <p:spTgt spid="151"/>
                                        </p:tgtEl>
                                        <p:attrNameLst>
                                          <p:attrName>ppt_x</p:attrName>
                                        </p:attrNameLst>
                                      </p:cBhvr>
                                      <p:tavLst>
                                        <p:tav tm="0">
                                          <p:val>
                                            <p:strVal val="#ppt_x"/>
                                          </p:val>
                                        </p:tav>
                                        <p:tav tm="100000">
                                          <p:val>
                                            <p:strVal val="#ppt_x"/>
                                          </p:val>
                                        </p:tav>
                                      </p:tavLst>
                                    </p:anim>
                                    <p:anim calcmode="lin" valueType="num">
                                      <p:cBhvr additive="base">
                                        <p:cTn id="335" dur="500" fill="hold"/>
                                        <p:tgtEl>
                                          <p:spTgt spid="151"/>
                                        </p:tgtEl>
                                        <p:attrNameLst>
                                          <p:attrName>ppt_y</p:attrName>
                                        </p:attrNameLst>
                                      </p:cBhvr>
                                      <p:tavLst>
                                        <p:tav tm="0">
                                          <p:val>
                                            <p:strVal val="1+#ppt_h/2"/>
                                          </p:val>
                                        </p:tav>
                                        <p:tav tm="100000">
                                          <p:val>
                                            <p:strVal val="#ppt_y"/>
                                          </p:val>
                                        </p:tav>
                                      </p:tavLst>
                                    </p:anim>
                                  </p:childTnLst>
                                </p:cTn>
                              </p:par>
                            </p:childTnLst>
                          </p:cTn>
                        </p:par>
                      </p:childTnLst>
                    </p:cTn>
                  </p:par>
                  <p:par>
                    <p:cTn id="336" fill="hold">
                      <p:stCondLst>
                        <p:cond delay="indefinite"/>
                      </p:stCondLst>
                      <p:childTnLst>
                        <p:par>
                          <p:cTn id="337" fill="hold">
                            <p:stCondLst>
                              <p:cond delay="0"/>
                            </p:stCondLst>
                            <p:childTnLst>
                              <p:par>
                                <p:cTn id="338" presetID="18" presetClass="entr" presetSubtype="12" fill="hold" grpId="0" nodeType="clickEffect">
                                  <p:stCondLst>
                                    <p:cond delay="0"/>
                                  </p:stCondLst>
                                  <p:childTnLst>
                                    <p:set>
                                      <p:cBhvr>
                                        <p:cTn id="339" dur="1" fill="hold">
                                          <p:stCondLst>
                                            <p:cond delay="0"/>
                                          </p:stCondLst>
                                        </p:cTn>
                                        <p:tgtEl>
                                          <p:spTgt spid="65"/>
                                        </p:tgtEl>
                                        <p:attrNameLst>
                                          <p:attrName>style.visibility</p:attrName>
                                        </p:attrNameLst>
                                      </p:cBhvr>
                                      <p:to>
                                        <p:strVal val="visible"/>
                                      </p:to>
                                    </p:set>
                                    <p:animEffect transition="in" filter="strips(downLeft)">
                                      <p:cBhvr>
                                        <p:cTn id="340" dur="3000"/>
                                        <p:tgtEl>
                                          <p:spTgt spid="65"/>
                                        </p:tgtEl>
                                      </p:cBhvr>
                                    </p:animEffect>
                                  </p:childTnLst>
                                </p:cTn>
                              </p:par>
                            </p:childTnLst>
                          </p:cTn>
                        </p:par>
                      </p:childTnLst>
                    </p:cTn>
                  </p:par>
                  <p:par>
                    <p:cTn id="341" fill="hold">
                      <p:stCondLst>
                        <p:cond delay="indefinite"/>
                      </p:stCondLst>
                      <p:childTnLst>
                        <p:par>
                          <p:cTn id="342" fill="hold">
                            <p:stCondLst>
                              <p:cond delay="0"/>
                            </p:stCondLst>
                            <p:childTnLst>
                              <p:par>
                                <p:cTn id="343" presetID="22" presetClass="entr" presetSubtype="4" fill="hold" grpId="0" nodeType="clickEffect">
                                  <p:stCondLst>
                                    <p:cond delay="0"/>
                                  </p:stCondLst>
                                  <p:childTnLst>
                                    <p:set>
                                      <p:cBhvr>
                                        <p:cTn id="344" dur="1" fill="hold">
                                          <p:stCondLst>
                                            <p:cond delay="0"/>
                                          </p:stCondLst>
                                        </p:cTn>
                                        <p:tgtEl>
                                          <p:spTgt spid="66"/>
                                        </p:tgtEl>
                                        <p:attrNameLst>
                                          <p:attrName>style.visibility</p:attrName>
                                        </p:attrNameLst>
                                      </p:cBhvr>
                                      <p:to>
                                        <p:strVal val="visible"/>
                                      </p:to>
                                    </p:set>
                                    <p:animEffect transition="in" filter="wipe(down)">
                                      <p:cBhvr>
                                        <p:cTn id="345" dur="3000"/>
                                        <p:tgtEl>
                                          <p:spTgt spid="66"/>
                                        </p:tgtEl>
                                      </p:cBhvr>
                                    </p:animEffect>
                                  </p:childTnLst>
                                </p:cTn>
                              </p:par>
                            </p:childTnLst>
                          </p:cTn>
                        </p:par>
                      </p:childTnLst>
                    </p:cTn>
                  </p:par>
                  <p:par>
                    <p:cTn id="346" fill="hold">
                      <p:stCondLst>
                        <p:cond delay="indefinite"/>
                      </p:stCondLst>
                      <p:childTnLst>
                        <p:par>
                          <p:cTn id="347" fill="hold">
                            <p:stCondLst>
                              <p:cond delay="0"/>
                            </p:stCondLst>
                            <p:childTnLst>
                              <p:par>
                                <p:cTn id="348" presetID="2" presetClass="entr" presetSubtype="4" fill="hold" grpId="0" nodeType="clickEffect">
                                  <p:stCondLst>
                                    <p:cond delay="0"/>
                                  </p:stCondLst>
                                  <p:childTnLst>
                                    <p:set>
                                      <p:cBhvr>
                                        <p:cTn id="349" dur="1" fill="hold">
                                          <p:stCondLst>
                                            <p:cond delay="0"/>
                                          </p:stCondLst>
                                        </p:cTn>
                                        <p:tgtEl>
                                          <p:spTgt spid="152"/>
                                        </p:tgtEl>
                                        <p:attrNameLst>
                                          <p:attrName>style.visibility</p:attrName>
                                        </p:attrNameLst>
                                      </p:cBhvr>
                                      <p:to>
                                        <p:strVal val="visible"/>
                                      </p:to>
                                    </p:set>
                                    <p:anim calcmode="lin" valueType="num">
                                      <p:cBhvr additive="base">
                                        <p:cTn id="350" dur="500" fill="hold"/>
                                        <p:tgtEl>
                                          <p:spTgt spid="152"/>
                                        </p:tgtEl>
                                        <p:attrNameLst>
                                          <p:attrName>ppt_x</p:attrName>
                                        </p:attrNameLst>
                                      </p:cBhvr>
                                      <p:tavLst>
                                        <p:tav tm="0">
                                          <p:val>
                                            <p:strVal val="#ppt_x"/>
                                          </p:val>
                                        </p:tav>
                                        <p:tav tm="100000">
                                          <p:val>
                                            <p:strVal val="#ppt_x"/>
                                          </p:val>
                                        </p:tav>
                                      </p:tavLst>
                                    </p:anim>
                                    <p:anim calcmode="lin" valueType="num">
                                      <p:cBhvr additive="base">
                                        <p:cTn id="351" dur="500" fill="hold"/>
                                        <p:tgtEl>
                                          <p:spTgt spid="152"/>
                                        </p:tgtEl>
                                        <p:attrNameLst>
                                          <p:attrName>ppt_y</p:attrName>
                                        </p:attrNameLst>
                                      </p:cBhvr>
                                      <p:tavLst>
                                        <p:tav tm="0">
                                          <p:val>
                                            <p:strVal val="1+#ppt_h/2"/>
                                          </p:val>
                                        </p:tav>
                                        <p:tav tm="100000">
                                          <p:val>
                                            <p:strVal val="#ppt_y"/>
                                          </p:val>
                                        </p:tav>
                                      </p:tavLst>
                                    </p:anim>
                                  </p:childTnLst>
                                </p:cTn>
                              </p:par>
                            </p:childTnLst>
                          </p:cTn>
                        </p:par>
                      </p:childTnLst>
                    </p:cTn>
                  </p:par>
                  <p:par>
                    <p:cTn id="352" fill="hold">
                      <p:stCondLst>
                        <p:cond delay="indefinite"/>
                      </p:stCondLst>
                      <p:childTnLst>
                        <p:par>
                          <p:cTn id="353" fill="hold">
                            <p:stCondLst>
                              <p:cond delay="0"/>
                            </p:stCondLst>
                            <p:childTnLst>
                              <p:par>
                                <p:cTn id="354" presetID="42" presetClass="entr" presetSubtype="0" fill="hold" grpId="0" nodeType="clickEffect">
                                  <p:stCondLst>
                                    <p:cond delay="0"/>
                                  </p:stCondLst>
                                  <p:childTnLst>
                                    <p:set>
                                      <p:cBhvr>
                                        <p:cTn id="355" dur="1" fill="hold">
                                          <p:stCondLst>
                                            <p:cond delay="0"/>
                                          </p:stCondLst>
                                        </p:cTn>
                                        <p:tgtEl>
                                          <p:spTgt spid="153"/>
                                        </p:tgtEl>
                                        <p:attrNameLst>
                                          <p:attrName>style.visibility</p:attrName>
                                        </p:attrNameLst>
                                      </p:cBhvr>
                                      <p:to>
                                        <p:strVal val="visible"/>
                                      </p:to>
                                    </p:set>
                                    <p:animEffect transition="in" filter="fade">
                                      <p:cBhvr>
                                        <p:cTn id="356" dur="1000"/>
                                        <p:tgtEl>
                                          <p:spTgt spid="153"/>
                                        </p:tgtEl>
                                      </p:cBhvr>
                                    </p:animEffect>
                                    <p:anim calcmode="lin" valueType="num">
                                      <p:cBhvr>
                                        <p:cTn id="357" dur="1000" fill="hold"/>
                                        <p:tgtEl>
                                          <p:spTgt spid="153"/>
                                        </p:tgtEl>
                                        <p:attrNameLst>
                                          <p:attrName>ppt_x</p:attrName>
                                        </p:attrNameLst>
                                      </p:cBhvr>
                                      <p:tavLst>
                                        <p:tav tm="0">
                                          <p:val>
                                            <p:strVal val="#ppt_x"/>
                                          </p:val>
                                        </p:tav>
                                        <p:tav tm="100000">
                                          <p:val>
                                            <p:strVal val="#ppt_x"/>
                                          </p:val>
                                        </p:tav>
                                      </p:tavLst>
                                    </p:anim>
                                    <p:anim calcmode="lin" valueType="num">
                                      <p:cBhvr>
                                        <p:cTn id="358" dur="1000" fill="hold"/>
                                        <p:tgtEl>
                                          <p:spTgt spid="153"/>
                                        </p:tgtEl>
                                        <p:attrNameLst>
                                          <p:attrName>ppt_y</p:attrName>
                                        </p:attrNameLst>
                                      </p:cBhvr>
                                      <p:tavLst>
                                        <p:tav tm="0">
                                          <p:val>
                                            <p:strVal val="#ppt_y+.1"/>
                                          </p:val>
                                        </p:tav>
                                        <p:tav tm="100000">
                                          <p:val>
                                            <p:strVal val="#ppt_y"/>
                                          </p:val>
                                        </p:tav>
                                      </p:tavLst>
                                    </p:anim>
                                  </p:childTnLst>
                                </p:cTn>
                              </p:par>
                              <p:par>
                                <p:cTn id="359" presetID="42" presetClass="entr" presetSubtype="0" fill="hold" grpId="0" nodeType="withEffect">
                                  <p:stCondLst>
                                    <p:cond delay="0"/>
                                  </p:stCondLst>
                                  <p:childTnLst>
                                    <p:set>
                                      <p:cBhvr>
                                        <p:cTn id="360" dur="1" fill="hold">
                                          <p:stCondLst>
                                            <p:cond delay="0"/>
                                          </p:stCondLst>
                                        </p:cTn>
                                        <p:tgtEl>
                                          <p:spTgt spid="154"/>
                                        </p:tgtEl>
                                        <p:attrNameLst>
                                          <p:attrName>style.visibility</p:attrName>
                                        </p:attrNameLst>
                                      </p:cBhvr>
                                      <p:to>
                                        <p:strVal val="visible"/>
                                      </p:to>
                                    </p:set>
                                    <p:animEffect transition="in" filter="fade">
                                      <p:cBhvr>
                                        <p:cTn id="361" dur="1000"/>
                                        <p:tgtEl>
                                          <p:spTgt spid="154"/>
                                        </p:tgtEl>
                                      </p:cBhvr>
                                    </p:animEffect>
                                    <p:anim calcmode="lin" valueType="num">
                                      <p:cBhvr>
                                        <p:cTn id="362" dur="1000" fill="hold"/>
                                        <p:tgtEl>
                                          <p:spTgt spid="154"/>
                                        </p:tgtEl>
                                        <p:attrNameLst>
                                          <p:attrName>ppt_x</p:attrName>
                                        </p:attrNameLst>
                                      </p:cBhvr>
                                      <p:tavLst>
                                        <p:tav tm="0">
                                          <p:val>
                                            <p:strVal val="#ppt_x"/>
                                          </p:val>
                                        </p:tav>
                                        <p:tav tm="100000">
                                          <p:val>
                                            <p:strVal val="#ppt_x"/>
                                          </p:val>
                                        </p:tav>
                                      </p:tavLst>
                                    </p:anim>
                                    <p:anim calcmode="lin" valueType="num">
                                      <p:cBhvr>
                                        <p:cTn id="363" dur="1000" fill="hold"/>
                                        <p:tgtEl>
                                          <p:spTgt spid="154"/>
                                        </p:tgtEl>
                                        <p:attrNameLst>
                                          <p:attrName>ppt_y</p:attrName>
                                        </p:attrNameLst>
                                      </p:cBhvr>
                                      <p:tavLst>
                                        <p:tav tm="0">
                                          <p:val>
                                            <p:strVal val="#ppt_y+.1"/>
                                          </p:val>
                                        </p:tav>
                                        <p:tav tm="100000">
                                          <p:val>
                                            <p:strVal val="#ppt_y"/>
                                          </p:val>
                                        </p:tav>
                                      </p:tavLst>
                                    </p:anim>
                                  </p:childTnLst>
                                </p:cTn>
                              </p:par>
                            </p:childTnLst>
                          </p:cTn>
                        </p:par>
                      </p:childTnLst>
                    </p:cTn>
                  </p:par>
                  <p:par>
                    <p:cTn id="364" fill="hold">
                      <p:stCondLst>
                        <p:cond delay="indefinite"/>
                      </p:stCondLst>
                      <p:childTnLst>
                        <p:par>
                          <p:cTn id="365" fill="hold">
                            <p:stCondLst>
                              <p:cond delay="0"/>
                            </p:stCondLst>
                            <p:childTnLst>
                              <p:par>
                                <p:cTn id="366" presetID="42" presetClass="entr" presetSubtype="0" fill="hold" nodeType="clickEffect">
                                  <p:stCondLst>
                                    <p:cond delay="0"/>
                                  </p:stCondLst>
                                  <p:childTnLst>
                                    <p:set>
                                      <p:cBhvr>
                                        <p:cTn id="367" dur="1" fill="hold">
                                          <p:stCondLst>
                                            <p:cond delay="0"/>
                                          </p:stCondLst>
                                        </p:cTn>
                                        <p:tgtEl>
                                          <p:spTgt spid="67"/>
                                        </p:tgtEl>
                                        <p:attrNameLst>
                                          <p:attrName>style.visibility</p:attrName>
                                        </p:attrNameLst>
                                      </p:cBhvr>
                                      <p:to>
                                        <p:strVal val="visible"/>
                                      </p:to>
                                    </p:set>
                                    <p:animEffect transition="in" filter="fade">
                                      <p:cBhvr>
                                        <p:cTn id="368" dur="1000"/>
                                        <p:tgtEl>
                                          <p:spTgt spid="67"/>
                                        </p:tgtEl>
                                      </p:cBhvr>
                                    </p:animEffect>
                                    <p:anim calcmode="lin" valueType="num">
                                      <p:cBhvr>
                                        <p:cTn id="369" dur="1000" fill="hold"/>
                                        <p:tgtEl>
                                          <p:spTgt spid="67"/>
                                        </p:tgtEl>
                                        <p:attrNameLst>
                                          <p:attrName>ppt_x</p:attrName>
                                        </p:attrNameLst>
                                      </p:cBhvr>
                                      <p:tavLst>
                                        <p:tav tm="0">
                                          <p:val>
                                            <p:strVal val="#ppt_x"/>
                                          </p:val>
                                        </p:tav>
                                        <p:tav tm="100000">
                                          <p:val>
                                            <p:strVal val="#ppt_x"/>
                                          </p:val>
                                        </p:tav>
                                      </p:tavLst>
                                    </p:anim>
                                    <p:anim calcmode="lin" valueType="num">
                                      <p:cBhvr>
                                        <p:cTn id="37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371" fill="hold">
                      <p:stCondLst>
                        <p:cond delay="indefinite"/>
                      </p:stCondLst>
                      <p:childTnLst>
                        <p:par>
                          <p:cTn id="372" fill="hold">
                            <p:stCondLst>
                              <p:cond delay="0"/>
                            </p:stCondLst>
                            <p:childTnLst>
                              <p:par>
                                <p:cTn id="373" presetID="2" presetClass="entr" presetSubtype="4" fill="hold" grpId="0" nodeType="clickEffect">
                                  <p:stCondLst>
                                    <p:cond delay="0"/>
                                  </p:stCondLst>
                                  <p:childTnLst>
                                    <p:set>
                                      <p:cBhvr>
                                        <p:cTn id="374" dur="1" fill="hold">
                                          <p:stCondLst>
                                            <p:cond delay="0"/>
                                          </p:stCondLst>
                                        </p:cTn>
                                        <p:tgtEl>
                                          <p:spTgt spid="155"/>
                                        </p:tgtEl>
                                        <p:attrNameLst>
                                          <p:attrName>style.visibility</p:attrName>
                                        </p:attrNameLst>
                                      </p:cBhvr>
                                      <p:to>
                                        <p:strVal val="visible"/>
                                      </p:to>
                                    </p:set>
                                    <p:anim calcmode="lin" valueType="num">
                                      <p:cBhvr additive="base">
                                        <p:cTn id="375" dur="500" fill="hold"/>
                                        <p:tgtEl>
                                          <p:spTgt spid="155"/>
                                        </p:tgtEl>
                                        <p:attrNameLst>
                                          <p:attrName>ppt_x</p:attrName>
                                        </p:attrNameLst>
                                      </p:cBhvr>
                                      <p:tavLst>
                                        <p:tav tm="0">
                                          <p:val>
                                            <p:strVal val="#ppt_x"/>
                                          </p:val>
                                        </p:tav>
                                        <p:tav tm="100000">
                                          <p:val>
                                            <p:strVal val="#ppt_x"/>
                                          </p:val>
                                        </p:tav>
                                      </p:tavLst>
                                    </p:anim>
                                    <p:anim calcmode="lin" valueType="num">
                                      <p:cBhvr additive="base">
                                        <p:cTn id="376" dur="500" fill="hold"/>
                                        <p:tgtEl>
                                          <p:spTgt spid="155"/>
                                        </p:tgtEl>
                                        <p:attrNameLst>
                                          <p:attrName>ppt_y</p:attrName>
                                        </p:attrNameLst>
                                      </p:cBhvr>
                                      <p:tavLst>
                                        <p:tav tm="0">
                                          <p:val>
                                            <p:strVal val="1+#ppt_h/2"/>
                                          </p:val>
                                        </p:tav>
                                        <p:tav tm="100000">
                                          <p:val>
                                            <p:strVal val="#ppt_y"/>
                                          </p:val>
                                        </p:tav>
                                      </p:tavLst>
                                    </p:anim>
                                  </p:childTnLst>
                                </p:cTn>
                              </p:par>
                            </p:childTnLst>
                          </p:cTn>
                        </p:par>
                      </p:childTnLst>
                    </p:cTn>
                  </p:par>
                  <p:par>
                    <p:cTn id="377" fill="hold">
                      <p:stCondLst>
                        <p:cond delay="indefinite"/>
                      </p:stCondLst>
                      <p:childTnLst>
                        <p:par>
                          <p:cTn id="378" fill="hold">
                            <p:stCondLst>
                              <p:cond delay="0"/>
                            </p:stCondLst>
                            <p:childTnLst>
                              <p:par>
                                <p:cTn id="379" presetID="42" presetClass="entr" presetSubtype="0" fill="hold" grpId="0" nodeType="clickEffect">
                                  <p:stCondLst>
                                    <p:cond delay="0"/>
                                  </p:stCondLst>
                                  <p:childTnLst>
                                    <p:set>
                                      <p:cBhvr>
                                        <p:cTn id="380" dur="1" fill="hold">
                                          <p:stCondLst>
                                            <p:cond delay="0"/>
                                          </p:stCondLst>
                                        </p:cTn>
                                        <p:tgtEl>
                                          <p:spTgt spid="162"/>
                                        </p:tgtEl>
                                        <p:attrNameLst>
                                          <p:attrName>style.visibility</p:attrName>
                                        </p:attrNameLst>
                                      </p:cBhvr>
                                      <p:to>
                                        <p:strVal val="visible"/>
                                      </p:to>
                                    </p:set>
                                    <p:animEffect transition="in" filter="fade">
                                      <p:cBhvr>
                                        <p:cTn id="381" dur="1000"/>
                                        <p:tgtEl>
                                          <p:spTgt spid="162"/>
                                        </p:tgtEl>
                                      </p:cBhvr>
                                    </p:animEffect>
                                    <p:anim calcmode="lin" valueType="num">
                                      <p:cBhvr>
                                        <p:cTn id="382" dur="1000" fill="hold"/>
                                        <p:tgtEl>
                                          <p:spTgt spid="162"/>
                                        </p:tgtEl>
                                        <p:attrNameLst>
                                          <p:attrName>ppt_x</p:attrName>
                                        </p:attrNameLst>
                                      </p:cBhvr>
                                      <p:tavLst>
                                        <p:tav tm="0">
                                          <p:val>
                                            <p:strVal val="#ppt_x"/>
                                          </p:val>
                                        </p:tav>
                                        <p:tav tm="100000">
                                          <p:val>
                                            <p:strVal val="#ppt_x"/>
                                          </p:val>
                                        </p:tav>
                                      </p:tavLst>
                                    </p:anim>
                                    <p:anim calcmode="lin" valueType="num">
                                      <p:cBhvr>
                                        <p:cTn id="383" dur="1000" fill="hold"/>
                                        <p:tgtEl>
                                          <p:spTgt spid="162"/>
                                        </p:tgtEl>
                                        <p:attrNameLst>
                                          <p:attrName>ppt_y</p:attrName>
                                        </p:attrNameLst>
                                      </p:cBhvr>
                                      <p:tavLst>
                                        <p:tav tm="0">
                                          <p:val>
                                            <p:strVal val="#ppt_y+.1"/>
                                          </p:val>
                                        </p:tav>
                                        <p:tav tm="100000">
                                          <p:val>
                                            <p:strVal val="#ppt_y"/>
                                          </p:val>
                                        </p:tav>
                                      </p:tavLst>
                                    </p:anim>
                                  </p:childTnLst>
                                </p:cTn>
                              </p:par>
                            </p:childTnLst>
                          </p:cTn>
                        </p:par>
                      </p:childTnLst>
                    </p:cTn>
                  </p:par>
                  <p:par>
                    <p:cTn id="384" fill="hold">
                      <p:stCondLst>
                        <p:cond delay="indefinite"/>
                      </p:stCondLst>
                      <p:childTnLst>
                        <p:par>
                          <p:cTn id="385" fill="hold">
                            <p:stCondLst>
                              <p:cond delay="0"/>
                            </p:stCondLst>
                            <p:childTnLst>
                              <p:par>
                                <p:cTn id="386" presetID="2" presetClass="entr" presetSubtype="4" fill="hold" grpId="0" nodeType="clickEffect">
                                  <p:stCondLst>
                                    <p:cond delay="0"/>
                                  </p:stCondLst>
                                  <p:childTnLst>
                                    <p:set>
                                      <p:cBhvr>
                                        <p:cTn id="387" dur="1" fill="hold">
                                          <p:stCondLst>
                                            <p:cond delay="0"/>
                                          </p:stCondLst>
                                        </p:cTn>
                                        <p:tgtEl>
                                          <p:spTgt spid="160"/>
                                        </p:tgtEl>
                                        <p:attrNameLst>
                                          <p:attrName>style.visibility</p:attrName>
                                        </p:attrNameLst>
                                      </p:cBhvr>
                                      <p:to>
                                        <p:strVal val="visible"/>
                                      </p:to>
                                    </p:set>
                                    <p:anim calcmode="lin" valueType="num">
                                      <p:cBhvr additive="base">
                                        <p:cTn id="388" dur="500" fill="hold"/>
                                        <p:tgtEl>
                                          <p:spTgt spid="160"/>
                                        </p:tgtEl>
                                        <p:attrNameLst>
                                          <p:attrName>ppt_x</p:attrName>
                                        </p:attrNameLst>
                                      </p:cBhvr>
                                      <p:tavLst>
                                        <p:tav tm="0">
                                          <p:val>
                                            <p:strVal val="#ppt_x"/>
                                          </p:val>
                                        </p:tav>
                                        <p:tav tm="100000">
                                          <p:val>
                                            <p:strVal val="#ppt_x"/>
                                          </p:val>
                                        </p:tav>
                                      </p:tavLst>
                                    </p:anim>
                                    <p:anim calcmode="lin" valueType="num">
                                      <p:cBhvr additive="base">
                                        <p:cTn id="389" dur="500" fill="hold"/>
                                        <p:tgtEl>
                                          <p:spTgt spid="160"/>
                                        </p:tgtEl>
                                        <p:attrNameLst>
                                          <p:attrName>ppt_y</p:attrName>
                                        </p:attrNameLst>
                                      </p:cBhvr>
                                      <p:tavLst>
                                        <p:tav tm="0">
                                          <p:val>
                                            <p:strVal val="1+#ppt_h/2"/>
                                          </p:val>
                                        </p:tav>
                                        <p:tav tm="100000">
                                          <p:val>
                                            <p:strVal val="#ppt_y"/>
                                          </p:val>
                                        </p:tav>
                                      </p:tavLst>
                                    </p:anim>
                                  </p:childTnLst>
                                </p:cTn>
                              </p:par>
                            </p:childTnLst>
                          </p:cTn>
                        </p:par>
                      </p:childTnLst>
                    </p:cTn>
                  </p:par>
                  <p:par>
                    <p:cTn id="390" fill="hold">
                      <p:stCondLst>
                        <p:cond delay="indefinite"/>
                      </p:stCondLst>
                      <p:childTnLst>
                        <p:par>
                          <p:cTn id="391" fill="hold">
                            <p:stCondLst>
                              <p:cond delay="0"/>
                            </p:stCondLst>
                            <p:childTnLst>
                              <p:par>
                                <p:cTn id="392" presetID="42" presetClass="entr" presetSubtype="0" fill="hold" grpId="0" nodeType="clickEffect">
                                  <p:stCondLst>
                                    <p:cond delay="0"/>
                                  </p:stCondLst>
                                  <p:childTnLst>
                                    <p:set>
                                      <p:cBhvr>
                                        <p:cTn id="393" dur="1" fill="hold">
                                          <p:stCondLst>
                                            <p:cond delay="0"/>
                                          </p:stCondLst>
                                        </p:cTn>
                                        <p:tgtEl>
                                          <p:spTgt spid="157"/>
                                        </p:tgtEl>
                                        <p:attrNameLst>
                                          <p:attrName>style.visibility</p:attrName>
                                        </p:attrNameLst>
                                      </p:cBhvr>
                                      <p:to>
                                        <p:strVal val="visible"/>
                                      </p:to>
                                    </p:set>
                                    <p:animEffect transition="in" filter="fade">
                                      <p:cBhvr>
                                        <p:cTn id="394" dur="1000"/>
                                        <p:tgtEl>
                                          <p:spTgt spid="157"/>
                                        </p:tgtEl>
                                      </p:cBhvr>
                                    </p:animEffect>
                                    <p:anim calcmode="lin" valueType="num">
                                      <p:cBhvr>
                                        <p:cTn id="395" dur="1000" fill="hold"/>
                                        <p:tgtEl>
                                          <p:spTgt spid="157"/>
                                        </p:tgtEl>
                                        <p:attrNameLst>
                                          <p:attrName>ppt_x</p:attrName>
                                        </p:attrNameLst>
                                      </p:cBhvr>
                                      <p:tavLst>
                                        <p:tav tm="0">
                                          <p:val>
                                            <p:strVal val="#ppt_x"/>
                                          </p:val>
                                        </p:tav>
                                        <p:tav tm="100000">
                                          <p:val>
                                            <p:strVal val="#ppt_x"/>
                                          </p:val>
                                        </p:tav>
                                      </p:tavLst>
                                    </p:anim>
                                    <p:anim calcmode="lin" valueType="num">
                                      <p:cBhvr>
                                        <p:cTn id="396" dur="1000" fill="hold"/>
                                        <p:tgtEl>
                                          <p:spTgt spid="157"/>
                                        </p:tgtEl>
                                        <p:attrNameLst>
                                          <p:attrName>ppt_y</p:attrName>
                                        </p:attrNameLst>
                                      </p:cBhvr>
                                      <p:tavLst>
                                        <p:tav tm="0">
                                          <p:val>
                                            <p:strVal val="#ppt_y+.1"/>
                                          </p:val>
                                        </p:tav>
                                        <p:tav tm="100000">
                                          <p:val>
                                            <p:strVal val="#ppt_y"/>
                                          </p:val>
                                        </p:tav>
                                      </p:tavLst>
                                    </p:anim>
                                  </p:childTnLst>
                                </p:cTn>
                              </p:par>
                            </p:childTnLst>
                          </p:cTn>
                        </p:par>
                      </p:childTnLst>
                    </p:cTn>
                  </p:par>
                  <p:par>
                    <p:cTn id="397" fill="hold">
                      <p:stCondLst>
                        <p:cond delay="indefinite"/>
                      </p:stCondLst>
                      <p:childTnLst>
                        <p:par>
                          <p:cTn id="398" fill="hold">
                            <p:stCondLst>
                              <p:cond delay="0"/>
                            </p:stCondLst>
                            <p:childTnLst>
                              <p:par>
                                <p:cTn id="399" presetID="2" presetClass="entr" presetSubtype="4" fill="hold" grpId="0" nodeType="clickEffect">
                                  <p:stCondLst>
                                    <p:cond delay="0"/>
                                  </p:stCondLst>
                                  <p:childTnLst>
                                    <p:set>
                                      <p:cBhvr>
                                        <p:cTn id="400" dur="1" fill="hold">
                                          <p:stCondLst>
                                            <p:cond delay="0"/>
                                          </p:stCondLst>
                                        </p:cTn>
                                        <p:tgtEl>
                                          <p:spTgt spid="161"/>
                                        </p:tgtEl>
                                        <p:attrNameLst>
                                          <p:attrName>style.visibility</p:attrName>
                                        </p:attrNameLst>
                                      </p:cBhvr>
                                      <p:to>
                                        <p:strVal val="visible"/>
                                      </p:to>
                                    </p:set>
                                    <p:anim calcmode="lin" valueType="num">
                                      <p:cBhvr additive="base">
                                        <p:cTn id="401" dur="500" fill="hold"/>
                                        <p:tgtEl>
                                          <p:spTgt spid="161"/>
                                        </p:tgtEl>
                                        <p:attrNameLst>
                                          <p:attrName>ppt_x</p:attrName>
                                        </p:attrNameLst>
                                      </p:cBhvr>
                                      <p:tavLst>
                                        <p:tav tm="0">
                                          <p:val>
                                            <p:strVal val="#ppt_x"/>
                                          </p:val>
                                        </p:tav>
                                        <p:tav tm="100000">
                                          <p:val>
                                            <p:strVal val="#ppt_x"/>
                                          </p:val>
                                        </p:tav>
                                      </p:tavLst>
                                    </p:anim>
                                    <p:anim calcmode="lin" valueType="num">
                                      <p:cBhvr additive="base">
                                        <p:cTn id="402" dur="500" fill="hold"/>
                                        <p:tgtEl>
                                          <p:spTgt spid="161"/>
                                        </p:tgtEl>
                                        <p:attrNameLst>
                                          <p:attrName>ppt_y</p:attrName>
                                        </p:attrNameLst>
                                      </p:cBhvr>
                                      <p:tavLst>
                                        <p:tav tm="0">
                                          <p:val>
                                            <p:strVal val="1+#ppt_h/2"/>
                                          </p:val>
                                        </p:tav>
                                        <p:tav tm="100000">
                                          <p:val>
                                            <p:strVal val="#ppt_y"/>
                                          </p:val>
                                        </p:tav>
                                      </p:tavLst>
                                    </p:anim>
                                  </p:childTnLst>
                                </p:cTn>
                              </p:par>
                            </p:childTnLst>
                          </p:cTn>
                        </p:par>
                      </p:childTnLst>
                    </p:cTn>
                  </p:par>
                  <p:par>
                    <p:cTn id="403" fill="hold">
                      <p:stCondLst>
                        <p:cond delay="indefinite"/>
                      </p:stCondLst>
                      <p:childTnLst>
                        <p:par>
                          <p:cTn id="404" fill="hold">
                            <p:stCondLst>
                              <p:cond delay="0"/>
                            </p:stCondLst>
                            <p:childTnLst>
                              <p:par>
                                <p:cTn id="405" presetID="2" presetClass="entr" presetSubtype="4" fill="hold" grpId="0" nodeType="clickEffect">
                                  <p:stCondLst>
                                    <p:cond delay="0"/>
                                  </p:stCondLst>
                                  <p:childTnLst>
                                    <p:set>
                                      <p:cBhvr>
                                        <p:cTn id="406" dur="1" fill="hold">
                                          <p:stCondLst>
                                            <p:cond delay="0"/>
                                          </p:stCondLst>
                                        </p:cTn>
                                        <p:tgtEl>
                                          <p:spTgt spid="156"/>
                                        </p:tgtEl>
                                        <p:attrNameLst>
                                          <p:attrName>style.visibility</p:attrName>
                                        </p:attrNameLst>
                                      </p:cBhvr>
                                      <p:to>
                                        <p:strVal val="visible"/>
                                      </p:to>
                                    </p:set>
                                    <p:anim calcmode="lin" valueType="num">
                                      <p:cBhvr additive="base">
                                        <p:cTn id="407" dur="500" fill="hold"/>
                                        <p:tgtEl>
                                          <p:spTgt spid="156"/>
                                        </p:tgtEl>
                                        <p:attrNameLst>
                                          <p:attrName>ppt_x</p:attrName>
                                        </p:attrNameLst>
                                      </p:cBhvr>
                                      <p:tavLst>
                                        <p:tav tm="0">
                                          <p:val>
                                            <p:strVal val="#ppt_x"/>
                                          </p:val>
                                        </p:tav>
                                        <p:tav tm="100000">
                                          <p:val>
                                            <p:strVal val="#ppt_x"/>
                                          </p:val>
                                        </p:tav>
                                      </p:tavLst>
                                    </p:anim>
                                    <p:anim calcmode="lin" valueType="num">
                                      <p:cBhvr additive="base">
                                        <p:cTn id="408" dur="500" fill="hold"/>
                                        <p:tgtEl>
                                          <p:spTgt spid="156"/>
                                        </p:tgtEl>
                                        <p:attrNameLst>
                                          <p:attrName>ppt_y</p:attrName>
                                        </p:attrNameLst>
                                      </p:cBhvr>
                                      <p:tavLst>
                                        <p:tav tm="0">
                                          <p:val>
                                            <p:strVal val="1+#ppt_h/2"/>
                                          </p:val>
                                        </p:tav>
                                        <p:tav tm="100000">
                                          <p:val>
                                            <p:strVal val="#ppt_y"/>
                                          </p:val>
                                        </p:tav>
                                      </p:tavLst>
                                    </p:anim>
                                  </p:childTnLst>
                                </p:cTn>
                              </p:par>
                            </p:childTnLst>
                          </p:cTn>
                        </p:par>
                      </p:childTnLst>
                    </p:cTn>
                  </p:par>
                  <p:par>
                    <p:cTn id="409" fill="hold">
                      <p:stCondLst>
                        <p:cond delay="indefinite"/>
                      </p:stCondLst>
                      <p:childTnLst>
                        <p:par>
                          <p:cTn id="410" fill="hold">
                            <p:stCondLst>
                              <p:cond delay="0"/>
                            </p:stCondLst>
                            <p:childTnLst>
                              <p:par>
                                <p:cTn id="411" presetID="18" presetClass="entr" presetSubtype="12" fill="hold" grpId="0" nodeType="clickEffect">
                                  <p:stCondLst>
                                    <p:cond delay="0"/>
                                  </p:stCondLst>
                                  <p:childTnLst>
                                    <p:set>
                                      <p:cBhvr>
                                        <p:cTn id="412" dur="1" fill="hold">
                                          <p:stCondLst>
                                            <p:cond delay="0"/>
                                          </p:stCondLst>
                                        </p:cTn>
                                        <p:tgtEl>
                                          <p:spTgt spid="158"/>
                                        </p:tgtEl>
                                        <p:attrNameLst>
                                          <p:attrName>style.visibility</p:attrName>
                                        </p:attrNameLst>
                                      </p:cBhvr>
                                      <p:to>
                                        <p:strVal val="visible"/>
                                      </p:to>
                                    </p:set>
                                    <p:animEffect transition="in" filter="strips(downLeft)">
                                      <p:cBhvr>
                                        <p:cTn id="413" dur="3000"/>
                                        <p:tgtEl>
                                          <p:spTgt spid="158"/>
                                        </p:tgtEl>
                                      </p:cBhvr>
                                    </p:animEffect>
                                  </p:childTnLst>
                                </p:cTn>
                              </p:par>
                            </p:childTnLst>
                          </p:cTn>
                        </p:par>
                      </p:childTnLst>
                    </p:cTn>
                  </p:par>
                  <p:par>
                    <p:cTn id="414" fill="hold">
                      <p:stCondLst>
                        <p:cond delay="indefinite"/>
                      </p:stCondLst>
                      <p:childTnLst>
                        <p:par>
                          <p:cTn id="415" fill="hold">
                            <p:stCondLst>
                              <p:cond delay="0"/>
                            </p:stCondLst>
                            <p:childTnLst>
                              <p:par>
                                <p:cTn id="416" presetID="18" presetClass="entr" presetSubtype="12" fill="hold" grpId="0" nodeType="clickEffect">
                                  <p:stCondLst>
                                    <p:cond delay="0"/>
                                  </p:stCondLst>
                                  <p:childTnLst>
                                    <p:set>
                                      <p:cBhvr>
                                        <p:cTn id="417" dur="1" fill="hold">
                                          <p:stCondLst>
                                            <p:cond delay="0"/>
                                          </p:stCondLst>
                                        </p:cTn>
                                        <p:tgtEl>
                                          <p:spTgt spid="159"/>
                                        </p:tgtEl>
                                        <p:attrNameLst>
                                          <p:attrName>style.visibility</p:attrName>
                                        </p:attrNameLst>
                                      </p:cBhvr>
                                      <p:to>
                                        <p:strVal val="visible"/>
                                      </p:to>
                                    </p:set>
                                    <p:animEffect transition="in" filter="strips(downLeft)">
                                      <p:cBhvr>
                                        <p:cTn id="418" dur="3000"/>
                                        <p:tgtEl>
                                          <p:spTgt spid="159"/>
                                        </p:tgtEl>
                                      </p:cBhvr>
                                    </p:animEffect>
                                  </p:childTnLst>
                                </p:cTn>
                              </p:par>
                            </p:childTnLst>
                          </p:cTn>
                        </p:par>
                      </p:childTnLst>
                    </p:cTn>
                  </p:par>
                  <p:par>
                    <p:cTn id="419" fill="hold">
                      <p:stCondLst>
                        <p:cond delay="indefinite"/>
                      </p:stCondLst>
                      <p:childTnLst>
                        <p:par>
                          <p:cTn id="420" fill="hold">
                            <p:stCondLst>
                              <p:cond delay="0"/>
                            </p:stCondLst>
                            <p:childTnLst>
                              <p:par>
                                <p:cTn id="421" presetID="1" presetClass="exit" presetSubtype="0" fill="hold" grpId="1" nodeType="clickEffect">
                                  <p:stCondLst>
                                    <p:cond delay="0"/>
                                  </p:stCondLst>
                                  <p:childTnLst>
                                    <p:set>
                                      <p:cBhvr>
                                        <p:cTn id="422" dur="1" fill="hold">
                                          <p:stCondLst>
                                            <p:cond delay="0"/>
                                          </p:stCondLst>
                                        </p:cTn>
                                        <p:tgtEl>
                                          <p:spTgt spid="133"/>
                                        </p:tgtEl>
                                        <p:attrNameLst>
                                          <p:attrName>style.visibility</p:attrName>
                                        </p:attrNameLst>
                                      </p:cBhvr>
                                      <p:to>
                                        <p:strVal val="hidden"/>
                                      </p:to>
                                    </p:set>
                                  </p:childTnLst>
                                </p:cTn>
                              </p:par>
                              <p:par>
                                <p:cTn id="423" presetID="1" presetClass="exit" presetSubtype="0" fill="hold" grpId="1" nodeType="withEffect">
                                  <p:stCondLst>
                                    <p:cond delay="0"/>
                                  </p:stCondLst>
                                  <p:childTnLst>
                                    <p:set>
                                      <p:cBhvr>
                                        <p:cTn id="424" dur="1" fill="hold">
                                          <p:stCondLst>
                                            <p:cond delay="0"/>
                                          </p:stCondLst>
                                        </p:cTn>
                                        <p:tgtEl>
                                          <p:spTgt spid="144"/>
                                        </p:tgtEl>
                                        <p:attrNameLst>
                                          <p:attrName>style.visibility</p:attrName>
                                        </p:attrNameLst>
                                      </p:cBhvr>
                                      <p:to>
                                        <p:strVal val="hidden"/>
                                      </p:to>
                                    </p:set>
                                  </p:childTnLst>
                                </p:cTn>
                              </p:par>
                              <p:par>
                                <p:cTn id="425" presetID="1" presetClass="exit" presetSubtype="0" fill="hold" grpId="1" nodeType="withEffect">
                                  <p:stCondLst>
                                    <p:cond delay="0"/>
                                  </p:stCondLst>
                                  <p:childTnLst>
                                    <p:set>
                                      <p:cBhvr>
                                        <p:cTn id="426" dur="1" fill="hold">
                                          <p:stCondLst>
                                            <p:cond delay="0"/>
                                          </p:stCondLst>
                                        </p:cTn>
                                        <p:tgtEl>
                                          <p:spTgt spid="134"/>
                                        </p:tgtEl>
                                        <p:attrNameLst>
                                          <p:attrName>style.visibility</p:attrName>
                                        </p:attrNameLst>
                                      </p:cBhvr>
                                      <p:to>
                                        <p:strVal val="hidden"/>
                                      </p:to>
                                    </p:set>
                                  </p:childTnLst>
                                </p:cTn>
                              </p:par>
                              <p:par>
                                <p:cTn id="427" presetID="1" presetClass="exit" presetSubtype="0" fill="hold" grpId="1" nodeType="withEffect">
                                  <p:stCondLst>
                                    <p:cond delay="0"/>
                                  </p:stCondLst>
                                  <p:childTnLst>
                                    <p:set>
                                      <p:cBhvr>
                                        <p:cTn id="428" dur="1" fill="hold">
                                          <p:stCondLst>
                                            <p:cond delay="0"/>
                                          </p:stCondLst>
                                        </p:cTn>
                                        <p:tgtEl>
                                          <p:spTgt spid="145"/>
                                        </p:tgtEl>
                                        <p:attrNameLst>
                                          <p:attrName>style.visibility</p:attrName>
                                        </p:attrNameLst>
                                      </p:cBhvr>
                                      <p:to>
                                        <p:strVal val="hidden"/>
                                      </p:to>
                                    </p:set>
                                  </p:childTnLst>
                                </p:cTn>
                              </p:par>
                              <p:par>
                                <p:cTn id="429" presetID="1" presetClass="exit" presetSubtype="0" fill="hold" grpId="1" nodeType="withEffect">
                                  <p:stCondLst>
                                    <p:cond delay="0"/>
                                  </p:stCondLst>
                                  <p:childTnLst>
                                    <p:set>
                                      <p:cBhvr>
                                        <p:cTn id="430" dur="1" fill="hold">
                                          <p:stCondLst>
                                            <p:cond delay="0"/>
                                          </p:stCondLst>
                                        </p:cTn>
                                        <p:tgtEl>
                                          <p:spTgt spid="146"/>
                                        </p:tgtEl>
                                        <p:attrNameLst>
                                          <p:attrName>style.visibility</p:attrName>
                                        </p:attrNameLst>
                                      </p:cBhvr>
                                      <p:to>
                                        <p:strVal val="hidden"/>
                                      </p:to>
                                    </p:set>
                                  </p:childTnLst>
                                </p:cTn>
                              </p:par>
                              <p:par>
                                <p:cTn id="431" presetID="1" presetClass="exit" presetSubtype="0" fill="hold" grpId="1" nodeType="withEffect">
                                  <p:stCondLst>
                                    <p:cond delay="0"/>
                                  </p:stCondLst>
                                  <p:childTnLst>
                                    <p:set>
                                      <p:cBhvr>
                                        <p:cTn id="432" dur="1" fill="hold">
                                          <p:stCondLst>
                                            <p:cond delay="0"/>
                                          </p:stCondLst>
                                        </p:cTn>
                                        <p:tgtEl>
                                          <p:spTgt spid="147"/>
                                        </p:tgtEl>
                                        <p:attrNameLst>
                                          <p:attrName>style.visibility</p:attrName>
                                        </p:attrNameLst>
                                      </p:cBhvr>
                                      <p:to>
                                        <p:strVal val="hidden"/>
                                      </p:to>
                                    </p:set>
                                  </p:childTnLst>
                                </p:cTn>
                              </p:par>
                              <p:par>
                                <p:cTn id="433" presetID="1" presetClass="exit" presetSubtype="0" fill="hold" grpId="1" nodeType="withEffect">
                                  <p:stCondLst>
                                    <p:cond delay="0"/>
                                  </p:stCondLst>
                                  <p:childTnLst>
                                    <p:set>
                                      <p:cBhvr>
                                        <p:cTn id="434" dur="1" fill="hold">
                                          <p:stCondLst>
                                            <p:cond delay="0"/>
                                          </p:stCondLst>
                                        </p:cTn>
                                        <p:tgtEl>
                                          <p:spTgt spid="148"/>
                                        </p:tgtEl>
                                        <p:attrNameLst>
                                          <p:attrName>style.visibility</p:attrName>
                                        </p:attrNameLst>
                                      </p:cBhvr>
                                      <p:to>
                                        <p:strVal val="hidden"/>
                                      </p:to>
                                    </p:set>
                                  </p:childTnLst>
                                </p:cTn>
                              </p:par>
                              <p:par>
                                <p:cTn id="435" presetID="1" presetClass="exit" presetSubtype="0" fill="hold" grpId="1" nodeType="withEffect">
                                  <p:stCondLst>
                                    <p:cond delay="0"/>
                                  </p:stCondLst>
                                  <p:childTnLst>
                                    <p:set>
                                      <p:cBhvr>
                                        <p:cTn id="436" dur="1" fill="hold">
                                          <p:stCondLst>
                                            <p:cond delay="0"/>
                                          </p:stCondLst>
                                        </p:cTn>
                                        <p:tgtEl>
                                          <p:spTgt spid="152"/>
                                        </p:tgtEl>
                                        <p:attrNameLst>
                                          <p:attrName>style.visibility</p:attrName>
                                        </p:attrNameLst>
                                      </p:cBhvr>
                                      <p:to>
                                        <p:strVal val="hidden"/>
                                      </p:to>
                                    </p:set>
                                  </p:childTnLst>
                                </p:cTn>
                              </p:par>
                            </p:childTnLst>
                          </p:cTn>
                        </p:par>
                      </p:childTnLst>
                    </p:cTn>
                  </p:par>
                  <p:par>
                    <p:cTn id="437" fill="hold">
                      <p:stCondLst>
                        <p:cond delay="indefinite"/>
                      </p:stCondLst>
                      <p:childTnLst>
                        <p:par>
                          <p:cTn id="438" fill="hold">
                            <p:stCondLst>
                              <p:cond delay="0"/>
                            </p:stCondLst>
                            <p:childTnLst>
                              <p:par>
                                <p:cTn id="439" presetID="42" presetClass="entr" presetSubtype="0" fill="hold" nodeType="clickEffect">
                                  <p:stCondLst>
                                    <p:cond delay="0"/>
                                  </p:stCondLst>
                                  <p:childTnLst>
                                    <p:set>
                                      <p:cBhvr>
                                        <p:cTn id="440" dur="1" fill="hold">
                                          <p:stCondLst>
                                            <p:cond delay="0"/>
                                          </p:stCondLst>
                                        </p:cTn>
                                        <p:tgtEl>
                                          <p:spTgt spid="50"/>
                                        </p:tgtEl>
                                        <p:attrNameLst>
                                          <p:attrName>style.visibility</p:attrName>
                                        </p:attrNameLst>
                                      </p:cBhvr>
                                      <p:to>
                                        <p:strVal val="visible"/>
                                      </p:to>
                                    </p:set>
                                    <p:animEffect transition="in" filter="fade">
                                      <p:cBhvr>
                                        <p:cTn id="441" dur="1000"/>
                                        <p:tgtEl>
                                          <p:spTgt spid="50"/>
                                        </p:tgtEl>
                                      </p:cBhvr>
                                    </p:animEffect>
                                    <p:anim calcmode="lin" valueType="num">
                                      <p:cBhvr>
                                        <p:cTn id="442" dur="1000" fill="hold"/>
                                        <p:tgtEl>
                                          <p:spTgt spid="50"/>
                                        </p:tgtEl>
                                        <p:attrNameLst>
                                          <p:attrName>ppt_x</p:attrName>
                                        </p:attrNameLst>
                                      </p:cBhvr>
                                      <p:tavLst>
                                        <p:tav tm="0">
                                          <p:val>
                                            <p:strVal val="#ppt_x"/>
                                          </p:val>
                                        </p:tav>
                                        <p:tav tm="100000">
                                          <p:val>
                                            <p:strVal val="#ppt_x"/>
                                          </p:val>
                                        </p:tav>
                                      </p:tavLst>
                                    </p:anim>
                                    <p:anim calcmode="lin" valueType="num">
                                      <p:cBhvr>
                                        <p:cTn id="443"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444" fill="hold">
                      <p:stCondLst>
                        <p:cond delay="indefinite"/>
                      </p:stCondLst>
                      <p:childTnLst>
                        <p:par>
                          <p:cTn id="445" fill="hold">
                            <p:stCondLst>
                              <p:cond delay="0"/>
                            </p:stCondLst>
                            <p:childTnLst>
                              <p:par>
                                <p:cTn id="446" presetID="42" presetClass="entr" presetSubtype="0" fill="hold" grpId="0" nodeType="clickEffect">
                                  <p:stCondLst>
                                    <p:cond delay="0"/>
                                  </p:stCondLst>
                                  <p:childTnLst>
                                    <p:set>
                                      <p:cBhvr>
                                        <p:cTn id="447" dur="1" fill="hold">
                                          <p:stCondLst>
                                            <p:cond delay="0"/>
                                          </p:stCondLst>
                                        </p:cTn>
                                        <p:tgtEl>
                                          <p:spTgt spid="86"/>
                                        </p:tgtEl>
                                        <p:attrNameLst>
                                          <p:attrName>style.visibility</p:attrName>
                                        </p:attrNameLst>
                                      </p:cBhvr>
                                      <p:to>
                                        <p:strVal val="visible"/>
                                      </p:to>
                                    </p:set>
                                    <p:animEffect transition="in" filter="fade">
                                      <p:cBhvr>
                                        <p:cTn id="448" dur="1000"/>
                                        <p:tgtEl>
                                          <p:spTgt spid="86"/>
                                        </p:tgtEl>
                                      </p:cBhvr>
                                    </p:animEffect>
                                    <p:anim calcmode="lin" valueType="num">
                                      <p:cBhvr>
                                        <p:cTn id="449" dur="1000" fill="hold"/>
                                        <p:tgtEl>
                                          <p:spTgt spid="86"/>
                                        </p:tgtEl>
                                        <p:attrNameLst>
                                          <p:attrName>ppt_x</p:attrName>
                                        </p:attrNameLst>
                                      </p:cBhvr>
                                      <p:tavLst>
                                        <p:tav tm="0">
                                          <p:val>
                                            <p:strVal val="#ppt_x"/>
                                          </p:val>
                                        </p:tav>
                                        <p:tav tm="100000">
                                          <p:val>
                                            <p:strVal val="#ppt_x"/>
                                          </p:val>
                                        </p:tav>
                                      </p:tavLst>
                                    </p:anim>
                                    <p:anim calcmode="lin" valueType="num">
                                      <p:cBhvr>
                                        <p:cTn id="450" dur="1000" fill="hold"/>
                                        <p:tgtEl>
                                          <p:spTgt spid="86"/>
                                        </p:tgtEl>
                                        <p:attrNameLst>
                                          <p:attrName>ppt_y</p:attrName>
                                        </p:attrNameLst>
                                      </p:cBhvr>
                                      <p:tavLst>
                                        <p:tav tm="0">
                                          <p:val>
                                            <p:strVal val="#ppt_y+.1"/>
                                          </p:val>
                                        </p:tav>
                                        <p:tav tm="100000">
                                          <p:val>
                                            <p:strVal val="#ppt_y"/>
                                          </p:val>
                                        </p:tav>
                                      </p:tavLst>
                                    </p:anim>
                                  </p:childTnLst>
                                </p:cTn>
                              </p:par>
                            </p:childTnLst>
                          </p:cTn>
                        </p:par>
                      </p:childTnLst>
                    </p:cTn>
                  </p:par>
                  <p:par>
                    <p:cTn id="451" fill="hold">
                      <p:stCondLst>
                        <p:cond delay="indefinite"/>
                      </p:stCondLst>
                      <p:childTnLst>
                        <p:par>
                          <p:cTn id="452" fill="hold">
                            <p:stCondLst>
                              <p:cond delay="0"/>
                            </p:stCondLst>
                            <p:childTnLst>
                              <p:par>
                                <p:cTn id="453" presetID="42" presetClass="entr" presetSubtype="0" fill="hold" nodeType="clickEffect">
                                  <p:stCondLst>
                                    <p:cond delay="0"/>
                                  </p:stCondLst>
                                  <p:childTnLst>
                                    <p:set>
                                      <p:cBhvr>
                                        <p:cTn id="454" dur="1" fill="hold">
                                          <p:stCondLst>
                                            <p:cond delay="0"/>
                                          </p:stCondLst>
                                        </p:cTn>
                                        <p:tgtEl>
                                          <p:spTgt spid="73"/>
                                        </p:tgtEl>
                                        <p:attrNameLst>
                                          <p:attrName>style.visibility</p:attrName>
                                        </p:attrNameLst>
                                      </p:cBhvr>
                                      <p:to>
                                        <p:strVal val="visible"/>
                                      </p:to>
                                    </p:set>
                                    <p:animEffect transition="in" filter="fade">
                                      <p:cBhvr>
                                        <p:cTn id="455" dur="1000"/>
                                        <p:tgtEl>
                                          <p:spTgt spid="73"/>
                                        </p:tgtEl>
                                      </p:cBhvr>
                                    </p:animEffect>
                                    <p:anim calcmode="lin" valueType="num">
                                      <p:cBhvr>
                                        <p:cTn id="456" dur="1000" fill="hold"/>
                                        <p:tgtEl>
                                          <p:spTgt spid="73"/>
                                        </p:tgtEl>
                                        <p:attrNameLst>
                                          <p:attrName>ppt_x</p:attrName>
                                        </p:attrNameLst>
                                      </p:cBhvr>
                                      <p:tavLst>
                                        <p:tav tm="0">
                                          <p:val>
                                            <p:strVal val="#ppt_x"/>
                                          </p:val>
                                        </p:tav>
                                        <p:tav tm="100000">
                                          <p:val>
                                            <p:strVal val="#ppt_x"/>
                                          </p:val>
                                        </p:tav>
                                      </p:tavLst>
                                    </p:anim>
                                    <p:anim calcmode="lin" valueType="num">
                                      <p:cBhvr>
                                        <p:cTn id="457"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458" fill="hold">
                      <p:stCondLst>
                        <p:cond delay="indefinite"/>
                      </p:stCondLst>
                      <p:childTnLst>
                        <p:par>
                          <p:cTn id="459" fill="hold">
                            <p:stCondLst>
                              <p:cond delay="0"/>
                            </p:stCondLst>
                            <p:childTnLst>
                              <p:par>
                                <p:cTn id="460" presetID="42" presetClass="entr" presetSubtype="0" fill="hold" grpId="0" nodeType="clickEffect">
                                  <p:stCondLst>
                                    <p:cond delay="0"/>
                                  </p:stCondLst>
                                  <p:childTnLst>
                                    <p:set>
                                      <p:cBhvr>
                                        <p:cTn id="461" dur="1" fill="hold">
                                          <p:stCondLst>
                                            <p:cond delay="0"/>
                                          </p:stCondLst>
                                        </p:cTn>
                                        <p:tgtEl>
                                          <p:spTgt spid="83"/>
                                        </p:tgtEl>
                                        <p:attrNameLst>
                                          <p:attrName>style.visibility</p:attrName>
                                        </p:attrNameLst>
                                      </p:cBhvr>
                                      <p:to>
                                        <p:strVal val="visible"/>
                                      </p:to>
                                    </p:set>
                                    <p:animEffect transition="in" filter="fade">
                                      <p:cBhvr>
                                        <p:cTn id="462" dur="1000"/>
                                        <p:tgtEl>
                                          <p:spTgt spid="83"/>
                                        </p:tgtEl>
                                      </p:cBhvr>
                                    </p:animEffect>
                                    <p:anim calcmode="lin" valueType="num">
                                      <p:cBhvr>
                                        <p:cTn id="463" dur="1000" fill="hold"/>
                                        <p:tgtEl>
                                          <p:spTgt spid="83"/>
                                        </p:tgtEl>
                                        <p:attrNameLst>
                                          <p:attrName>ppt_x</p:attrName>
                                        </p:attrNameLst>
                                      </p:cBhvr>
                                      <p:tavLst>
                                        <p:tav tm="0">
                                          <p:val>
                                            <p:strVal val="#ppt_x"/>
                                          </p:val>
                                        </p:tav>
                                        <p:tav tm="100000">
                                          <p:val>
                                            <p:strVal val="#ppt_x"/>
                                          </p:val>
                                        </p:tav>
                                      </p:tavLst>
                                    </p:anim>
                                    <p:anim calcmode="lin" valueType="num">
                                      <p:cBhvr>
                                        <p:cTn id="46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465" fill="hold">
                      <p:stCondLst>
                        <p:cond delay="indefinite"/>
                      </p:stCondLst>
                      <p:childTnLst>
                        <p:par>
                          <p:cTn id="466" fill="hold">
                            <p:stCondLst>
                              <p:cond delay="0"/>
                            </p:stCondLst>
                            <p:childTnLst>
                              <p:par>
                                <p:cTn id="467" presetID="18" presetClass="entr" presetSubtype="12" fill="hold" nodeType="clickEffect">
                                  <p:stCondLst>
                                    <p:cond delay="0"/>
                                  </p:stCondLst>
                                  <p:childTnLst>
                                    <p:set>
                                      <p:cBhvr>
                                        <p:cTn id="468" dur="1" fill="hold">
                                          <p:stCondLst>
                                            <p:cond delay="0"/>
                                          </p:stCondLst>
                                        </p:cTn>
                                        <p:tgtEl>
                                          <p:spTgt spid="51"/>
                                        </p:tgtEl>
                                        <p:attrNameLst>
                                          <p:attrName>style.visibility</p:attrName>
                                        </p:attrNameLst>
                                      </p:cBhvr>
                                      <p:to>
                                        <p:strVal val="visible"/>
                                      </p:to>
                                    </p:set>
                                    <p:animEffect transition="in" filter="strips(downLeft)">
                                      <p:cBhvr>
                                        <p:cTn id="469" dur="3000"/>
                                        <p:tgtEl>
                                          <p:spTgt spid="51"/>
                                        </p:tgtEl>
                                      </p:cBhvr>
                                    </p:animEffect>
                                  </p:childTnLst>
                                </p:cTn>
                              </p:par>
                            </p:childTnLst>
                          </p:cTn>
                        </p:par>
                      </p:childTnLst>
                    </p:cTn>
                  </p:par>
                  <p:par>
                    <p:cTn id="470" fill="hold">
                      <p:stCondLst>
                        <p:cond delay="indefinite"/>
                      </p:stCondLst>
                      <p:childTnLst>
                        <p:par>
                          <p:cTn id="471" fill="hold">
                            <p:stCondLst>
                              <p:cond delay="0"/>
                            </p:stCondLst>
                            <p:childTnLst>
                              <p:par>
                                <p:cTn id="472" presetID="42" presetClass="entr" presetSubtype="0" fill="hold" grpId="0" nodeType="clickEffect">
                                  <p:stCondLst>
                                    <p:cond delay="0"/>
                                  </p:stCondLst>
                                  <p:childTnLst>
                                    <p:set>
                                      <p:cBhvr>
                                        <p:cTn id="473" dur="1" fill="hold">
                                          <p:stCondLst>
                                            <p:cond delay="0"/>
                                          </p:stCondLst>
                                        </p:cTn>
                                        <p:tgtEl>
                                          <p:spTgt spid="74"/>
                                        </p:tgtEl>
                                        <p:attrNameLst>
                                          <p:attrName>style.visibility</p:attrName>
                                        </p:attrNameLst>
                                      </p:cBhvr>
                                      <p:to>
                                        <p:strVal val="visible"/>
                                      </p:to>
                                    </p:set>
                                    <p:animEffect transition="in" filter="fade">
                                      <p:cBhvr>
                                        <p:cTn id="474" dur="1000"/>
                                        <p:tgtEl>
                                          <p:spTgt spid="74"/>
                                        </p:tgtEl>
                                      </p:cBhvr>
                                    </p:animEffect>
                                    <p:anim calcmode="lin" valueType="num">
                                      <p:cBhvr>
                                        <p:cTn id="475" dur="1000" fill="hold"/>
                                        <p:tgtEl>
                                          <p:spTgt spid="74"/>
                                        </p:tgtEl>
                                        <p:attrNameLst>
                                          <p:attrName>ppt_x</p:attrName>
                                        </p:attrNameLst>
                                      </p:cBhvr>
                                      <p:tavLst>
                                        <p:tav tm="0">
                                          <p:val>
                                            <p:strVal val="#ppt_x"/>
                                          </p:val>
                                        </p:tav>
                                        <p:tav tm="100000">
                                          <p:val>
                                            <p:strVal val="#ppt_x"/>
                                          </p:val>
                                        </p:tav>
                                      </p:tavLst>
                                    </p:anim>
                                    <p:anim calcmode="lin" valueType="num">
                                      <p:cBhvr>
                                        <p:cTn id="476"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477" fill="hold">
                      <p:stCondLst>
                        <p:cond delay="indefinite"/>
                      </p:stCondLst>
                      <p:childTnLst>
                        <p:par>
                          <p:cTn id="478" fill="hold">
                            <p:stCondLst>
                              <p:cond delay="0"/>
                            </p:stCondLst>
                            <p:childTnLst>
                              <p:par>
                                <p:cTn id="479" presetID="18" presetClass="entr" presetSubtype="12" fill="hold" nodeType="clickEffect">
                                  <p:stCondLst>
                                    <p:cond delay="0"/>
                                  </p:stCondLst>
                                  <p:childTnLst>
                                    <p:set>
                                      <p:cBhvr>
                                        <p:cTn id="480" dur="1" fill="hold">
                                          <p:stCondLst>
                                            <p:cond delay="0"/>
                                          </p:stCondLst>
                                        </p:cTn>
                                        <p:tgtEl>
                                          <p:spTgt spid="163"/>
                                        </p:tgtEl>
                                        <p:attrNameLst>
                                          <p:attrName>style.visibility</p:attrName>
                                        </p:attrNameLst>
                                      </p:cBhvr>
                                      <p:to>
                                        <p:strVal val="visible"/>
                                      </p:to>
                                    </p:set>
                                    <p:animEffect transition="in" filter="strips(downLeft)">
                                      <p:cBhvr>
                                        <p:cTn id="481" dur="3000"/>
                                        <p:tgtEl>
                                          <p:spTgt spid="163"/>
                                        </p:tgtEl>
                                      </p:cBhvr>
                                    </p:animEffect>
                                  </p:childTnLst>
                                </p:cTn>
                              </p:par>
                            </p:childTnLst>
                          </p:cTn>
                        </p:par>
                      </p:childTnLst>
                    </p:cTn>
                  </p:par>
                  <p:par>
                    <p:cTn id="482" fill="hold">
                      <p:stCondLst>
                        <p:cond delay="indefinite"/>
                      </p:stCondLst>
                      <p:childTnLst>
                        <p:par>
                          <p:cTn id="483" fill="hold">
                            <p:stCondLst>
                              <p:cond delay="0"/>
                            </p:stCondLst>
                            <p:childTnLst>
                              <p:par>
                                <p:cTn id="484" presetID="42" presetClass="entr" presetSubtype="0" fill="hold" grpId="0" nodeType="clickEffect">
                                  <p:stCondLst>
                                    <p:cond delay="0"/>
                                  </p:stCondLst>
                                  <p:childTnLst>
                                    <p:set>
                                      <p:cBhvr>
                                        <p:cTn id="485" dur="1" fill="hold">
                                          <p:stCondLst>
                                            <p:cond delay="0"/>
                                          </p:stCondLst>
                                        </p:cTn>
                                        <p:tgtEl>
                                          <p:spTgt spid="52"/>
                                        </p:tgtEl>
                                        <p:attrNameLst>
                                          <p:attrName>style.visibility</p:attrName>
                                        </p:attrNameLst>
                                      </p:cBhvr>
                                      <p:to>
                                        <p:strVal val="visible"/>
                                      </p:to>
                                    </p:set>
                                    <p:animEffect transition="in" filter="fade">
                                      <p:cBhvr>
                                        <p:cTn id="486" dur="1000"/>
                                        <p:tgtEl>
                                          <p:spTgt spid="52"/>
                                        </p:tgtEl>
                                      </p:cBhvr>
                                    </p:animEffect>
                                    <p:anim calcmode="lin" valueType="num">
                                      <p:cBhvr>
                                        <p:cTn id="487" dur="1000" fill="hold"/>
                                        <p:tgtEl>
                                          <p:spTgt spid="52"/>
                                        </p:tgtEl>
                                        <p:attrNameLst>
                                          <p:attrName>ppt_x</p:attrName>
                                        </p:attrNameLst>
                                      </p:cBhvr>
                                      <p:tavLst>
                                        <p:tav tm="0">
                                          <p:val>
                                            <p:strVal val="#ppt_x"/>
                                          </p:val>
                                        </p:tav>
                                        <p:tav tm="100000">
                                          <p:val>
                                            <p:strVal val="#ppt_x"/>
                                          </p:val>
                                        </p:tav>
                                      </p:tavLst>
                                    </p:anim>
                                    <p:anim calcmode="lin" valueType="num">
                                      <p:cBhvr>
                                        <p:cTn id="48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489" fill="hold">
                      <p:stCondLst>
                        <p:cond delay="indefinite"/>
                      </p:stCondLst>
                      <p:childTnLst>
                        <p:par>
                          <p:cTn id="490" fill="hold">
                            <p:stCondLst>
                              <p:cond delay="0"/>
                            </p:stCondLst>
                            <p:childTnLst>
                              <p:par>
                                <p:cTn id="491" presetID="45" presetClass="entr" presetSubtype="0" fill="hold" nodeType="clickEffect">
                                  <p:stCondLst>
                                    <p:cond delay="0"/>
                                  </p:stCondLst>
                                  <p:childTnLst>
                                    <p:set>
                                      <p:cBhvr>
                                        <p:cTn id="492" dur="1" fill="hold">
                                          <p:stCondLst>
                                            <p:cond delay="0"/>
                                          </p:stCondLst>
                                        </p:cTn>
                                        <p:tgtEl>
                                          <p:spTgt spid="69"/>
                                        </p:tgtEl>
                                        <p:attrNameLst>
                                          <p:attrName>style.visibility</p:attrName>
                                        </p:attrNameLst>
                                      </p:cBhvr>
                                      <p:to>
                                        <p:strVal val="visible"/>
                                      </p:to>
                                    </p:set>
                                    <p:animEffect transition="in" filter="fade">
                                      <p:cBhvr>
                                        <p:cTn id="493" dur="2000"/>
                                        <p:tgtEl>
                                          <p:spTgt spid="69"/>
                                        </p:tgtEl>
                                      </p:cBhvr>
                                    </p:animEffect>
                                    <p:anim calcmode="lin" valueType="num">
                                      <p:cBhvr>
                                        <p:cTn id="494" dur="2000" fill="hold"/>
                                        <p:tgtEl>
                                          <p:spTgt spid="69"/>
                                        </p:tgtEl>
                                        <p:attrNameLst>
                                          <p:attrName>ppt_w</p:attrName>
                                        </p:attrNameLst>
                                      </p:cBhvr>
                                      <p:tavLst>
                                        <p:tav tm="0" fmla="#ppt_w*sin(2.5*pi*$)">
                                          <p:val>
                                            <p:fltVal val="0"/>
                                          </p:val>
                                        </p:tav>
                                        <p:tav tm="100000">
                                          <p:val>
                                            <p:fltVal val="1"/>
                                          </p:val>
                                        </p:tav>
                                      </p:tavLst>
                                    </p:anim>
                                    <p:anim calcmode="lin" valueType="num">
                                      <p:cBhvr>
                                        <p:cTn id="495" dur="2000" fill="hold"/>
                                        <p:tgtEl>
                                          <p:spTgt spid="6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62" grpId="0" animBg="1"/>
      <p:bldP spid="63" grpId="0" animBg="1"/>
      <p:bldP spid="64" grpId="0" animBg="1"/>
      <p:bldP spid="65" grpId="0" animBg="1"/>
      <p:bldP spid="66" grpId="0" animBg="1"/>
      <p:bldP spid="74" grpId="0"/>
      <p:bldP spid="75" grpId="0"/>
      <p:bldP spid="76" grpId="0"/>
      <p:bldP spid="78" grpId="0"/>
      <p:bldP spid="79" grpId="0"/>
      <p:bldP spid="80" grpId="0"/>
      <p:bldP spid="81" grpId="0"/>
      <p:bldP spid="82" grpId="0"/>
      <p:bldP spid="83" grpId="0"/>
      <p:bldP spid="84" grpId="0"/>
      <p:bldP spid="85" grpId="0"/>
      <p:bldP spid="86" grpId="0"/>
      <p:bldP spid="87" grpId="0"/>
      <p:bldP spid="88" grpId="0"/>
      <p:bldP spid="89" grpId="0"/>
      <p:bldP spid="94" grpId="0"/>
      <p:bldP spid="101" grpId="0"/>
      <p:bldP spid="114" grpId="0"/>
      <p:bldP spid="115" grpId="0"/>
      <p:bldP spid="117" grpId="0" animBg="1"/>
      <p:bldP spid="118" grpId="0" animBg="1"/>
      <p:bldP spid="119" grpId="0" animBg="1"/>
      <p:bldP spid="133" grpId="0" animBg="1"/>
      <p:bldP spid="133" grpId="1" animBg="1"/>
      <p:bldP spid="137" grpId="0" animBg="1"/>
      <p:bldP spid="71" grpId="0" animBg="1"/>
      <p:bldP spid="138" grpId="0" animBg="1"/>
      <p:bldP spid="141" grpId="0" animBg="1"/>
      <p:bldP spid="141" grpId="1" animBg="1"/>
      <p:bldP spid="142" grpId="0" animBg="1"/>
      <p:bldP spid="142" grpId="1" animBg="1"/>
      <p:bldP spid="95" grpId="0"/>
      <p:bldP spid="144" grpId="0" animBg="1"/>
      <p:bldP spid="144" grpId="1" animBg="1"/>
      <p:bldP spid="134" grpId="0" animBg="1"/>
      <p:bldP spid="134" grpId="1" animBg="1"/>
      <p:bldP spid="145" grpId="0" animBg="1"/>
      <p:bldP spid="145" grpId="1" animBg="1"/>
      <p:bldP spid="146" grpId="0" animBg="1"/>
      <p:bldP spid="146" grpId="1" animBg="1"/>
      <p:bldP spid="147" grpId="0" animBg="1"/>
      <p:bldP spid="147" grpId="1" animBg="1"/>
      <p:bldP spid="148" grpId="0" animBg="1"/>
      <p:bldP spid="148" grpId="1" animBg="1"/>
      <p:bldP spid="149" grpId="0" animBg="1"/>
      <p:bldP spid="2" grpId="0" animBg="1"/>
      <p:bldP spid="2" grpId="1" animBg="1"/>
      <p:bldP spid="113" grpId="0"/>
      <p:bldP spid="116" grpId="0" animBg="1"/>
      <p:bldP spid="116" grpId="1" animBg="1"/>
      <p:bldP spid="121" grpId="0" animBg="1"/>
      <p:bldP spid="121" grpId="1" animBg="1"/>
      <p:bldP spid="139" grpId="0"/>
      <p:bldP spid="143" grpId="0" animBg="1"/>
      <p:bldP spid="150" grpId="0"/>
      <p:bldP spid="151" grpId="0" animBg="1"/>
      <p:bldP spid="152" grpId="0" animBg="1"/>
      <p:bldP spid="152" grpId="1" animBg="1"/>
      <p:bldP spid="153" grpId="0"/>
      <p:bldP spid="154" grpId="0" animBg="1"/>
      <p:bldP spid="155" grpId="0" animBg="1"/>
      <p:bldP spid="156" grpId="0"/>
      <p:bldP spid="157" grpId="0"/>
      <p:bldP spid="158" grpId="0" animBg="1"/>
      <p:bldP spid="159" grpId="0" animBg="1"/>
      <p:bldP spid="160" grpId="0" animBg="1"/>
      <p:bldP spid="161" grpId="0" animBg="1"/>
      <p:bldP spid="1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668;p38"/>
          <p:cNvSpPr txBox="1">
            <a:spLocks noGrp="1"/>
          </p:cNvSpPr>
          <p:nvPr>
            <p:ph type="title"/>
          </p:nvPr>
        </p:nvSpPr>
        <p:spPr>
          <a:xfrm>
            <a:off x="927722" y="-8687"/>
            <a:ext cx="10989039" cy="876304"/>
          </a:xfrm>
          <a:prstGeom prst="rect">
            <a:avLst/>
          </a:prstGeom>
        </p:spPr>
        <p:txBody>
          <a:bodyPr spcFirstLastPara="1" wrap="square" lIns="165409" tIns="165409" rIns="165409" bIns="165409" anchor="ctr" anchorCtr="0">
            <a:noAutofit/>
          </a:bodyPr>
          <a:lstStyle/>
          <a:p>
            <a:r>
              <a:rPr lang="en" sz="3600" dirty="0" smtClean="0"/>
              <a:t>2.3 Tay aó</a:t>
            </a:r>
            <a:endParaRPr sz="3600" dirty="0"/>
          </a:p>
        </p:txBody>
      </p:sp>
      <p:sp>
        <p:nvSpPr>
          <p:cNvPr id="4" name="Google Shape;671;p38"/>
          <p:cNvSpPr/>
          <p:nvPr/>
        </p:nvSpPr>
        <p:spPr>
          <a:xfrm>
            <a:off x="11593813" y="146907"/>
            <a:ext cx="645896" cy="806555"/>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5" name="Google Shape;672;p38"/>
          <p:cNvSpPr/>
          <p:nvPr/>
        </p:nvSpPr>
        <p:spPr>
          <a:xfrm>
            <a:off x="485093" y="21012"/>
            <a:ext cx="885257" cy="1105621"/>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7" name="Rectangle 12338"/>
          <p:cNvSpPr>
            <a:spLocks noChangeArrowheads="1"/>
          </p:cNvSpPr>
          <p:nvPr/>
        </p:nvSpPr>
        <p:spPr bwMode="auto">
          <a:xfrm>
            <a:off x="0" y="5049077"/>
            <a:ext cx="12801600" cy="4576944"/>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vi-VN" altLang="en-US" sz="3257" dirty="0">
                <a:solidFill>
                  <a:srgbClr val="FFFFFF"/>
                </a:solidFill>
                <a:latin typeface="Trebuchet MS" panose="020B0603020202020204" pitchFamily="34" charset="0"/>
              </a:rPr>
              <a:t>	AB 	: Dài tay 	= Sđ</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Tay</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ngắn</a:t>
            </a:r>
            <a:r>
              <a:rPr lang="en-US" altLang="en-US" sz="3257" dirty="0" smtClean="0">
                <a:solidFill>
                  <a:srgbClr val="FFFFFF"/>
                </a:solidFill>
                <a:latin typeface="Trebuchet MS" panose="020B0603020202020204" pitchFamily="34" charset="0"/>
              </a:rPr>
              <a:t>: 22 cm</a:t>
            </a:r>
            <a:endParaRPr lang="vi-VN" altLang="en-US" sz="3257" dirty="0">
              <a:solidFill>
                <a:srgbClr val="FFFFFF"/>
              </a:solidFill>
              <a:latin typeface="Trebuchet MS" panose="020B0603020202020204" pitchFamily="34" charset="0"/>
            </a:endParaRP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AC </a:t>
            </a:r>
            <a:r>
              <a:rPr lang="vi-VN" altLang="en-US" sz="3257" dirty="0">
                <a:solidFill>
                  <a:srgbClr val="FFFFFF"/>
                </a:solidFill>
                <a:latin typeface="Trebuchet MS" panose="020B0603020202020204" pitchFamily="34" charset="0"/>
              </a:rPr>
              <a:t>	: Ngang tay 	= ½ Vòng nách</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nách</a:t>
            </a:r>
            <a:r>
              <a:rPr lang="en-US" altLang="en-US" sz="3257" dirty="0" smtClean="0">
                <a:solidFill>
                  <a:srgbClr val="FFFFFF"/>
                </a:solidFill>
                <a:latin typeface="Trebuchet MS" panose="020B0603020202020204" pitchFamily="34" charset="0"/>
              </a:rPr>
              <a:t>: 34 cm</a:t>
            </a:r>
          </a:p>
          <a:p>
            <a:pPr eaLnBrk="1" hangingPunct="1"/>
            <a:r>
              <a:rPr lang="en-US" altLang="en-US" sz="3257" dirty="0">
                <a:solidFill>
                  <a:srgbClr val="FFFFFF"/>
                </a:solidFill>
                <a:latin typeface="Trebuchet MS" panose="020B0603020202020204" pitchFamily="34" charset="0"/>
              </a:rPr>
              <a:t>        BL 	: </a:t>
            </a:r>
            <a:r>
              <a:rPr lang="en-US" altLang="en-US" sz="3257" dirty="0" err="1">
                <a:solidFill>
                  <a:srgbClr val="FFFFFF"/>
                </a:solidFill>
                <a:latin typeface="Trebuchet MS" panose="020B0603020202020204" pitchFamily="34" charset="0"/>
              </a:rPr>
              <a:t>Cửa</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tay</a:t>
            </a:r>
            <a:r>
              <a:rPr lang="en-US" altLang="en-US" sz="3257" dirty="0">
                <a:solidFill>
                  <a:srgbClr val="FFFFFF"/>
                </a:solidFill>
                <a:latin typeface="Trebuchet MS" panose="020B0603020202020204" pitchFamily="34" charset="0"/>
              </a:rPr>
              <a:t>	= ½ </a:t>
            </a:r>
            <a:r>
              <a:rPr lang="en-US" altLang="en-US" sz="3257" dirty="0" err="1">
                <a:solidFill>
                  <a:srgbClr val="FFFFFF"/>
                </a:solidFill>
                <a:latin typeface="Trebuchet MS" panose="020B0603020202020204" pitchFamily="34" charset="0"/>
              </a:rPr>
              <a:t>Bắp</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tay</a:t>
            </a:r>
            <a:r>
              <a:rPr lang="en-US" altLang="en-US" sz="3257" dirty="0">
                <a:solidFill>
                  <a:srgbClr val="FFFFFF"/>
                </a:solidFill>
                <a:latin typeface="Trebuchet MS" panose="020B0603020202020204" pitchFamily="34" charset="0"/>
              </a:rPr>
              <a:t> + 2cm</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Bắp</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tay</a:t>
            </a:r>
            <a:r>
              <a:rPr lang="en-US" altLang="en-US" sz="3257" dirty="0" smtClean="0">
                <a:solidFill>
                  <a:srgbClr val="FFFFFF"/>
                </a:solidFill>
                <a:latin typeface="Trebuchet MS" panose="020B0603020202020204" pitchFamily="34" charset="0"/>
              </a:rPr>
              <a:t>: 26 cm</a:t>
            </a: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Giảm </a:t>
            </a:r>
            <a:r>
              <a:rPr lang="vi-VN" altLang="en-US" sz="3257" dirty="0">
                <a:solidFill>
                  <a:srgbClr val="FFFFFF"/>
                </a:solidFill>
                <a:latin typeface="Trebuchet MS" panose="020B0603020202020204" pitchFamily="34" charset="0"/>
              </a:rPr>
              <a:t>sườn tay 	: Tay ngắn = 1cm</a:t>
            </a:r>
            <a:r>
              <a:rPr lang="vi-VN" altLang="en-US" sz="3257" dirty="0" smtClean="0">
                <a:solidFill>
                  <a:srgbClr val="FFFFFF"/>
                </a:solidFill>
                <a:latin typeface="Trebuchet MS" panose="020B0603020202020204" pitchFamily="34" charset="0"/>
              </a:rPr>
              <a:t>.</a:t>
            </a:r>
            <a:endParaRPr lang="vi-VN" altLang="en-US" sz="3257" dirty="0">
              <a:solidFill>
                <a:srgbClr val="FFFFFF"/>
              </a:solidFill>
              <a:latin typeface="Trebuchet MS" panose="020B0603020202020204" pitchFamily="34" charset="0"/>
            </a:endParaRPr>
          </a:p>
          <a:p>
            <a:pPr eaLnBrk="1" hangingPunct="1"/>
            <a:r>
              <a:rPr lang="en-US" altLang="en-US" sz="3257" dirty="0" smtClean="0">
                <a:solidFill>
                  <a:srgbClr val="FFFFFF"/>
                </a:solidFill>
                <a:latin typeface="Trebuchet MS" panose="020B0603020202020204" pitchFamily="34" charset="0"/>
              </a:rPr>
              <a:t>       </a:t>
            </a:r>
            <a:r>
              <a:rPr lang="it-IT" altLang="en-US" sz="3257" dirty="0">
                <a:solidFill>
                  <a:srgbClr val="FFFFFF"/>
                </a:solidFill>
                <a:latin typeface="Trebuchet MS" panose="020B0603020202020204" pitchFamily="34" charset="0"/>
              </a:rPr>
              <a:t>AD1 = AC + 3 cm  chia AD1 thành 3 đoạn bằng nhau </a:t>
            </a: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AA1 </a:t>
            </a:r>
            <a:r>
              <a:rPr lang="vi-VN" altLang="en-US" sz="3257" dirty="0">
                <a:solidFill>
                  <a:srgbClr val="FFFFFF"/>
                </a:solidFill>
                <a:latin typeface="Trebuchet MS" panose="020B0603020202020204" pitchFamily="34" charset="0"/>
              </a:rPr>
              <a:t>			= 2cm.</a:t>
            </a:r>
          </a:p>
          <a:p>
            <a:pPr eaLnBrk="1" hangingPunct="1"/>
            <a:r>
              <a:rPr lang="vi-VN" altLang="en-US" sz="3257" dirty="0" smtClean="0">
                <a:solidFill>
                  <a:srgbClr val="FFFFFF"/>
                </a:solidFill>
                <a:latin typeface="Trebuchet MS" panose="020B0603020202020204" pitchFamily="34" charset="0"/>
              </a:rPr>
              <a:t>Đoạn </a:t>
            </a:r>
            <a:r>
              <a:rPr lang="vi-VN" altLang="en-US" sz="3257" dirty="0">
                <a:solidFill>
                  <a:srgbClr val="FFFFFF"/>
                </a:solidFill>
                <a:latin typeface="Trebuchet MS" panose="020B0603020202020204" pitchFamily="34" charset="0"/>
              </a:rPr>
              <a:t>phía điểm </a:t>
            </a:r>
            <a:r>
              <a:rPr lang="vi-VN" altLang="en-US" sz="3257" dirty="0" smtClean="0">
                <a:solidFill>
                  <a:srgbClr val="FFFFFF"/>
                </a:solidFill>
                <a:latin typeface="Trebuchet MS" panose="020B0603020202020204" pitchFamily="34" charset="0"/>
              </a:rPr>
              <a:t>D1, </a:t>
            </a:r>
            <a:r>
              <a:rPr lang="vi-VN" altLang="en-US" sz="3257" dirty="0">
                <a:solidFill>
                  <a:srgbClr val="FFFFFF"/>
                </a:solidFill>
                <a:latin typeface="Trebuchet MS" panose="020B0603020202020204" pitchFamily="34" charset="0"/>
              </a:rPr>
              <a:t>đánh cong 0.3cm ; Đoạn phía điểm A, đánh cong </a:t>
            </a:r>
            <a:r>
              <a:rPr lang="vi-VN" altLang="en-US" sz="3257" dirty="0" smtClean="0">
                <a:solidFill>
                  <a:srgbClr val="FFFFFF"/>
                </a:solidFill>
                <a:latin typeface="Trebuchet MS" panose="020B0603020202020204" pitchFamily="34" charset="0"/>
              </a:rPr>
              <a:t>1.5cm.</a:t>
            </a:r>
            <a:endParaRPr lang="en-US" altLang="en-US" sz="3257" dirty="0" smtClean="0">
              <a:solidFill>
                <a:srgbClr val="FFFFFF"/>
              </a:solidFill>
              <a:latin typeface="Trebuchet MS" panose="020B0603020202020204" pitchFamily="34" charset="0"/>
            </a:endParaRPr>
          </a:p>
        </p:txBody>
      </p:sp>
      <p:sp>
        <p:nvSpPr>
          <p:cNvPr id="2" name="Freeform 1"/>
          <p:cNvSpPr/>
          <p:nvPr/>
        </p:nvSpPr>
        <p:spPr>
          <a:xfrm>
            <a:off x="4308231" y="4767718"/>
            <a:ext cx="3429000" cy="17585"/>
          </a:xfrm>
          <a:custGeom>
            <a:avLst/>
            <a:gdLst>
              <a:gd name="connsiteX0" fmla="*/ 3429000 w 3429000"/>
              <a:gd name="connsiteY0" fmla="*/ 17585 h 17585"/>
              <a:gd name="connsiteX1" fmla="*/ 0 w 3429000"/>
              <a:gd name="connsiteY1" fmla="*/ 0 h 17585"/>
            </a:gdLst>
            <a:ahLst/>
            <a:cxnLst>
              <a:cxn ang="0">
                <a:pos x="connsiteX0" y="connsiteY0"/>
              </a:cxn>
              <a:cxn ang="0">
                <a:pos x="connsiteX1" y="connsiteY1"/>
              </a:cxn>
            </a:cxnLst>
            <a:rect l="l" t="t" r="r" b="b"/>
            <a:pathLst>
              <a:path w="3429000" h="17585">
                <a:moveTo>
                  <a:pt x="3429000" y="17585"/>
                </a:moveTo>
                <a:lnTo>
                  <a:pt x="0" y="0"/>
                </a:lnTo>
              </a:path>
            </a:pathLst>
          </a:custGeom>
          <a:noFill/>
          <a:ln w="38100">
            <a:solidFill>
              <a:schemeClr val="accent1"/>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7717538" y="4762965"/>
            <a:ext cx="407484" cy="494623"/>
          </a:xfrm>
          <a:prstGeom prst="rect">
            <a:avLst/>
          </a:prstGeom>
          <a:noFill/>
        </p:spPr>
        <p:txBody>
          <a:bodyPr wrap="none" rtlCol="0">
            <a:spAutoFit/>
          </a:bodyPr>
          <a:lstStyle/>
          <a:p>
            <a:r>
              <a:rPr lang="en-US" dirty="0" smtClean="0"/>
              <a:t>A</a:t>
            </a:r>
            <a:endParaRPr lang="en-US" dirty="0"/>
          </a:p>
        </p:txBody>
      </p:sp>
      <p:sp>
        <p:nvSpPr>
          <p:cNvPr id="9" name="TextBox 8"/>
          <p:cNvSpPr txBox="1"/>
          <p:nvPr/>
        </p:nvSpPr>
        <p:spPr>
          <a:xfrm>
            <a:off x="3900747" y="4679796"/>
            <a:ext cx="407484" cy="494623"/>
          </a:xfrm>
          <a:prstGeom prst="rect">
            <a:avLst/>
          </a:prstGeom>
          <a:noFill/>
        </p:spPr>
        <p:txBody>
          <a:bodyPr wrap="none" rtlCol="0">
            <a:spAutoFit/>
          </a:bodyPr>
          <a:lstStyle/>
          <a:p>
            <a:r>
              <a:rPr lang="en-US" dirty="0"/>
              <a:t>B</a:t>
            </a:r>
            <a:endParaRPr lang="en-US" dirty="0"/>
          </a:p>
        </p:txBody>
      </p:sp>
      <p:sp>
        <p:nvSpPr>
          <p:cNvPr id="10" name="Freeform 9"/>
          <p:cNvSpPr/>
          <p:nvPr/>
        </p:nvSpPr>
        <p:spPr>
          <a:xfrm>
            <a:off x="7737231" y="1866257"/>
            <a:ext cx="0" cy="2919046"/>
          </a:xfrm>
          <a:custGeom>
            <a:avLst/>
            <a:gdLst>
              <a:gd name="connsiteX0" fmla="*/ 0 w 0"/>
              <a:gd name="connsiteY0" fmla="*/ 2919046 h 2919046"/>
              <a:gd name="connsiteX1" fmla="*/ 0 w 0"/>
              <a:gd name="connsiteY1" fmla="*/ 0 h 2919046"/>
            </a:gdLst>
            <a:ahLst/>
            <a:cxnLst>
              <a:cxn ang="0">
                <a:pos x="connsiteX0" y="connsiteY0"/>
              </a:cxn>
              <a:cxn ang="0">
                <a:pos x="connsiteX1" y="connsiteY1"/>
              </a:cxn>
            </a:cxnLst>
            <a:rect l="l" t="t" r="r" b="b"/>
            <a:pathLst>
              <a:path h="2919046">
                <a:moveTo>
                  <a:pt x="0" y="2919046"/>
                </a:moveTo>
                <a:lnTo>
                  <a:pt x="0" y="0"/>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4290646" y="1883841"/>
            <a:ext cx="3446585" cy="0"/>
          </a:xfrm>
          <a:custGeom>
            <a:avLst/>
            <a:gdLst>
              <a:gd name="connsiteX0" fmla="*/ 3446585 w 3446585"/>
              <a:gd name="connsiteY0" fmla="*/ 0 h 0"/>
              <a:gd name="connsiteX1" fmla="*/ 0 w 3446585"/>
              <a:gd name="connsiteY1" fmla="*/ 0 h 0"/>
            </a:gdLst>
            <a:ahLst/>
            <a:cxnLst>
              <a:cxn ang="0">
                <a:pos x="connsiteX0" y="connsiteY0"/>
              </a:cxn>
              <a:cxn ang="0">
                <a:pos x="connsiteX1" y="connsiteY1"/>
              </a:cxn>
            </a:cxnLst>
            <a:rect l="l" t="t" r="r" b="b"/>
            <a:pathLst>
              <a:path w="3446585">
                <a:moveTo>
                  <a:pt x="3446585" y="0"/>
                </a:moveTo>
                <a:lnTo>
                  <a:pt x="0" y="0"/>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4291106" y="1875566"/>
            <a:ext cx="11953" cy="2916518"/>
          </a:xfrm>
          <a:custGeom>
            <a:avLst/>
            <a:gdLst>
              <a:gd name="connsiteX0" fmla="*/ 0 w 11953"/>
              <a:gd name="connsiteY0" fmla="*/ 0 h 2916518"/>
              <a:gd name="connsiteX1" fmla="*/ 11953 w 11953"/>
              <a:gd name="connsiteY1" fmla="*/ 2916518 h 2916518"/>
            </a:gdLst>
            <a:ahLst/>
            <a:cxnLst>
              <a:cxn ang="0">
                <a:pos x="connsiteX0" y="connsiteY0"/>
              </a:cxn>
              <a:cxn ang="0">
                <a:pos x="connsiteX1" y="connsiteY1"/>
              </a:cxn>
            </a:cxnLst>
            <a:rect l="l" t="t" r="r" b="b"/>
            <a:pathLst>
              <a:path w="11953" h="2916518">
                <a:moveTo>
                  <a:pt x="0" y="0"/>
                </a:moveTo>
                <a:cubicBezTo>
                  <a:pt x="3984" y="972173"/>
                  <a:pt x="7969" y="1944345"/>
                  <a:pt x="11953" y="2916518"/>
                </a:cubicBez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p:cNvSpPr/>
          <p:nvPr/>
        </p:nvSpPr>
        <p:spPr>
          <a:xfrm>
            <a:off x="6251388" y="1869590"/>
            <a:ext cx="1494118" cy="2916517"/>
          </a:xfrm>
          <a:custGeom>
            <a:avLst/>
            <a:gdLst>
              <a:gd name="connsiteX0" fmla="*/ 1494118 w 1494118"/>
              <a:gd name="connsiteY0" fmla="*/ 2916517 h 2916517"/>
              <a:gd name="connsiteX1" fmla="*/ 0 w 1494118"/>
              <a:gd name="connsiteY1" fmla="*/ 0 h 2916517"/>
            </a:gdLst>
            <a:ahLst/>
            <a:cxnLst>
              <a:cxn ang="0">
                <a:pos x="connsiteX0" y="connsiteY0"/>
              </a:cxn>
              <a:cxn ang="0">
                <a:pos x="connsiteX1" y="connsiteY1"/>
              </a:cxn>
            </a:cxnLst>
            <a:rect l="l" t="t" r="r" b="b"/>
            <a:pathLst>
              <a:path w="1494118" h="2916517">
                <a:moveTo>
                  <a:pt x="1494118" y="2916517"/>
                </a:moveTo>
                <a:lnTo>
                  <a:pt x="0" y="0"/>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a:off x="6550212" y="2747944"/>
            <a:ext cx="274917" cy="161365"/>
          </a:xfrm>
          <a:custGeom>
            <a:avLst/>
            <a:gdLst>
              <a:gd name="connsiteX0" fmla="*/ 274917 w 274917"/>
              <a:gd name="connsiteY0" fmla="*/ 0 h 161365"/>
              <a:gd name="connsiteX1" fmla="*/ 0 w 274917"/>
              <a:gd name="connsiteY1" fmla="*/ 161365 h 161365"/>
            </a:gdLst>
            <a:ahLst/>
            <a:cxnLst>
              <a:cxn ang="0">
                <a:pos x="connsiteX0" y="connsiteY0"/>
              </a:cxn>
              <a:cxn ang="0">
                <a:pos x="connsiteX1" y="connsiteY1"/>
              </a:cxn>
            </a:cxnLst>
            <a:rect l="l" t="t" r="r" b="b"/>
            <a:pathLst>
              <a:path w="274917" h="161365">
                <a:moveTo>
                  <a:pt x="274917" y="0"/>
                </a:moveTo>
                <a:lnTo>
                  <a:pt x="0" y="161365"/>
                </a:lnTo>
              </a:path>
            </a:pathLst>
          </a:cu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p:cNvSpPr/>
          <p:nvPr/>
        </p:nvSpPr>
        <p:spPr>
          <a:xfrm>
            <a:off x="7109012" y="3572654"/>
            <a:ext cx="430305" cy="256989"/>
          </a:xfrm>
          <a:custGeom>
            <a:avLst/>
            <a:gdLst>
              <a:gd name="connsiteX0" fmla="*/ 274917 w 274917"/>
              <a:gd name="connsiteY0" fmla="*/ 0 h 161365"/>
              <a:gd name="connsiteX1" fmla="*/ 0 w 274917"/>
              <a:gd name="connsiteY1" fmla="*/ 161365 h 161365"/>
              <a:gd name="connsiteX0" fmla="*/ 430305 w 430305"/>
              <a:gd name="connsiteY0" fmla="*/ 0 h 256989"/>
              <a:gd name="connsiteX1" fmla="*/ 0 w 430305"/>
              <a:gd name="connsiteY1" fmla="*/ 256989 h 256989"/>
            </a:gdLst>
            <a:ahLst/>
            <a:cxnLst>
              <a:cxn ang="0">
                <a:pos x="connsiteX0" y="connsiteY0"/>
              </a:cxn>
              <a:cxn ang="0">
                <a:pos x="connsiteX1" y="connsiteY1"/>
              </a:cxn>
            </a:cxnLst>
            <a:rect l="l" t="t" r="r" b="b"/>
            <a:pathLst>
              <a:path w="430305" h="256989">
                <a:moveTo>
                  <a:pt x="430305" y="0"/>
                </a:moveTo>
                <a:lnTo>
                  <a:pt x="0" y="256989"/>
                </a:lnTo>
              </a:path>
            </a:pathLst>
          </a:cu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p:cNvSpPr/>
          <p:nvPr/>
        </p:nvSpPr>
        <p:spPr>
          <a:xfrm>
            <a:off x="7643906" y="4403613"/>
            <a:ext cx="185270" cy="0"/>
          </a:xfrm>
          <a:custGeom>
            <a:avLst/>
            <a:gdLst>
              <a:gd name="connsiteX0" fmla="*/ 185270 w 185270"/>
              <a:gd name="connsiteY0" fmla="*/ 0 h 0"/>
              <a:gd name="connsiteX1" fmla="*/ 0 w 185270"/>
              <a:gd name="connsiteY1" fmla="*/ 0 h 0"/>
            </a:gdLst>
            <a:ahLst/>
            <a:cxnLst>
              <a:cxn ang="0">
                <a:pos x="connsiteX0" y="connsiteY0"/>
              </a:cxn>
              <a:cxn ang="0">
                <a:pos x="connsiteX1" y="connsiteY1"/>
              </a:cxn>
            </a:cxnLst>
            <a:rect l="l" t="t" r="r" b="b"/>
            <a:pathLst>
              <a:path w="185270">
                <a:moveTo>
                  <a:pt x="185270" y="0"/>
                </a:moveTo>
                <a:lnTo>
                  <a:pt x="0" y="0"/>
                </a:lnTo>
              </a:path>
            </a:pathLst>
          </a:cu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4245186" y="2526879"/>
            <a:ext cx="90107" cy="8964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4402709" y="2514927"/>
            <a:ext cx="90107" cy="8964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3873776" y="2326039"/>
            <a:ext cx="370614" cy="494623"/>
          </a:xfrm>
          <a:prstGeom prst="rect">
            <a:avLst/>
          </a:prstGeom>
          <a:noFill/>
        </p:spPr>
        <p:txBody>
          <a:bodyPr wrap="none" rtlCol="0">
            <a:spAutoFit/>
          </a:bodyPr>
          <a:lstStyle/>
          <a:p>
            <a:r>
              <a:rPr lang="en-US" dirty="0" smtClean="0"/>
              <a:t>L</a:t>
            </a:r>
            <a:endParaRPr lang="en-US" dirty="0"/>
          </a:p>
        </p:txBody>
      </p:sp>
      <p:sp>
        <p:nvSpPr>
          <p:cNvPr id="22" name="TextBox 21"/>
          <p:cNvSpPr txBox="1"/>
          <p:nvPr/>
        </p:nvSpPr>
        <p:spPr>
          <a:xfrm>
            <a:off x="4163688" y="2084682"/>
            <a:ext cx="370614" cy="494623"/>
          </a:xfrm>
          <a:prstGeom prst="rect">
            <a:avLst/>
          </a:prstGeom>
          <a:noFill/>
        </p:spPr>
        <p:txBody>
          <a:bodyPr wrap="none" rtlCol="0">
            <a:spAutoFit/>
          </a:bodyPr>
          <a:lstStyle/>
          <a:p>
            <a:r>
              <a:rPr lang="en-US" dirty="0"/>
              <a:t>1</a:t>
            </a:r>
            <a:endParaRPr lang="en-US" dirty="0"/>
          </a:p>
        </p:txBody>
      </p:sp>
      <p:sp>
        <p:nvSpPr>
          <p:cNvPr id="23" name="TextBox 22"/>
          <p:cNvSpPr txBox="1"/>
          <p:nvPr/>
        </p:nvSpPr>
        <p:spPr>
          <a:xfrm>
            <a:off x="3933345" y="1504810"/>
            <a:ext cx="426720" cy="494623"/>
          </a:xfrm>
          <a:prstGeom prst="rect">
            <a:avLst/>
          </a:prstGeom>
          <a:noFill/>
        </p:spPr>
        <p:txBody>
          <a:bodyPr wrap="none" rtlCol="0">
            <a:spAutoFit/>
          </a:bodyPr>
          <a:lstStyle/>
          <a:p>
            <a:r>
              <a:rPr lang="en-US" dirty="0"/>
              <a:t>D</a:t>
            </a:r>
            <a:endParaRPr lang="en-US" dirty="0"/>
          </a:p>
        </p:txBody>
      </p:sp>
      <p:sp>
        <p:nvSpPr>
          <p:cNvPr id="24" name="Freeform 23"/>
          <p:cNvSpPr/>
          <p:nvPr/>
        </p:nvSpPr>
        <p:spPr>
          <a:xfrm>
            <a:off x="6263341" y="1863613"/>
            <a:ext cx="1488141" cy="2934447"/>
          </a:xfrm>
          <a:custGeom>
            <a:avLst/>
            <a:gdLst>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84094 w 1488141"/>
              <a:gd name="connsiteY1" fmla="*/ 980141 h 2934447"/>
              <a:gd name="connsiteX2" fmla="*/ 1488141 w 1488141"/>
              <a:gd name="connsiteY2" fmla="*/ 2545977 h 2934447"/>
              <a:gd name="connsiteX3" fmla="*/ 1470212 w 1488141"/>
              <a:gd name="connsiteY3" fmla="*/ 2934447 h 2934447"/>
            </a:gdLst>
            <a:ahLst/>
            <a:cxnLst>
              <a:cxn ang="0">
                <a:pos x="connsiteX0" y="connsiteY0"/>
              </a:cxn>
              <a:cxn ang="0">
                <a:pos x="connsiteX1" y="connsiteY1"/>
              </a:cxn>
              <a:cxn ang="0">
                <a:pos x="connsiteX2" y="connsiteY2"/>
              </a:cxn>
              <a:cxn ang="0">
                <a:pos x="connsiteX3" y="connsiteY3"/>
              </a:cxn>
            </a:cxnLst>
            <a:rect l="l" t="t" r="r" b="b"/>
            <a:pathLst>
              <a:path w="1488141" h="2934447">
                <a:moveTo>
                  <a:pt x="0" y="0"/>
                </a:moveTo>
                <a:cubicBezTo>
                  <a:pt x="33867" y="472141"/>
                  <a:pt x="300815" y="860612"/>
                  <a:pt x="484094" y="980141"/>
                </a:cubicBezTo>
                <a:cubicBezTo>
                  <a:pt x="1095686" y="1428376"/>
                  <a:pt x="1462243" y="2277036"/>
                  <a:pt x="1488141" y="2545977"/>
                </a:cubicBezTo>
                <a:lnTo>
                  <a:pt x="1470212" y="2934447"/>
                </a:lnTo>
              </a:path>
            </a:pathLst>
          </a:cu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4446494" y="1875566"/>
            <a:ext cx="1798918" cy="675341"/>
          </a:xfrm>
          <a:custGeom>
            <a:avLst/>
            <a:gdLst>
              <a:gd name="connsiteX0" fmla="*/ 1798918 w 1798918"/>
              <a:gd name="connsiteY0" fmla="*/ 0 h 675341"/>
              <a:gd name="connsiteX1" fmla="*/ 0 w 1798918"/>
              <a:gd name="connsiteY1" fmla="*/ 675341 h 675341"/>
            </a:gdLst>
            <a:ahLst/>
            <a:cxnLst>
              <a:cxn ang="0">
                <a:pos x="connsiteX0" y="connsiteY0"/>
              </a:cxn>
              <a:cxn ang="0">
                <a:pos x="connsiteX1" y="connsiteY1"/>
              </a:cxn>
            </a:cxnLst>
            <a:rect l="l" t="t" r="r" b="b"/>
            <a:pathLst>
              <a:path w="1798918" h="675341">
                <a:moveTo>
                  <a:pt x="1798918" y="0"/>
                </a:moveTo>
                <a:lnTo>
                  <a:pt x="0" y="675341"/>
                </a:lnTo>
              </a:path>
            </a:pathLst>
          </a:cu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27"/>
          <p:cNvSpPr/>
          <p:nvPr/>
        </p:nvSpPr>
        <p:spPr>
          <a:xfrm>
            <a:off x="4291106" y="2562860"/>
            <a:ext cx="161365" cy="2199341"/>
          </a:xfrm>
          <a:custGeom>
            <a:avLst/>
            <a:gdLst>
              <a:gd name="connsiteX0" fmla="*/ 161365 w 161365"/>
              <a:gd name="connsiteY0" fmla="*/ 0 h 2199341"/>
              <a:gd name="connsiteX1" fmla="*/ 0 w 161365"/>
              <a:gd name="connsiteY1" fmla="*/ 2199341 h 2199341"/>
              <a:gd name="connsiteX0" fmla="*/ 161365 w 161365"/>
              <a:gd name="connsiteY0" fmla="*/ 0 h 2199341"/>
              <a:gd name="connsiteX1" fmla="*/ 0 w 161365"/>
              <a:gd name="connsiteY1" fmla="*/ 2199341 h 2199341"/>
              <a:gd name="connsiteX0" fmla="*/ 162306 w 162306"/>
              <a:gd name="connsiteY0" fmla="*/ 0 h 2199341"/>
              <a:gd name="connsiteX1" fmla="*/ 941 w 162306"/>
              <a:gd name="connsiteY1" fmla="*/ 2199341 h 2199341"/>
              <a:gd name="connsiteX0" fmla="*/ 161365 w 161365"/>
              <a:gd name="connsiteY0" fmla="*/ 0 h 2199341"/>
              <a:gd name="connsiteX1" fmla="*/ 0 w 161365"/>
              <a:gd name="connsiteY1" fmla="*/ 2199341 h 2199341"/>
            </a:gdLst>
            <a:ahLst/>
            <a:cxnLst>
              <a:cxn ang="0">
                <a:pos x="connsiteX0" y="connsiteY0"/>
              </a:cxn>
              <a:cxn ang="0">
                <a:pos x="connsiteX1" y="connsiteY1"/>
              </a:cxn>
            </a:cxnLst>
            <a:rect l="l" t="t" r="r" b="b"/>
            <a:pathLst>
              <a:path w="161365" h="2199341">
                <a:moveTo>
                  <a:pt x="161365" y="0"/>
                </a:moveTo>
                <a:cubicBezTo>
                  <a:pt x="-5976" y="768973"/>
                  <a:pt x="5976" y="1549897"/>
                  <a:pt x="0" y="2199341"/>
                </a:cubicBezTo>
              </a:path>
            </a:pathLst>
          </a:cu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7749138" y="1430534"/>
            <a:ext cx="426720" cy="494623"/>
          </a:xfrm>
          <a:prstGeom prst="rect">
            <a:avLst/>
          </a:prstGeom>
          <a:noFill/>
        </p:spPr>
        <p:txBody>
          <a:bodyPr wrap="none" rtlCol="0">
            <a:spAutoFit/>
          </a:bodyPr>
          <a:lstStyle/>
          <a:p>
            <a:r>
              <a:rPr lang="en-US" dirty="0" smtClean="0"/>
              <a:t>C</a:t>
            </a:r>
            <a:endParaRPr lang="en-US" dirty="0"/>
          </a:p>
        </p:txBody>
      </p:sp>
      <p:sp>
        <p:nvSpPr>
          <p:cNvPr id="30" name="TextBox 29"/>
          <p:cNvSpPr txBox="1"/>
          <p:nvPr/>
        </p:nvSpPr>
        <p:spPr>
          <a:xfrm>
            <a:off x="6343214" y="1952598"/>
            <a:ext cx="649537" cy="494623"/>
          </a:xfrm>
          <a:prstGeom prst="rect">
            <a:avLst/>
          </a:prstGeom>
          <a:noFill/>
        </p:spPr>
        <p:txBody>
          <a:bodyPr wrap="none" rtlCol="0">
            <a:spAutoFit/>
          </a:bodyPr>
          <a:lstStyle/>
          <a:p>
            <a:r>
              <a:rPr lang="en-US" dirty="0" smtClean="0"/>
              <a:t>0.3</a:t>
            </a:r>
            <a:endParaRPr lang="en-US" dirty="0"/>
          </a:p>
        </p:txBody>
      </p:sp>
      <p:sp>
        <p:nvSpPr>
          <p:cNvPr id="31" name="TextBox 30"/>
          <p:cNvSpPr txBox="1"/>
          <p:nvPr/>
        </p:nvSpPr>
        <p:spPr>
          <a:xfrm>
            <a:off x="6692448" y="3210527"/>
            <a:ext cx="649537" cy="494623"/>
          </a:xfrm>
          <a:prstGeom prst="rect">
            <a:avLst/>
          </a:prstGeom>
          <a:noFill/>
        </p:spPr>
        <p:txBody>
          <a:bodyPr wrap="none" rtlCol="0">
            <a:spAutoFit/>
          </a:bodyPr>
          <a:lstStyle/>
          <a:p>
            <a:r>
              <a:rPr lang="en-US" dirty="0" smtClean="0"/>
              <a:t>1.5</a:t>
            </a:r>
            <a:endParaRPr lang="en-US" dirty="0"/>
          </a:p>
        </p:txBody>
      </p:sp>
      <p:sp>
        <p:nvSpPr>
          <p:cNvPr id="32" name="TextBox 31"/>
          <p:cNvSpPr txBox="1"/>
          <p:nvPr/>
        </p:nvSpPr>
        <p:spPr>
          <a:xfrm>
            <a:off x="7908896" y="4437782"/>
            <a:ext cx="910827" cy="494623"/>
          </a:xfrm>
          <a:prstGeom prst="rect">
            <a:avLst/>
          </a:prstGeom>
          <a:noFill/>
        </p:spPr>
        <p:txBody>
          <a:bodyPr wrap="none" rtlCol="0">
            <a:spAutoFit/>
          </a:bodyPr>
          <a:lstStyle/>
          <a:p>
            <a:r>
              <a:rPr lang="en-US" dirty="0" smtClean="0"/>
              <a:t>2 cm</a:t>
            </a:r>
            <a:endParaRPr lang="en-US" dirty="0"/>
          </a:p>
        </p:txBody>
      </p:sp>
      <p:sp>
        <p:nvSpPr>
          <p:cNvPr id="33" name="TextBox 32"/>
          <p:cNvSpPr txBox="1"/>
          <p:nvPr/>
        </p:nvSpPr>
        <p:spPr>
          <a:xfrm>
            <a:off x="7822399" y="4088666"/>
            <a:ext cx="593432" cy="494623"/>
          </a:xfrm>
          <a:prstGeom prst="rect">
            <a:avLst/>
          </a:prstGeom>
          <a:noFill/>
        </p:spPr>
        <p:txBody>
          <a:bodyPr wrap="none" rtlCol="0">
            <a:spAutoFit/>
          </a:bodyPr>
          <a:lstStyle/>
          <a:p>
            <a:r>
              <a:rPr lang="en-US" dirty="0" smtClean="0"/>
              <a:t>A1</a:t>
            </a:r>
            <a:endParaRPr lang="en-US" dirty="0"/>
          </a:p>
        </p:txBody>
      </p:sp>
      <p:sp>
        <p:nvSpPr>
          <p:cNvPr id="34" name="TextBox 33"/>
          <p:cNvSpPr txBox="1"/>
          <p:nvPr/>
        </p:nvSpPr>
        <p:spPr>
          <a:xfrm>
            <a:off x="5995784" y="1368990"/>
            <a:ext cx="612668" cy="494623"/>
          </a:xfrm>
          <a:prstGeom prst="rect">
            <a:avLst/>
          </a:prstGeom>
          <a:noFill/>
        </p:spPr>
        <p:txBody>
          <a:bodyPr wrap="none" rtlCol="0">
            <a:spAutoFit/>
          </a:bodyPr>
          <a:lstStyle/>
          <a:p>
            <a:r>
              <a:rPr lang="en-US" dirty="0" smtClean="0"/>
              <a:t>D1</a:t>
            </a:r>
            <a:endParaRPr lang="en-US" dirty="0"/>
          </a:p>
        </p:txBody>
      </p:sp>
      <p:sp>
        <p:nvSpPr>
          <p:cNvPr id="39" name="Freeform 38"/>
          <p:cNvSpPr/>
          <p:nvPr/>
        </p:nvSpPr>
        <p:spPr>
          <a:xfrm>
            <a:off x="4276725" y="4257675"/>
            <a:ext cx="9525" cy="504825"/>
          </a:xfrm>
          <a:custGeom>
            <a:avLst/>
            <a:gdLst>
              <a:gd name="connsiteX0" fmla="*/ 9525 w 9525"/>
              <a:gd name="connsiteY0" fmla="*/ 504825 h 504825"/>
              <a:gd name="connsiteX1" fmla="*/ 0 w 9525"/>
              <a:gd name="connsiteY1" fmla="*/ 0 h 504825"/>
            </a:gdLst>
            <a:ahLst/>
            <a:cxnLst>
              <a:cxn ang="0">
                <a:pos x="connsiteX0" y="connsiteY0"/>
              </a:cxn>
              <a:cxn ang="0">
                <a:pos x="connsiteX1" y="connsiteY1"/>
              </a:cxn>
            </a:cxnLst>
            <a:rect l="l" t="t" r="r" b="b"/>
            <a:pathLst>
              <a:path w="9525" h="504825">
                <a:moveTo>
                  <a:pt x="9525" y="504825"/>
                </a:moveTo>
                <a:lnTo>
                  <a:pt x="0" y="0"/>
                </a:lnTo>
              </a:path>
            </a:pathLst>
          </a:cu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ight Arrow 39"/>
          <p:cNvSpPr/>
          <p:nvPr/>
        </p:nvSpPr>
        <p:spPr>
          <a:xfrm rot="20564110" flipH="1">
            <a:off x="6454027" y="2336252"/>
            <a:ext cx="319051" cy="2219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ight Arrow 40"/>
          <p:cNvSpPr/>
          <p:nvPr/>
        </p:nvSpPr>
        <p:spPr>
          <a:xfrm rot="20104183">
            <a:off x="6963649" y="3583074"/>
            <a:ext cx="484226" cy="3368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p:cNvPicPr>
            <a:picLocks noChangeAspect="1"/>
          </p:cNvPicPr>
          <p:nvPr/>
        </p:nvPicPr>
        <p:blipFill>
          <a:blip r:embed="rId2"/>
          <a:stretch>
            <a:fillRect/>
          </a:stretch>
        </p:blipFill>
        <p:spPr>
          <a:xfrm>
            <a:off x="10208132" y="1204479"/>
            <a:ext cx="2164268" cy="4176122"/>
          </a:xfrm>
          <a:prstGeom prst="rect">
            <a:avLst/>
          </a:prstGeom>
        </p:spPr>
      </p:pic>
      <p:sp>
        <p:nvSpPr>
          <p:cNvPr id="44" name="TextBox 43"/>
          <p:cNvSpPr txBox="1"/>
          <p:nvPr/>
        </p:nvSpPr>
        <p:spPr>
          <a:xfrm>
            <a:off x="4952599" y="4036110"/>
            <a:ext cx="2175596" cy="494623"/>
          </a:xfrm>
          <a:prstGeom prst="rect">
            <a:avLst/>
          </a:prstGeom>
          <a:noFill/>
        </p:spPr>
        <p:txBody>
          <a:bodyPr wrap="none" rtlCol="0">
            <a:spAutoFit/>
          </a:bodyPr>
          <a:lstStyle/>
          <a:p>
            <a:r>
              <a:rPr lang="en-US" dirty="0" err="1" smtClean="0"/>
              <a:t>Tay</a:t>
            </a:r>
            <a:r>
              <a:rPr lang="en-US" dirty="0"/>
              <a:t> </a:t>
            </a:r>
            <a:r>
              <a:rPr lang="en-US" dirty="0" err="1" smtClean="0"/>
              <a:t>ngắn</a:t>
            </a:r>
            <a:r>
              <a:rPr lang="en-US" dirty="0" smtClean="0"/>
              <a:t> X 2</a:t>
            </a:r>
            <a:endParaRPr lang="en-US" dirty="0"/>
          </a:p>
        </p:txBody>
      </p:sp>
      <p:sp>
        <p:nvSpPr>
          <p:cNvPr id="45" name="Freeform 44"/>
          <p:cNvSpPr/>
          <p:nvPr/>
        </p:nvSpPr>
        <p:spPr>
          <a:xfrm>
            <a:off x="5065614" y="4515357"/>
            <a:ext cx="1925905" cy="0"/>
          </a:xfrm>
          <a:custGeom>
            <a:avLst/>
            <a:gdLst>
              <a:gd name="connsiteX0" fmla="*/ 0 w 1925905"/>
              <a:gd name="connsiteY0" fmla="*/ 0 h 0"/>
              <a:gd name="connsiteX1" fmla="*/ 1925905 w 1925905"/>
              <a:gd name="connsiteY1" fmla="*/ 0 h 0"/>
            </a:gdLst>
            <a:ahLst/>
            <a:cxnLst>
              <a:cxn ang="0">
                <a:pos x="connsiteX0" y="connsiteY0"/>
              </a:cxn>
              <a:cxn ang="0">
                <a:pos x="connsiteX1" y="connsiteY1"/>
              </a:cxn>
            </a:cxnLst>
            <a:rect l="l" t="t" r="r" b="b"/>
            <a:pathLst>
              <a:path w="1925905">
                <a:moveTo>
                  <a:pt x="0" y="0"/>
                </a:moveTo>
                <a:lnTo>
                  <a:pt x="1925905" y="0"/>
                </a:lnTo>
              </a:path>
            </a:pathLst>
          </a:custGeom>
          <a:noFill/>
          <a:ln w="38100">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279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12"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strips(downLeft)">
                                      <p:cBhvr>
                                        <p:cTn id="30" dur="30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30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1000"/>
                                        <p:tgtEl>
                                          <p:spTgt spid="29"/>
                                        </p:tgtEl>
                                      </p:cBhvr>
                                    </p:animEffect>
                                    <p:anim calcmode="lin" valueType="num">
                                      <p:cBhvr>
                                        <p:cTn id="53" dur="1000" fill="hold"/>
                                        <p:tgtEl>
                                          <p:spTgt spid="29"/>
                                        </p:tgtEl>
                                        <p:attrNameLst>
                                          <p:attrName>ppt_x</p:attrName>
                                        </p:attrNameLst>
                                      </p:cBhvr>
                                      <p:tavLst>
                                        <p:tav tm="0">
                                          <p:val>
                                            <p:strVal val="#ppt_x"/>
                                          </p:val>
                                        </p:tav>
                                        <p:tav tm="100000">
                                          <p:val>
                                            <p:strVal val="#ppt_x"/>
                                          </p:val>
                                        </p:tav>
                                      </p:tavLst>
                                    </p:anim>
                                    <p:anim calcmode="lin" valueType="num">
                                      <p:cBhvr>
                                        <p:cTn id="5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down)">
                                      <p:cBhvr>
                                        <p:cTn id="59" dur="30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1000"/>
                                        <p:tgtEl>
                                          <p:spTgt spid="23"/>
                                        </p:tgtEl>
                                      </p:cBhvr>
                                    </p:animEffect>
                                    <p:anim calcmode="lin" valueType="num">
                                      <p:cBhvr>
                                        <p:cTn id="65" dur="1000" fill="hold"/>
                                        <p:tgtEl>
                                          <p:spTgt spid="23"/>
                                        </p:tgtEl>
                                        <p:attrNameLst>
                                          <p:attrName>ppt_x</p:attrName>
                                        </p:attrNameLst>
                                      </p:cBhvr>
                                      <p:tavLst>
                                        <p:tav tm="0">
                                          <p:val>
                                            <p:strVal val="#ppt_x"/>
                                          </p:val>
                                        </p:tav>
                                        <p:tav tm="100000">
                                          <p:val>
                                            <p:strVal val="#ppt_x"/>
                                          </p:val>
                                        </p:tav>
                                      </p:tavLst>
                                    </p:anim>
                                    <p:anim calcmode="lin" valueType="num">
                                      <p:cBhvr>
                                        <p:cTn id="6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8" presetClass="entr" presetSubtype="12"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strips(downLeft)">
                                      <p:cBhvr>
                                        <p:cTn id="71" dur="3000"/>
                                        <p:tgtEl>
                                          <p:spTgt spid="11"/>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grpId="0" nodeType="click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1000"/>
                                        <p:tgtEl>
                                          <p:spTgt spid="20"/>
                                        </p:tgtEl>
                                      </p:cBhvr>
                                    </p:animEffect>
                                    <p:anim calcmode="lin" valueType="num">
                                      <p:cBhvr>
                                        <p:cTn id="89" dur="1000" fill="hold"/>
                                        <p:tgtEl>
                                          <p:spTgt spid="20"/>
                                        </p:tgtEl>
                                        <p:attrNameLst>
                                          <p:attrName>ppt_x</p:attrName>
                                        </p:attrNameLst>
                                      </p:cBhvr>
                                      <p:tavLst>
                                        <p:tav tm="0">
                                          <p:val>
                                            <p:strVal val="#ppt_x"/>
                                          </p:val>
                                        </p:tav>
                                        <p:tav tm="100000">
                                          <p:val>
                                            <p:strVal val="#ppt_x"/>
                                          </p:val>
                                        </p:tav>
                                      </p:tavLst>
                                    </p:anim>
                                    <p:anim calcmode="lin" valueType="num">
                                      <p:cBhvr>
                                        <p:cTn id="90" dur="1000" fill="hold"/>
                                        <p:tgtEl>
                                          <p:spTgt spid="20"/>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1000"/>
                                        <p:tgtEl>
                                          <p:spTgt spid="22"/>
                                        </p:tgtEl>
                                      </p:cBhvr>
                                    </p:animEffect>
                                    <p:anim calcmode="lin" valueType="num">
                                      <p:cBhvr>
                                        <p:cTn id="94" dur="1000" fill="hold"/>
                                        <p:tgtEl>
                                          <p:spTgt spid="22"/>
                                        </p:tgtEl>
                                        <p:attrNameLst>
                                          <p:attrName>ppt_x</p:attrName>
                                        </p:attrNameLst>
                                      </p:cBhvr>
                                      <p:tavLst>
                                        <p:tav tm="0">
                                          <p:val>
                                            <p:strVal val="#ppt_x"/>
                                          </p:val>
                                        </p:tav>
                                        <p:tav tm="100000">
                                          <p:val>
                                            <p:strVal val="#ppt_x"/>
                                          </p:val>
                                        </p:tav>
                                      </p:tavLst>
                                    </p:anim>
                                    <p:anim calcmode="lin" valueType="num">
                                      <p:cBhvr>
                                        <p:cTn id="9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2" presetClass="entr" presetSubtype="4" fill="hold" grpId="0" nodeType="click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down)">
                                      <p:cBhvr>
                                        <p:cTn id="100" dur="3000"/>
                                        <p:tgtEl>
                                          <p:spTgt spid="14"/>
                                        </p:tgtEl>
                                      </p:cBhvr>
                                    </p:animEffect>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fade">
                                      <p:cBhvr>
                                        <p:cTn id="105" dur="1000"/>
                                        <p:tgtEl>
                                          <p:spTgt spid="34"/>
                                        </p:tgtEl>
                                      </p:cBhvr>
                                    </p:animEffect>
                                    <p:anim calcmode="lin" valueType="num">
                                      <p:cBhvr>
                                        <p:cTn id="106" dur="1000" fill="hold"/>
                                        <p:tgtEl>
                                          <p:spTgt spid="34"/>
                                        </p:tgtEl>
                                        <p:attrNameLst>
                                          <p:attrName>ppt_x</p:attrName>
                                        </p:attrNameLst>
                                      </p:cBhvr>
                                      <p:tavLst>
                                        <p:tav tm="0">
                                          <p:val>
                                            <p:strVal val="#ppt_x"/>
                                          </p:val>
                                        </p:tav>
                                        <p:tav tm="100000">
                                          <p:val>
                                            <p:strVal val="#ppt_x"/>
                                          </p:val>
                                        </p:tav>
                                      </p:tavLst>
                                    </p:anim>
                                    <p:anim calcmode="lin" valueType="num">
                                      <p:cBhvr>
                                        <p:cTn id="10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fade">
                                      <p:cBhvr>
                                        <p:cTn id="112" dur="1000"/>
                                        <p:tgtEl>
                                          <p:spTgt spid="16"/>
                                        </p:tgtEl>
                                      </p:cBhvr>
                                    </p:animEffect>
                                    <p:anim calcmode="lin" valueType="num">
                                      <p:cBhvr>
                                        <p:cTn id="113" dur="1000" fill="hold"/>
                                        <p:tgtEl>
                                          <p:spTgt spid="16"/>
                                        </p:tgtEl>
                                        <p:attrNameLst>
                                          <p:attrName>ppt_x</p:attrName>
                                        </p:attrNameLst>
                                      </p:cBhvr>
                                      <p:tavLst>
                                        <p:tav tm="0">
                                          <p:val>
                                            <p:strVal val="#ppt_x"/>
                                          </p:val>
                                        </p:tav>
                                        <p:tav tm="100000">
                                          <p:val>
                                            <p:strVal val="#ppt_x"/>
                                          </p:val>
                                        </p:tav>
                                      </p:tavLst>
                                    </p:anim>
                                    <p:anim calcmode="lin" valueType="num">
                                      <p:cBhvr>
                                        <p:cTn id="114" dur="1000" fill="hold"/>
                                        <p:tgtEl>
                                          <p:spTgt spid="16"/>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7"/>
                                        </p:tgtEl>
                                        <p:attrNameLst>
                                          <p:attrName>style.visibility</p:attrName>
                                        </p:attrNameLst>
                                      </p:cBhvr>
                                      <p:to>
                                        <p:strVal val="visible"/>
                                      </p:to>
                                    </p:set>
                                    <p:animEffect transition="in" filter="fade">
                                      <p:cBhvr>
                                        <p:cTn id="117" dur="1000"/>
                                        <p:tgtEl>
                                          <p:spTgt spid="17"/>
                                        </p:tgtEl>
                                      </p:cBhvr>
                                    </p:animEffect>
                                    <p:anim calcmode="lin" valueType="num">
                                      <p:cBhvr>
                                        <p:cTn id="118" dur="1000" fill="hold"/>
                                        <p:tgtEl>
                                          <p:spTgt spid="17"/>
                                        </p:tgtEl>
                                        <p:attrNameLst>
                                          <p:attrName>ppt_x</p:attrName>
                                        </p:attrNameLst>
                                      </p:cBhvr>
                                      <p:tavLst>
                                        <p:tav tm="0">
                                          <p:val>
                                            <p:strVal val="#ppt_x"/>
                                          </p:val>
                                        </p:tav>
                                        <p:tav tm="100000">
                                          <p:val>
                                            <p:strVal val="#ppt_x"/>
                                          </p:val>
                                        </p:tav>
                                      </p:tavLst>
                                    </p:anim>
                                    <p:anim calcmode="lin" valueType="num">
                                      <p:cBhvr>
                                        <p:cTn id="11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18" presetClass="entr" presetSubtype="12" fill="hold" grpId="0" nodeType="clickEffect">
                                  <p:stCondLst>
                                    <p:cond delay="0"/>
                                  </p:stCondLst>
                                  <p:childTnLst>
                                    <p:set>
                                      <p:cBhvr>
                                        <p:cTn id="123" dur="1" fill="hold">
                                          <p:stCondLst>
                                            <p:cond delay="0"/>
                                          </p:stCondLst>
                                        </p:cTn>
                                        <p:tgtEl>
                                          <p:spTgt spid="25"/>
                                        </p:tgtEl>
                                        <p:attrNameLst>
                                          <p:attrName>style.visibility</p:attrName>
                                        </p:attrNameLst>
                                      </p:cBhvr>
                                      <p:to>
                                        <p:strVal val="visible"/>
                                      </p:to>
                                    </p:set>
                                    <p:animEffect transition="in" filter="strips(downLeft)">
                                      <p:cBhvr>
                                        <p:cTn id="124" dur="3000"/>
                                        <p:tgtEl>
                                          <p:spTgt spid="25"/>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39"/>
                                        </p:tgtEl>
                                        <p:attrNameLst>
                                          <p:attrName>style.visibility</p:attrName>
                                        </p:attrNameLst>
                                      </p:cBhvr>
                                      <p:to>
                                        <p:strVal val="visible"/>
                                      </p:to>
                                    </p:set>
                                    <p:animEffect transition="in" filter="wipe(down)">
                                      <p:cBhvr>
                                        <p:cTn id="129" dur="3000"/>
                                        <p:tgtEl>
                                          <p:spTgt spid="39"/>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4" fill="hold" grpId="0" nodeType="clickEffect">
                                  <p:stCondLst>
                                    <p:cond delay="0"/>
                                  </p:stCondLst>
                                  <p:childTnLst>
                                    <p:set>
                                      <p:cBhvr>
                                        <p:cTn id="133" dur="1" fill="hold">
                                          <p:stCondLst>
                                            <p:cond delay="0"/>
                                          </p:stCondLst>
                                        </p:cTn>
                                        <p:tgtEl>
                                          <p:spTgt spid="28"/>
                                        </p:tgtEl>
                                        <p:attrNameLst>
                                          <p:attrName>style.visibility</p:attrName>
                                        </p:attrNameLst>
                                      </p:cBhvr>
                                      <p:to>
                                        <p:strVal val="visible"/>
                                      </p:to>
                                    </p:set>
                                    <p:animEffect transition="in" filter="wipe(down)">
                                      <p:cBhvr>
                                        <p:cTn id="134" dur="3000"/>
                                        <p:tgtEl>
                                          <p:spTgt spid="28"/>
                                        </p:tgtEl>
                                      </p:cBhvr>
                                    </p:animEffect>
                                  </p:childTnLst>
                                </p:cTn>
                              </p:par>
                            </p:childTnLst>
                          </p:cTn>
                        </p:par>
                      </p:childTnLst>
                    </p:cTn>
                  </p:par>
                  <p:par>
                    <p:cTn id="135" fill="hold">
                      <p:stCondLst>
                        <p:cond delay="indefinite"/>
                      </p:stCondLst>
                      <p:childTnLst>
                        <p:par>
                          <p:cTn id="136" fill="hold">
                            <p:stCondLst>
                              <p:cond delay="0"/>
                            </p:stCondLst>
                            <p:childTnLst>
                              <p:par>
                                <p:cTn id="137" presetID="42" presetClass="entr" presetSubtype="0" fill="hold" grpId="0" nodeType="clickEffect">
                                  <p:stCondLst>
                                    <p:cond delay="0"/>
                                  </p:stCondLst>
                                  <p:childTnLst>
                                    <p:set>
                                      <p:cBhvr>
                                        <p:cTn id="138" dur="1" fill="hold">
                                          <p:stCondLst>
                                            <p:cond delay="0"/>
                                          </p:stCondLst>
                                        </p:cTn>
                                        <p:tgtEl>
                                          <p:spTgt spid="40"/>
                                        </p:tgtEl>
                                        <p:attrNameLst>
                                          <p:attrName>style.visibility</p:attrName>
                                        </p:attrNameLst>
                                      </p:cBhvr>
                                      <p:to>
                                        <p:strVal val="visible"/>
                                      </p:to>
                                    </p:set>
                                    <p:animEffect transition="in" filter="fade">
                                      <p:cBhvr>
                                        <p:cTn id="139" dur="1000"/>
                                        <p:tgtEl>
                                          <p:spTgt spid="40"/>
                                        </p:tgtEl>
                                      </p:cBhvr>
                                    </p:animEffect>
                                    <p:anim calcmode="lin" valueType="num">
                                      <p:cBhvr>
                                        <p:cTn id="140" dur="1000" fill="hold"/>
                                        <p:tgtEl>
                                          <p:spTgt spid="40"/>
                                        </p:tgtEl>
                                        <p:attrNameLst>
                                          <p:attrName>ppt_x</p:attrName>
                                        </p:attrNameLst>
                                      </p:cBhvr>
                                      <p:tavLst>
                                        <p:tav tm="0">
                                          <p:val>
                                            <p:strVal val="#ppt_x"/>
                                          </p:val>
                                        </p:tav>
                                        <p:tav tm="100000">
                                          <p:val>
                                            <p:strVal val="#ppt_x"/>
                                          </p:val>
                                        </p:tav>
                                      </p:tavLst>
                                    </p:anim>
                                    <p:anim calcmode="lin" valueType="num">
                                      <p:cBhvr>
                                        <p:cTn id="141" dur="1000" fill="hold"/>
                                        <p:tgtEl>
                                          <p:spTgt spid="4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30"/>
                                        </p:tgtEl>
                                        <p:attrNameLst>
                                          <p:attrName>style.visibility</p:attrName>
                                        </p:attrNameLst>
                                      </p:cBhvr>
                                      <p:to>
                                        <p:strVal val="visible"/>
                                      </p:to>
                                    </p:set>
                                    <p:animEffect transition="in" filter="fade">
                                      <p:cBhvr>
                                        <p:cTn id="144" dur="1000"/>
                                        <p:tgtEl>
                                          <p:spTgt spid="30"/>
                                        </p:tgtEl>
                                      </p:cBhvr>
                                    </p:animEffect>
                                    <p:anim calcmode="lin" valueType="num">
                                      <p:cBhvr>
                                        <p:cTn id="145" dur="1000" fill="hold"/>
                                        <p:tgtEl>
                                          <p:spTgt spid="30"/>
                                        </p:tgtEl>
                                        <p:attrNameLst>
                                          <p:attrName>ppt_x</p:attrName>
                                        </p:attrNameLst>
                                      </p:cBhvr>
                                      <p:tavLst>
                                        <p:tav tm="0">
                                          <p:val>
                                            <p:strVal val="#ppt_x"/>
                                          </p:val>
                                        </p:tav>
                                        <p:tav tm="100000">
                                          <p:val>
                                            <p:strVal val="#ppt_x"/>
                                          </p:val>
                                        </p:tav>
                                      </p:tavLst>
                                    </p:anim>
                                    <p:anim calcmode="lin" valueType="num">
                                      <p:cBhvr>
                                        <p:cTn id="14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42" presetClass="entr" presetSubtype="0" fill="hold" grpId="0" nodeType="clickEffect">
                                  <p:stCondLst>
                                    <p:cond delay="0"/>
                                  </p:stCondLst>
                                  <p:childTnLst>
                                    <p:set>
                                      <p:cBhvr>
                                        <p:cTn id="150" dur="1" fill="hold">
                                          <p:stCondLst>
                                            <p:cond delay="0"/>
                                          </p:stCondLst>
                                        </p:cTn>
                                        <p:tgtEl>
                                          <p:spTgt spid="41"/>
                                        </p:tgtEl>
                                        <p:attrNameLst>
                                          <p:attrName>style.visibility</p:attrName>
                                        </p:attrNameLst>
                                      </p:cBhvr>
                                      <p:to>
                                        <p:strVal val="visible"/>
                                      </p:to>
                                    </p:set>
                                    <p:animEffect transition="in" filter="fade">
                                      <p:cBhvr>
                                        <p:cTn id="151" dur="1000"/>
                                        <p:tgtEl>
                                          <p:spTgt spid="41"/>
                                        </p:tgtEl>
                                      </p:cBhvr>
                                    </p:animEffect>
                                    <p:anim calcmode="lin" valueType="num">
                                      <p:cBhvr>
                                        <p:cTn id="152" dur="1000" fill="hold"/>
                                        <p:tgtEl>
                                          <p:spTgt spid="41"/>
                                        </p:tgtEl>
                                        <p:attrNameLst>
                                          <p:attrName>ppt_x</p:attrName>
                                        </p:attrNameLst>
                                      </p:cBhvr>
                                      <p:tavLst>
                                        <p:tav tm="0">
                                          <p:val>
                                            <p:strVal val="#ppt_x"/>
                                          </p:val>
                                        </p:tav>
                                        <p:tav tm="100000">
                                          <p:val>
                                            <p:strVal val="#ppt_x"/>
                                          </p:val>
                                        </p:tav>
                                      </p:tavLst>
                                    </p:anim>
                                    <p:anim calcmode="lin" valueType="num">
                                      <p:cBhvr>
                                        <p:cTn id="153" dur="1000" fill="hold"/>
                                        <p:tgtEl>
                                          <p:spTgt spid="41"/>
                                        </p:tgtEl>
                                        <p:attrNameLst>
                                          <p:attrName>ppt_y</p:attrName>
                                        </p:attrNameLst>
                                      </p:cBhvr>
                                      <p:tavLst>
                                        <p:tav tm="0">
                                          <p:val>
                                            <p:strVal val="#ppt_y+.1"/>
                                          </p:val>
                                        </p:tav>
                                        <p:tav tm="100000">
                                          <p:val>
                                            <p:strVal val="#ppt_y"/>
                                          </p:val>
                                        </p:tav>
                                      </p:tavLst>
                                    </p:anim>
                                  </p:childTnLst>
                                </p:cTn>
                              </p:par>
                              <p:par>
                                <p:cTn id="154" presetID="42" presetClass="entr" presetSubtype="0" fill="hold" grpId="0" nodeType="withEffect">
                                  <p:stCondLst>
                                    <p:cond delay="0"/>
                                  </p:stCondLst>
                                  <p:childTnLst>
                                    <p:set>
                                      <p:cBhvr>
                                        <p:cTn id="155" dur="1" fill="hold">
                                          <p:stCondLst>
                                            <p:cond delay="0"/>
                                          </p:stCondLst>
                                        </p:cTn>
                                        <p:tgtEl>
                                          <p:spTgt spid="31"/>
                                        </p:tgtEl>
                                        <p:attrNameLst>
                                          <p:attrName>style.visibility</p:attrName>
                                        </p:attrNameLst>
                                      </p:cBhvr>
                                      <p:to>
                                        <p:strVal val="visible"/>
                                      </p:to>
                                    </p:set>
                                    <p:animEffect transition="in" filter="fade">
                                      <p:cBhvr>
                                        <p:cTn id="156" dur="1000"/>
                                        <p:tgtEl>
                                          <p:spTgt spid="31"/>
                                        </p:tgtEl>
                                      </p:cBhvr>
                                    </p:animEffect>
                                    <p:anim calcmode="lin" valueType="num">
                                      <p:cBhvr>
                                        <p:cTn id="157" dur="1000" fill="hold"/>
                                        <p:tgtEl>
                                          <p:spTgt spid="31"/>
                                        </p:tgtEl>
                                        <p:attrNameLst>
                                          <p:attrName>ppt_x</p:attrName>
                                        </p:attrNameLst>
                                      </p:cBhvr>
                                      <p:tavLst>
                                        <p:tav tm="0">
                                          <p:val>
                                            <p:strVal val="#ppt_x"/>
                                          </p:val>
                                        </p:tav>
                                        <p:tav tm="100000">
                                          <p:val>
                                            <p:strVal val="#ppt_x"/>
                                          </p:val>
                                        </p:tav>
                                      </p:tavLst>
                                    </p:anim>
                                    <p:anim calcmode="lin" valueType="num">
                                      <p:cBhvr>
                                        <p:cTn id="15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42" presetClass="entr" presetSubtype="0" fill="hold" grpId="0" nodeType="clickEffect">
                                  <p:stCondLst>
                                    <p:cond delay="0"/>
                                  </p:stCondLst>
                                  <p:childTnLst>
                                    <p:set>
                                      <p:cBhvr>
                                        <p:cTn id="162" dur="1" fill="hold">
                                          <p:stCondLst>
                                            <p:cond delay="0"/>
                                          </p:stCondLst>
                                        </p:cTn>
                                        <p:tgtEl>
                                          <p:spTgt spid="18"/>
                                        </p:tgtEl>
                                        <p:attrNameLst>
                                          <p:attrName>style.visibility</p:attrName>
                                        </p:attrNameLst>
                                      </p:cBhvr>
                                      <p:to>
                                        <p:strVal val="visible"/>
                                      </p:to>
                                    </p:set>
                                    <p:animEffect transition="in" filter="fade">
                                      <p:cBhvr>
                                        <p:cTn id="163" dur="1000"/>
                                        <p:tgtEl>
                                          <p:spTgt spid="18"/>
                                        </p:tgtEl>
                                      </p:cBhvr>
                                    </p:animEffect>
                                    <p:anim calcmode="lin" valueType="num">
                                      <p:cBhvr>
                                        <p:cTn id="164" dur="1000" fill="hold"/>
                                        <p:tgtEl>
                                          <p:spTgt spid="18"/>
                                        </p:tgtEl>
                                        <p:attrNameLst>
                                          <p:attrName>ppt_x</p:attrName>
                                        </p:attrNameLst>
                                      </p:cBhvr>
                                      <p:tavLst>
                                        <p:tav tm="0">
                                          <p:val>
                                            <p:strVal val="#ppt_x"/>
                                          </p:val>
                                        </p:tav>
                                        <p:tav tm="100000">
                                          <p:val>
                                            <p:strVal val="#ppt_x"/>
                                          </p:val>
                                        </p:tav>
                                      </p:tavLst>
                                    </p:anim>
                                    <p:anim calcmode="lin" valueType="num">
                                      <p:cBhvr>
                                        <p:cTn id="165" dur="1000" fill="hold"/>
                                        <p:tgtEl>
                                          <p:spTgt spid="18"/>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33"/>
                                        </p:tgtEl>
                                        <p:attrNameLst>
                                          <p:attrName>style.visibility</p:attrName>
                                        </p:attrNameLst>
                                      </p:cBhvr>
                                      <p:to>
                                        <p:strVal val="visible"/>
                                      </p:to>
                                    </p:set>
                                    <p:animEffect transition="in" filter="fade">
                                      <p:cBhvr>
                                        <p:cTn id="168" dur="1000"/>
                                        <p:tgtEl>
                                          <p:spTgt spid="33"/>
                                        </p:tgtEl>
                                      </p:cBhvr>
                                    </p:animEffect>
                                    <p:anim calcmode="lin" valueType="num">
                                      <p:cBhvr>
                                        <p:cTn id="169" dur="1000" fill="hold"/>
                                        <p:tgtEl>
                                          <p:spTgt spid="33"/>
                                        </p:tgtEl>
                                        <p:attrNameLst>
                                          <p:attrName>ppt_x</p:attrName>
                                        </p:attrNameLst>
                                      </p:cBhvr>
                                      <p:tavLst>
                                        <p:tav tm="0">
                                          <p:val>
                                            <p:strVal val="#ppt_x"/>
                                          </p:val>
                                        </p:tav>
                                        <p:tav tm="100000">
                                          <p:val>
                                            <p:strVal val="#ppt_x"/>
                                          </p:val>
                                        </p:tav>
                                      </p:tavLst>
                                    </p:anim>
                                    <p:anim calcmode="lin" valueType="num">
                                      <p:cBhvr>
                                        <p:cTn id="17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71" fill="hold">
                      <p:stCondLst>
                        <p:cond delay="indefinite"/>
                      </p:stCondLst>
                      <p:childTnLst>
                        <p:par>
                          <p:cTn id="172" fill="hold">
                            <p:stCondLst>
                              <p:cond delay="0"/>
                            </p:stCondLst>
                            <p:childTnLst>
                              <p:par>
                                <p:cTn id="173" presetID="42" presetClass="entr" presetSubtype="0" fill="hold" grpId="0" nodeType="clickEffect">
                                  <p:stCondLst>
                                    <p:cond delay="0"/>
                                  </p:stCondLst>
                                  <p:childTnLst>
                                    <p:set>
                                      <p:cBhvr>
                                        <p:cTn id="174" dur="1" fill="hold">
                                          <p:stCondLst>
                                            <p:cond delay="0"/>
                                          </p:stCondLst>
                                        </p:cTn>
                                        <p:tgtEl>
                                          <p:spTgt spid="32"/>
                                        </p:tgtEl>
                                        <p:attrNameLst>
                                          <p:attrName>style.visibility</p:attrName>
                                        </p:attrNameLst>
                                      </p:cBhvr>
                                      <p:to>
                                        <p:strVal val="visible"/>
                                      </p:to>
                                    </p:set>
                                    <p:animEffect transition="in" filter="fade">
                                      <p:cBhvr>
                                        <p:cTn id="175" dur="1000"/>
                                        <p:tgtEl>
                                          <p:spTgt spid="32"/>
                                        </p:tgtEl>
                                      </p:cBhvr>
                                    </p:animEffect>
                                    <p:anim calcmode="lin" valueType="num">
                                      <p:cBhvr>
                                        <p:cTn id="176" dur="1000" fill="hold"/>
                                        <p:tgtEl>
                                          <p:spTgt spid="32"/>
                                        </p:tgtEl>
                                        <p:attrNameLst>
                                          <p:attrName>ppt_x</p:attrName>
                                        </p:attrNameLst>
                                      </p:cBhvr>
                                      <p:tavLst>
                                        <p:tav tm="0">
                                          <p:val>
                                            <p:strVal val="#ppt_x"/>
                                          </p:val>
                                        </p:tav>
                                        <p:tav tm="100000">
                                          <p:val>
                                            <p:strVal val="#ppt_x"/>
                                          </p:val>
                                        </p:tav>
                                      </p:tavLst>
                                    </p:anim>
                                    <p:anim calcmode="lin" valueType="num">
                                      <p:cBhvr>
                                        <p:cTn id="177"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78" fill="hold">
                      <p:stCondLst>
                        <p:cond delay="indefinite"/>
                      </p:stCondLst>
                      <p:childTnLst>
                        <p:par>
                          <p:cTn id="179" fill="hold">
                            <p:stCondLst>
                              <p:cond delay="0"/>
                            </p:stCondLst>
                            <p:childTnLst>
                              <p:par>
                                <p:cTn id="180" presetID="22" presetClass="entr" presetSubtype="4" fill="hold" grpId="0" nodeType="clickEffect">
                                  <p:stCondLst>
                                    <p:cond delay="0"/>
                                  </p:stCondLst>
                                  <p:childTnLst>
                                    <p:set>
                                      <p:cBhvr>
                                        <p:cTn id="181" dur="1" fill="hold">
                                          <p:stCondLst>
                                            <p:cond delay="0"/>
                                          </p:stCondLst>
                                        </p:cTn>
                                        <p:tgtEl>
                                          <p:spTgt spid="24"/>
                                        </p:tgtEl>
                                        <p:attrNameLst>
                                          <p:attrName>style.visibility</p:attrName>
                                        </p:attrNameLst>
                                      </p:cBhvr>
                                      <p:to>
                                        <p:strVal val="visible"/>
                                      </p:to>
                                    </p:set>
                                    <p:animEffect transition="in" filter="wipe(down)">
                                      <p:cBhvr>
                                        <p:cTn id="182" dur="3000"/>
                                        <p:tgtEl>
                                          <p:spTgt spid="24"/>
                                        </p:tgtEl>
                                      </p:cBhvr>
                                    </p:animEffect>
                                  </p:childTnLst>
                                </p:cTn>
                              </p:par>
                            </p:childTnLst>
                          </p:cTn>
                        </p:par>
                      </p:childTnLst>
                    </p:cTn>
                  </p:par>
                  <p:par>
                    <p:cTn id="183" fill="hold">
                      <p:stCondLst>
                        <p:cond delay="indefinite"/>
                      </p:stCondLst>
                      <p:childTnLst>
                        <p:par>
                          <p:cTn id="184" fill="hold">
                            <p:stCondLst>
                              <p:cond delay="0"/>
                            </p:stCondLst>
                            <p:childTnLst>
                              <p:par>
                                <p:cTn id="185" presetID="42" presetClass="entr" presetSubtype="0" fill="hold" grpId="0" nodeType="click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fade">
                                      <p:cBhvr>
                                        <p:cTn id="187" dur="1000"/>
                                        <p:tgtEl>
                                          <p:spTgt spid="45"/>
                                        </p:tgtEl>
                                      </p:cBhvr>
                                    </p:animEffect>
                                    <p:anim calcmode="lin" valueType="num">
                                      <p:cBhvr>
                                        <p:cTn id="188" dur="1000" fill="hold"/>
                                        <p:tgtEl>
                                          <p:spTgt spid="45"/>
                                        </p:tgtEl>
                                        <p:attrNameLst>
                                          <p:attrName>ppt_x</p:attrName>
                                        </p:attrNameLst>
                                      </p:cBhvr>
                                      <p:tavLst>
                                        <p:tav tm="0">
                                          <p:val>
                                            <p:strVal val="#ppt_x"/>
                                          </p:val>
                                        </p:tav>
                                        <p:tav tm="100000">
                                          <p:val>
                                            <p:strVal val="#ppt_x"/>
                                          </p:val>
                                        </p:tav>
                                      </p:tavLst>
                                    </p:anim>
                                    <p:anim calcmode="lin" valueType="num">
                                      <p:cBhvr>
                                        <p:cTn id="189" dur="1000" fill="hold"/>
                                        <p:tgtEl>
                                          <p:spTgt spid="45"/>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44"/>
                                        </p:tgtEl>
                                        <p:attrNameLst>
                                          <p:attrName>style.visibility</p:attrName>
                                        </p:attrNameLst>
                                      </p:cBhvr>
                                      <p:to>
                                        <p:strVal val="visible"/>
                                      </p:to>
                                    </p:set>
                                    <p:animEffect transition="in" filter="fade">
                                      <p:cBhvr>
                                        <p:cTn id="192" dur="1000"/>
                                        <p:tgtEl>
                                          <p:spTgt spid="44"/>
                                        </p:tgtEl>
                                      </p:cBhvr>
                                    </p:animEffect>
                                    <p:anim calcmode="lin" valueType="num">
                                      <p:cBhvr>
                                        <p:cTn id="193" dur="1000" fill="hold"/>
                                        <p:tgtEl>
                                          <p:spTgt spid="44"/>
                                        </p:tgtEl>
                                        <p:attrNameLst>
                                          <p:attrName>ppt_x</p:attrName>
                                        </p:attrNameLst>
                                      </p:cBhvr>
                                      <p:tavLst>
                                        <p:tav tm="0">
                                          <p:val>
                                            <p:strVal val="#ppt_x"/>
                                          </p:val>
                                        </p:tav>
                                        <p:tav tm="100000">
                                          <p:val>
                                            <p:strVal val="#ppt_x"/>
                                          </p:val>
                                        </p:tav>
                                      </p:tavLst>
                                    </p:anim>
                                    <p:anim calcmode="lin" valueType="num">
                                      <p:cBhvr>
                                        <p:cTn id="194"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2" grpId="0" animBg="1"/>
      <p:bldP spid="8" grpId="0"/>
      <p:bldP spid="9" grpId="0"/>
      <p:bldP spid="10" grpId="0" animBg="1"/>
      <p:bldP spid="11" grpId="0" animBg="1"/>
      <p:bldP spid="13" grpId="0" animBg="1"/>
      <p:bldP spid="14" grpId="0" animBg="1"/>
      <p:bldP spid="16" grpId="0" animBg="1"/>
      <p:bldP spid="17" grpId="0" animBg="1"/>
      <p:bldP spid="18" grpId="0" animBg="1"/>
      <p:bldP spid="19" grpId="0" animBg="1"/>
      <p:bldP spid="20" grpId="0" animBg="1"/>
      <p:bldP spid="21" grpId="0"/>
      <p:bldP spid="22" grpId="0"/>
      <p:bldP spid="23" grpId="0"/>
      <p:bldP spid="24" grpId="0" animBg="1"/>
      <p:bldP spid="25" grpId="0" animBg="1"/>
      <p:bldP spid="28" grpId="0" animBg="1"/>
      <p:bldP spid="29" grpId="0"/>
      <p:bldP spid="30" grpId="0"/>
      <p:bldP spid="31" grpId="0"/>
      <p:bldP spid="32" grpId="0"/>
      <p:bldP spid="33" grpId="0"/>
      <p:bldP spid="34" grpId="0"/>
      <p:bldP spid="39" grpId="0" animBg="1"/>
      <p:bldP spid="40" grpId="0" animBg="1"/>
      <p:bldP spid="41" grpId="0" animBg="1"/>
      <p:bldP spid="44" grpId="0"/>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668;p38"/>
          <p:cNvSpPr txBox="1">
            <a:spLocks noGrp="1"/>
          </p:cNvSpPr>
          <p:nvPr>
            <p:ph type="title"/>
          </p:nvPr>
        </p:nvSpPr>
        <p:spPr>
          <a:xfrm>
            <a:off x="927722" y="-8687"/>
            <a:ext cx="10989039" cy="876304"/>
          </a:xfrm>
          <a:prstGeom prst="rect">
            <a:avLst/>
          </a:prstGeom>
        </p:spPr>
        <p:txBody>
          <a:bodyPr spcFirstLastPara="1" wrap="square" lIns="165409" tIns="165409" rIns="165409" bIns="165409" anchor="ctr" anchorCtr="0">
            <a:noAutofit/>
          </a:bodyPr>
          <a:lstStyle/>
          <a:p>
            <a:r>
              <a:rPr lang="en" sz="3600" dirty="0" smtClean="0"/>
              <a:t>2.3 Tay aó</a:t>
            </a:r>
            <a:endParaRPr sz="3600" dirty="0"/>
          </a:p>
        </p:txBody>
      </p:sp>
      <p:sp>
        <p:nvSpPr>
          <p:cNvPr id="5" name="Google Shape;671;p38"/>
          <p:cNvSpPr/>
          <p:nvPr/>
        </p:nvSpPr>
        <p:spPr>
          <a:xfrm>
            <a:off x="11593813" y="146907"/>
            <a:ext cx="645896" cy="806555"/>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6" name="Google Shape;672;p38"/>
          <p:cNvSpPr/>
          <p:nvPr/>
        </p:nvSpPr>
        <p:spPr>
          <a:xfrm>
            <a:off x="485093" y="21012"/>
            <a:ext cx="885257" cy="1105621"/>
          </a:xfrm>
          <a:prstGeom prst="star4">
            <a:avLst>
              <a:gd name="adj" fmla="val 17141"/>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7" name="Rectangle 12338"/>
          <p:cNvSpPr>
            <a:spLocks noChangeArrowheads="1"/>
          </p:cNvSpPr>
          <p:nvPr/>
        </p:nvSpPr>
        <p:spPr bwMode="auto">
          <a:xfrm>
            <a:off x="0" y="5049077"/>
            <a:ext cx="12801600" cy="4576944"/>
          </a:xfrm>
          <a:prstGeom prst="rect">
            <a:avLst/>
          </a:prstGeom>
          <a:solidFill>
            <a:srgbClr val="34AC8B"/>
          </a:solidFill>
          <a:ln w="15875" cmpd="sng">
            <a:noFill/>
            <a:miter lim="800000"/>
            <a:headEnd/>
            <a:tailEnd/>
          </a:ln>
        </p:spPr>
        <p:txBody>
          <a:bodyPr anchor="ct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eaLnBrk="1" hangingPunct="1"/>
            <a:r>
              <a:rPr lang="vi-VN" altLang="en-US" sz="3257" dirty="0">
                <a:solidFill>
                  <a:srgbClr val="FFFFFF"/>
                </a:solidFill>
                <a:latin typeface="Trebuchet MS" panose="020B0603020202020204" pitchFamily="34" charset="0"/>
              </a:rPr>
              <a:t>	AB 	: Dài tay 	= Sđ</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Tay</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ngắn</a:t>
            </a:r>
            <a:r>
              <a:rPr lang="en-US" altLang="en-US" sz="3257" dirty="0" smtClean="0">
                <a:solidFill>
                  <a:srgbClr val="FFFFFF"/>
                </a:solidFill>
                <a:latin typeface="Trebuchet MS" panose="020B0603020202020204" pitchFamily="34" charset="0"/>
              </a:rPr>
              <a:t>: 52 cm</a:t>
            </a:r>
            <a:endParaRPr lang="vi-VN" altLang="en-US" sz="3257" dirty="0">
              <a:solidFill>
                <a:srgbClr val="FFFFFF"/>
              </a:solidFill>
              <a:latin typeface="Trebuchet MS" panose="020B0603020202020204" pitchFamily="34" charset="0"/>
            </a:endParaRP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AC </a:t>
            </a:r>
            <a:r>
              <a:rPr lang="vi-VN" altLang="en-US" sz="3257" dirty="0">
                <a:solidFill>
                  <a:srgbClr val="FFFFFF"/>
                </a:solidFill>
                <a:latin typeface="Trebuchet MS" panose="020B0603020202020204" pitchFamily="34" charset="0"/>
              </a:rPr>
              <a:t>	: Ngang tay 	= ½ Vòng nách</a:t>
            </a:r>
            <a:r>
              <a:rPr lang="vi-VN" altLang="en-US" sz="3257" dirty="0" smtClean="0">
                <a:solidFill>
                  <a:srgbClr val="FFFFFF"/>
                </a:solidFill>
                <a:latin typeface="Trebuchet MS" panose="020B0603020202020204" pitchFamily="34" charset="0"/>
              </a:rPr>
              <a:t>.</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Vòng</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nách</a:t>
            </a:r>
            <a:r>
              <a:rPr lang="en-US" altLang="en-US" sz="3257" dirty="0" smtClean="0">
                <a:solidFill>
                  <a:srgbClr val="FFFFFF"/>
                </a:solidFill>
                <a:latin typeface="Trebuchet MS" panose="020B0603020202020204" pitchFamily="34" charset="0"/>
              </a:rPr>
              <a:t>: 34 cm</a:t>
            </a:r>
          </a:p>
          <a:p>
            <a:pPr eaLnBrk="1" hangingPunct="1"/>
            <a:r>
              <a:rPr lang="en-US" altLang="en-US" sz="3257" dirty="0">
                <a:solidFill>
                  <a:srgbClr val="FFFFFF"/>
                </a:solidFill>
                <a:latin typeface="Trebuchet MS" panose="020B0603020202020204" pitchFamily="34" charset="0"/>
              </a:rPr>
              <a:t>        BL 	: </a:t>
            </a:r>
            <a:r>
              <a:rPr lang="en-US" altLang="en-US" sz="3257" dirty="0" err="1">
                <a:solidFill>
                  <a:srgbClr val="FFFFFF"/>
                </a:solidFill>
                <a:latin typeface="Trebuchet MS" panose="020B0603020202020204" pitchFamily="34" charset="0"/>
              </a:rPr>
              <a:t>Cửa</a:t>
            </a:r>
            <a:r>
              <a:rPr lang="en-US" altLang="en-US" sz="3257" dirty="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tay</a:t>
            </a:r>
            <a:r>
              <a:rPr lang="en-US" altLang="en-US" sz="3257" dirty="0">
                <a:solidFill>
                  <a:srgbClr val="FFFFFF"/>
                </a:solidFill>
                <a:latin typeface="Trebuchet MS" panose="020B0603020202020204" pitchFamily="34" charset="0"/>
              </a:rPr>
              <a:t>	= ½ </a:t>
            </a:r>
            <a:r>
              <a:rPr lang="en-US" altLang="en-US" sz="3257" dirty="0" err="1" smtClean="0">
                <a:solidFill>
                  <a:srgbClr val="FFFFFF"/>
                </a:solidFill>
                <a:latin typeface="Trebuchet MS" panose="020B0603020202020204" pitchFamily="34" charset="0"/>
              </a:rPr>
              <a:t>Nắm</a:t>
            </a:r>
            <a:r>
              <a:rPr lang="en-US" altLang="en-US" sz="3257" dirty="0" smtClean="0">
                <a:solidFill>
                  <a:srgbClr val="FFFFFF"/>
                </a:solidFill>
                <a:latin typeface="Trebuchet MS" panose="020B0603020202020204" pitchFamily="34" charset="0"/>
              </a:rPr>
              <a:t> </a:t>
            </a:r>
            <a:r>
              <a:rPr lang="en-US" altLang="en-US" sz="3257" dirty="0" err="1">
                <a:solidFill>
                  <a:srgbClr val="FFFFFF"/>
                </a:solidFill>
                <a:latin typeface="Trebuchet MS" panose="020B0603020202020204" pitchFamily="34" charset="0"/>
              </a:rPr>
              <a:t>tay</a:t>
            </a:r>
            <a:r>
              <a:rPr lang="en-US" altLang="en-US" sz="3257" dirty="0">
                <a:solidFill>
                  <a:srgbClr val="FFFFFF"/>
                </a:solidFill>
                <a:latin typeface="Trebuchet MS" panose="020B0603020202020204" pitchFamily="34" charset="0"/>
              </a:rPr>
              <a:t> + 2cm</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Nắm</a:t>
            </a:r>
            <a:r>
              <a:rPr lang="en-US" altLang="en-US" sz="3257" dirty="0" smtClean="0">
                <a:solidFill>
                  <a:srgbClr val="FFFFFF"/>
                </a:solidFill>
                <a:latin typeface="Trebuchet MS" panose="020B0603020202020204" pitchFamily="34" charset="0"/>
              </a:rPr>
              <a:t> </a:t>
            </a:r>
            <a:r>
              <a:rPr lang="en-US" altLang="en-US" sz="3257" dirty="0" err="1" smtClean="0">
                <a:solidFill>
                  <a:srgbClr val="FFFFFF"/>
                </a:solidFill>
                <a:latin typeface="Trebuchet MS" panose="020B0603020202020204" pitchFamily="34" charset="0"/>
              </a:rPr>
              <a:t>tay</a:t>
            </a:r>
            <a:r>
              <a:rPr lang="en-US" altLang="en-US" sz="3257" dirty="0" smtClean="0">
                <a:solidFill>
                  <a:srgbClr val="FFFFFF"/>
                </a:solidFill>
                <a:latin typeface="Trebuchet MS" panose="020B0603020202020204" pitchFamily="34" charset="0"/>
              </a:rPr>
              <a:t>: 22 cm</a:t>
            </a: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Giảm </a:t>
            </a:r>
            <a:r>
              <a:rPr lang="vi-VN" altLang="en-US" sz="3257" dirty="0">
                <a:solidFill>
                  <a:srgbClr val="FFFFFF"/>
                </a:solidFill>
                <a:latin typeface="Trebuchet MS" panose="020B0603020202020204" pitchFamily="34" charset="0"/>
              </a:rPr>
              <a:t>sườn tay 	: Tay ngắn = 1cm</a:t>
            </a:r>
            <a:r>
              <a:rPr lang="vi-VN" altLang="en-US" sz="3257" dirty="0" smtClean="0">
                <a:solidFill>
                  <a:srgbClr val="FFFFFF"/>
                </a:solidFill>
                <a:latin typeface="Trebuchet MS" panose="020B0603020202020204" pitchFamily="34" charset="0"/>
              </a:rPr>
              <a:t>.</a:t>
            </a:r>
            <a:endParaRPr lang="vi-VN" altLang="en-US" sz="3257" dirty="0">
              <a:solidFill>
                <a:srgbClr val="FFFFFF"/>
              </a:solidFill>
              <a:latin typeface="Trebuchet MS" panose="020B0603020202020204" pitchFamily="34" charset="0"/>
            </a:endParaRPr>
          </a:p>
          <a:p>
            <a:pPr eaLnBrk="1" hangingPunct="1"/>
            <a:r>
              <a:rPr lang="en-US" altLang="en-US" sz="3257" dirty="0" smtClean="0">
                <a:solidFill>
                  <a:srgbClr val="FFFFFF"/>
                </a:solidFill>
                <a:latin typeface="Trebuchet MS" panose="020B0603020202020204" pitchFamily="34" charset="0"/>
              </a:rPr>
              <a:t>       </a:t>
            </a:r>
            <a:r>
              <a:rPr lang="it-IT" altLang="en-US" sz="3257" dirty="0">
                <a:solidFill>
                  <a:srgbClr val="FFFFFF"/>
                </a:solidFill>
                <a:latin typeface="Trebuchet MS" panose="020B0603020202020204" pitchFamily="34" charset="0"/>
              </a:rPr>
              <a:t>AD1 = AC + 3 cm  chia AD1 thành 3 đoạn bằng nhau </a:t>
            </a:r>
          </a:p>
          <a:p>
            <a:pPr eaLnBrk="1" hangingPunct="1"/>
            <a:r>
              <a:rPr lang="en-US" altLang="en-US" sz="3257" dirty="0" smtClean="0">
                <a:solidFill>
                  <a:srgbClr val="FFFFFF"/>
                </a:solidFill>
                <a:latin typeface="Trebuchet MS" panose="020B0603020202020204" pitchFamily="34" charset="0"/>
              </a:rPr>
              <a:t>       </a:t>
            </a:r>
            <a:r>
              <a:rPr lang="vi-VN" altLang="en-US" sz="3257" dirty="0" smtClean="0">
                <a:solidFill>
                  <a:srgbClr val="FFFFFF"/>
                </a:solidFill>
                <a:latin typeface="Trebuchet MS" panose="020B0603020202020204" pitchFamily="34" charset="0"/>
              </a:rPr>
              <a:t>AA1 </a:t>
            </a:r>
            <a:r>
              <a:rPr lang="vi-VN" altLang="en-US" sz="3257" dirty="0">
                <a:solidFill>
                  <a:srgbClr val="FFFFFF"/>
                </a:solidFill>
                <a:latin typeface="Trebuchet MS" panose="020B0603020202020204" pitchFamily="34" charset="0"/>
              </a:rPr>
              <a:t>			= 2cm.</a:t>
            </a:r>
          </a:p>
          <a:p>
            <a:pPr eaLnBrk="1" hangingPunct="1"/>
            <a:r>
              <a:rPr lang="vi-VN" altLang="en-US" sz="3257" dirty="0" smtClean="0">
                <a:solidFill>
                  <a:srgbClr val="FFFFFF"/>
                </a:solidFill>
                <a:latin typeface="Trebuchet MS" panose="020B0603020202020204" pitchFamily="34" charset="0"/>
              </a:rPr>
              <a:t>Đoạn </a:t>
            </a:r>
            <a:r>
              <a:rPr lang="vi-VN" altLang="en-US" sz="3257" dirty="0">
                <a:solidFill>
                  <a:srgbClr val="FFFFFF"/>
                </a:solidFill>
                <a:latin typeface="Trebuchet MS" panose="020B0603020202020204" pitchFamily="34" charset="0"/>
              </a:rPr>
              <a:t>phía điểm </a:t>
            </a:r>
            <a:r>
              <a:rPr lang="vi-VN" altLang="en-US" sz="3257" dirty="0" smtClean="0">
                <a:solidFill>
                  <a:srgbClr val="FFFFFF"/>
                </a:solidFill>
                <a:latin typeface="Trebuchet MS" panose="020B0603020202020204" pitchFamily="34" charset="0"/>
              </a:rPr>
              <a:t>D1, </a:t>
            </a:r>
            <a:r>
              <a:rPr lang="vi-VN" altLang="en-US" sz="3257" dirty="0">
                <a:solidFill>
                  <a:srgbClr val="FFFFFF"/>
                </a:solidFill>
                <a:latin typeface="Trebuchet MS" panose="020B0603020202020204" pitchFamily="34" charset="0"/>
              </a:rPr>
              <a:t>đánh cong 0.3cm ; Đoạn phía điểm A, đánh cong </a:t>
            </a:r>
            <a:r>
              <a:rPr lang="vi-VN" altLang="en-US" sz="3257" dirty="0" smtClean="0">
                <a:solidFill>
                  <a:srgbClr val="FFFFFF"/>
                </a:solidFill>
                <a:latin typeface="Trebuchet MS" panose="020B0603020202020204" pitchFamily="34" charset="0"/>
              </a:rPr>
              <a:t>1.5cm.</a:t>
            </a:r>
            <a:endParaRPr lang="en-US" altLang="en-US" sz="3257" dirty="0" smtClean="0">
              <a:solidFill>
                <a:srgbClr val="FFFFFF"/>
              </a:solidFill>
              <a:latin typeface="Trebuchet MS" panose="020B0603020202020204" pitchFamily="34" charset="0"/>
            </a:endParaRPr>
          </a:p>
        </p:txBody>
      </p:sp>
      <p:sp>
        <p:nvSpPr>
          <p:cNvPr id="8" name="Freeform 7"/>
          <p:cNvSpPr/>
          <p:nvPr/>
        </p:nvSpPr>
        <p:spPr>
          <a:xfrm>
            <a:off x="2564196" y="4582384"/>
            <a:ext cx="7411896" cy="45719"/>
          </a:xfrm>
          <a:custGeom>
            <a:avLst/>
            <a:gdLst>
              <a:gd name="connsiteX0" fmla="*/ 3429000 w 3429000"/>
              <a:gd name="connsiteY0" fmla="*/ 17585 h 17585"/>
              <a:gd name="connsiteX1" fmla="*/ 0 w 3429000"/>
              <a:gd name="connsiteY1" fmla="*/ 0 h 17585"/>
            </a:gdLst>
            <a:ahLst/>
            <a:cxnLst>
              <a:cxn ang="0">
                <a:pos x="connsiteX0" y="connsiteY0"/>
              </a:cxn>
              <a:cxn ang="0">
                <a:pos x="connsiteX1" y="connsiteY1"/>
              </a:cxn>
            </a:cxnLst>
            <a:rect l="l" t="t" r="r" b="b"/>
            <a:pathLst>
              <a:path w="3429000" h="17585">
                <a:moveTo>
                  <a:pt x="3429000" y="17585"/>
                </a:moveTo>
                <a:lnTo>
                  <a:pt x="0" y="0"/>
                </a:lnTo>
              </a:path>
            </a:pathLst>
          </a:custGeom>
          <a:noFill/>
          <a:ln w="38100">
            <a:solidFill>
              <a:schemeClr val="accent1"/>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999187" y="4498221"/>
            <a:ext cx="407484" cy="494623"/>
          </a:xfrm>
          <a:prstGeom prst="rect">
            <a:avLst/>
          </a:prstGeom>
          <a:noFill/>
        </p:spPr>
        <p:txBody>
          <a:bodyPr wrap="none" rtlCol="0">
            <a:spAutoFit/>
          </a:bodyPr>
          <a:lstStyle/>
          <a:p>
            <a:r>
              <a:rPr lang="en-US" dirty="0" smtClean="0"/>
              <a:t>A</a:t>
            </a:r>
            <a:endParaRPr lang="en-US" dirty="0"/>
          </a:p>
        </p:txBody>
      </p:sp>
      <p:sp>
        <p:nvSpPr>
          <p:cNvPr id="10" name="TextBox 9"/>
          <p:cNvSpPr txBox="1"/>
          <p:nvPr/>
        </p:nvSpPr>
        <p:spPr>
          <a:xfrm>
            <a:off x="2225237" y="4610687"/>
            <a:ext cx="407484" cy="494623"/>
          </a:xfrm>
          <a:prstGeom prst="rect">
            <a:avLst/>
          </a:prstGeom>
          <a:noFill/>
        </p:spPr>
        <p:txBody>
          <a:bodyPr wrap="none" rtlCol="0">
            <a:spAutoFit/>
          </a:bodyPr>
          <a:lstStyle/>
          <a:p>
            <a:r>
              <a:rPr lang="en-US" dirty="0"/>
              <a:t>B</a:t>
            </a:r>
            <a:endParaRPr lang="en-US" dirty="0"/>
          </a:p>
        </p:txBody>
      </p:sp>
      <p:sp>
        <p:nvSpPr>
          <p:cNvPr id="11" name="Freeform 10"/>
          <p:cNvSpPr/>
          <p:nvPr/>
        </p:nvSpPr>
        <p:spPr>
          <a:xfrm>
            <a:off x="9992901" y="1490605"/>
            <a:ext cx="45719" cy="3137498"/>
          </a:xfrm>
          <a:custGeom>
            <a:avLst/>
            <a:gdLst>
              <a:gd name="connsiteX0" fmla="*/ 0 w 0"/>
              <a:gd name="connsiteY0" fmla="*/ 2919046 h 2919046"/>
              <a:gd name="connsiteX1" fmla="*/ 0 w 0"/>
              <a:gd name="connsiteY1" fmla="*/ 0 h 2919046"/>
            </a:gdLst>
            <a:ahLst/>
            <a:cxnLst>
              <a:cxn ang="0">
                <a:pos x="connsiteX0" y="connsiteY0"/>
              </a:cxn>
              <a:cxn ang="0">
                <a:pos x="connsiteX1" y="connsiteY1"/>
              </a:cxn>
            </a:cxnLst>
            <a:rect l="l" t="t" r="r" b="b"/>
            <a:pathLst>
              <a:path h="2919046">
                <a:moveTo>
                  <a:pt x="0" y="2919046"/>
                </a:moveTo>
                <a:lnTo>
                  <a:pt x="0" y="0"/>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flipV="1">
            <a:off x="2540302" y="1445996"/>
            <a:ext cx="7308204" cy="45719"/>
          </a:xfrm>
          <a:custGeom>
            <a:avLst/>
            <a:gdLst>
              <a:gd name="connsiteX0" fmla="*/ 3446585 w 3446585"/>
              <a:gd name="connsiteY0" fmla="*/ 0 h 0"/>
              <a:gd name="connsiteX1" fmla="*/ 0 w 3446585"/>
              <a:gd name="connsiteY1" fmla="*/ 0 h 0"/>
            </a:gdLst>
            <a:ahLst/>
            <a:cxnLst>
              <a:cxn ang="0">
                <a:pos x="connsiteX0" y="connsiteY0"/>
              </a:cxn>
              <a:cxn ang="0">
                <a:pos x="connsiteX1" y="connsiteY1"/>
              </a:cxn>
            </a:cxnLst>
            <a:rect l="l" t="t" r="r" b="b"/>
            <a:pathLst>
              <a:path w="3446585">
                <a:moveTo>
                  <a:pt x="3446585" y="0"/>
                </a:moveTo>
                <a:lnTo>
                  <a:pt x="0" y="0"/>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2520917" y="1490605"/>
            <a:ext cx="45719" cy="3144279"/>
          </a:xfrm>
          <a:custGeom>
            <a:avLst/>
            <a:gdLst>
              <a:gd name="connsiteX0" fmla="*/ 0 w 11953"/>
              <a:gd name="connsiteY0" fmla="*/ 0 h 2916518"/>
              <a:gd name="connsiteX1" fmla="*/ 11953 w 11953"/>
              <a:gd name="connsiteY1" fmla="*/ 2916518 h 2916518"/>
            </a:gdLst>
            <a:ahLst/>
            <a:cxnLst>
              <a:cxn ang="0">
                <a:pos x="connsiteX0" y="connsiteY0"/>
              </a:cxn>
              <a:cxn ang="0">
                <a:pos x="connsiteX1" y="connsiteY1"/>
              </a:cxn>
            </a:cxnLst>
            <a:rect l="l" t="t" r="r" b="b"/>
            <a:pathLst>
              <a:path w="11953" h="2916518">
                <a:moveTo>
                  <a:pt x="0" y="0"/>
                </a:moveTo>
                <a:cubicBezTo>
                  <a:pt x="3984" y="972173"/>
                  <a:pt x="7969" y="1944345"/>
                  <a:pt x="11953" y="2916518"/>
                </a:cubicBez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p:cNvSpPr/>
          <p:nvPr/>
        </p:nvSpPr>
        <p:spPr>
          <a:xfrm>
            <a:off x="8018631" y="1504160"/>
            <a:ext cx="2037327" cy="3124747"/>
          </a:xfrm>
          <a:custGeom>
            <a:avLst/>
            <a:gdLst>
              <a:gd name="connsiteX0" fmla="*/ 1494118 w 1494118"/>
              <a:gd name="connsiteY0" fmla="*/ 2916517 h 2916517"/>
              <a:gd name="connsiteX1" fmla="*/ 0 w 1494118"/>
              <a:gd name="connsiteY1" fmla="*/ 0 h 2916517"/>
              <a:gd name="connsiteX0" fmla="*/ 1838150 w 1838150"/>
              <a:gd name="connsiteY0" fmla="*/ 3124747 h 3124747"/>
              <a:gd name="connsiteX1" fmla="*/ 0 w 1838150"/>
              <a:gd name="connsiteY1" fmla="*/ 0 h 3124747"/>
              <a:gd name="connsiteX0" fmla="*/ 2037327 w 2037327"/>
              <a:gd name="connsiteY0" fmla="*/ 3124747 h 3124747"/>
              <a:gd name="connsiteX1" fmla="*/ 0 w 2037327"/>
              <a:gd name="connsiteY1" fmla="*/ 0 h 3124747"/>
            </a:gdLst>
            <a:ahLst/>
            <a:cxnLst>
              <a:cxn ang="0">
                <a:pos x="connsiteX0" y="connsiteY0"/>
              </a:cxn>
              <a:cxn ang="0">
                <a:pos x="connsiteX1" y="connsiteY1"/>
              </a:cxn>
            </a:cxnLst>
            <a:rect l="l" t="t" r="r" b="b"/>
            <a:pathLst>
              <a:path w="2037327" h="3124747">
                <a:moveTo>
                  <a:pt x="2037327" y="3124747"/>
                </a:moveTo>
                <a:lnTo>
                  <a:pt x="0" y="0"/>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p:cNvSpPr/>
          <p:nvPr/>
        </p:nvSpPr>
        <p:spPr>
          <a:xfrm>
            <a:off x="8561904" y="2409683"/>
            <a:ext cx="274917" cy="161365"/>
          </a:xfrm>
          <a:custGeom>
            <a:avLst/>
            <a:gdLst>
              <a:gd name="connsiteX0" fmla="*/ 274917 w 274917"/>
              <a:gd name="connsiteY0" fmla="*/ 0 h 161365"/>
              <a:gd name="connsiteX1" fmla="*/ 0 w 274917"/>
              <a:gd name="connsiteY1" fmla="*/ 161365 h 161365"/>
            </a:gdLst>
            <a:ahLst/>
            <a:cxnLst>
              <a:cxn ang="0">
                <a:pos x="connsiteX0" y="connsiteY0"/>
              </a:cxn>
              <a:cxn ang="0">
                <a:pos x="connsiteX1" y="connsiteY1"/>
              </a:cxn>
            </a:cxnLst>
            <a:rect l="l" t="t" r="r" b="b"/>
            <a:pathLst>
              <a:path w="274917" h="161365">
                <a:moveTo>
                  <a:pt x="274917" y="0"/>
                </a:moveTo>
                <a:lnTo>
                  <a:pt x="0" y="161365"/>
                </a:lnTo>
              </a:path>
            </a:pathLst>
          </a:cu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a:off x="9111651" y="3261552"/>
            <a:ext cx="430305" cy="256989"/>
          </a:xfrm>
          <a:custGeom>
            <a:avLst/>
            <a:gdLst>
              <a:gd name="connsiteX0" fmla="*/ 274917 w 274917"/>
              <a:gd name="connsiteY0" fmla="*/ 0 h 161365"/>
              <a:gd name="connsiteX1" fmla="*/ 0 w 274917"/>
              <a:gd name="connsiteY1" fmla="*/ 161365 h 161365"/>
              <a:gd name="connsiteX0" fmla="*/ 430305 w 430305"/>
              <a:gd name="connsiteY0" fmla="*/ 0 h 256989"/>
              <a:gd name="connsiteX1" fmla="*/ 0 w 430305"/>
              <a:gd name="connsiteY1" fmla="*/ 256989 h 256989"/>
            </a:gdLst>
            <a:ahLst/>
            <a:cxnLst>
              <a:cxn ang="0">
                <a:pos x="connsiteX0" y="connsiteY0"/>
              </a:cxn>
              <a:cxn ang="0">
                <a:pos x="connsiteX1" y="connsiteY1"/>
              </a:cxn>
            </a:cxnLst>
            <a:rect l="l" t="t" r="r" b="b"/>
            <a:pathLst>
              <a:path w="430305" h="256989">
                <a:moveTo>
                  <a:pt x="430305" y="0"/>
                </a:moveTo>
                <a:lnTo>
                  <a:pt x="0" y="256989"/>
                </a:lnTo>
              </a:path>
            </a:pathLst>
          </a:cu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p:cNvSpPr/>
          <p:nvPr/>
        </p:nvSpPr>
        <p:spPr>
          <a:xfrm>
            <a:off x="9755181" y="4246413"/>
            <a:ext cx="185270" cy="0"/>
          </a:xfrm>
          <a:custGeom>
            <a:avLst/>
            <a:gdLst>
              <a:gd name="connsiteX0" fmla="*/ 185270 w 185270"/>
              <a:gd name="connsiteY0" fmla="*/ 0 h 0"/>
              <a:gd name="connsiteX1" fmla="*/ 0 w 185270"/>
              <a:gd name="connsiteY1" fmla="*/ 0 h 0"/>
            </a:gdLst>
            <a:ahLst/>
            <a:cxnLst>
              <a:cxn ang="0">
                <a:pos x="connsiteX0" y="connsiteY0"/>
              </a:cxn>
              <a:cxn ang="0">
                <a:pos x="connsiteX1" y="connsiteY1"/>
              </a:cxn>
            </a:cxnLst>
            <a:rect l="l" t="t" r="r" b="b"/>
            <a:pathLst>
              <a:path w="185270">
                <a:moveTo>
                  <a:pt x="185270" y="0"/>
                </a:moveTo>
                <a:lnTo>
                  <a:pt x="0" y="0"/>
                </a:lnTo>
              </a:path>
            </a:pathLst>
          </a:cu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498483" y="2801611"/>
            <a:ext cx="90107" cy="8964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631126" y="2802099"/>
            <a:ext cx="90107" cy="8964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059728" y="2732253"/>
            <a:ext cx="370614" cy="494623"/>
          </a:xfrm>
          <a:prstGeom prst="rect">
            <a:avLst/>
          </a:prstGeom>
          <a:noFill/>
        </p:spPr>
        <p:txBody>
          <a:bodyPr wrap="none" rtlCol="0">
            <a:spAutoFit/>
          </a:bodyPr>
          <a:lstStyle/>
          <a:p>
            <a:r>
              <a:rPr lang="en-US" dirty="0" smtClean="0"/>
              <a:t>L</a:t>
            </a:r>
            <a:endParaRPr lang="en-US" dirty="0"/>
          </a:p>
        </p:txBody>
      </p:sp>
      <p:sp>
        <p:nvSpPr>
          <p:cNvPr id="22" name="TextBox 21"/>
          <p:cNvSpPr txBox="1"/>
          <p:nvPr/>
        </p:nvSpPr>
        <p:spPr>
          <a:xfrm>
            <a:off x="2394519" y="1061306"/>
            <a:ext cx="426720" cy="494623"/>
          </a:xfrm>
          <a:prstGeom prst="rect">
            <a:avLst/>
          </a:prstGeom>
          <a:noFill/>
        </p:spPr>
        <p:txBody>
          <a:bodyPr wrap="none" rtlCol="0">
            <a:spAutoFit/>
          </a:bodyPr>
          <a:lstStyle/>
          <a:p>
            <a:r>
              <a:rPr lang="en-US" dirty="0"/>
              <a:t>D</a:t>
            </a:r>
            <a:endParaRPr lang="en-US" dirty="0"/>
          </a:p>
        </p:txBody>
      </p:sp>
      <p:sp>
        <p:nvSpPr>
          <p:cNvPr id="23" name="Freeform 22"/>
          <p:cNvSpPr/>
          <p:nvPr/>
        </p:nvSpPr>
        <p:spPr>
          <a:xfrm>
            <a:off x="8012470" y="1471023"/>
            <a:ext cx="1986083" cy="3169837"/>
          </a:xfrm>
          <a:custGeom>
            <a:avLst/>
            <a:gdLst>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42259 w 1488141"/>
              <a:gd name="connsiteY1" fmla="*/ 914400 h 2934447"/>
              <a:gd name="connsiteX2" fmla="*/ 1488141 w 1488141"/>
              <a:gd name="connsiteY2" fmla="*/ 2545977 h 2934447"/>
              <a:gd name="connsiteX3" fmla="*/ 1470212 w 1488141"/>
              <a:gd name="connsiteY3" fmla="*/ 2934447 h 2934447"/>
              <a:gd name="connsiteX0" fmla="*/ 0 w 1488141"/>
              <a:gd name="connsiteY0" fmla="*/ 0 h 2934447"/>
              <a:gd name="connsiteX1" fmla="*/ 484094 w 1488141"/>
              <a:gd name="connsiteY1" fmla="*/ 980141 h 2934447"/>
              <a:gd name="connsiteX2" fmla="*/ 1488141 w 1488141"/>
              <a:gd name="connsiteY2" fmla="*/ 2545977 h 2934447"/>
              <a:gd name="connsiteX3" fmla="*/ 1470212 w 1488141"/>
              <a:gd name="connsiteY3" fmla="*/ 2934447 h 2934447"/>
              <a:gd name="connsiteX0" fmla="*/ 0 w 1986082"/>
              <a:gd name="connsiteY0" fmla="*/ 0 h 3169837"/>
              <a:gd name="connsiteX1" fmla="*/ 982035 w 1986082"/>
              <a:gd name="connsiteY1" fmla="*/ 1215531 h 3169837"/>
              <a:gd name="connsiteX2" fmla="*/ 1986082 w 1986082"/>
              <a:gd name="connsiteY2" fmla="*/ 2781367 h 3169837"/>
              <a:gd name="connsiteX3" fmla="*/ 1968153 w 1986082"/>
              <a:gd name="connsiteY3" fmla="*/ 3169837 h 3169837"/>
              <a:gd name="connsiteX0" fmla="*/ 0 w 1986082"/>
              <a:gd name="connsiteY0" fmla="*/ 0 h 3169837"/>
              <a:gd name="connsiteX1" fmla="*/ 692324 w 1986082"/>
              <a:gd name="connsiteY1" fmla="*/ 1025408 h 3169837"/>
              <a:gd name="connsiteX2" fmla="*/ 1986082 w 1986082"/>
              <a:gd name="connsiteY2" fmla="*/ 2781367 h 3169837"/>
              <a:gd name="connsiteX3" fmla="*/ 1968153 w 1986082"/>
              <a:gd name="connsiteY3" fmla="*/ 3169837 h 3169837"/>
              <a:gd name="connsiteX0" fmla="*/ 0 w 1986083"/>
              <a:gd name="connsiteY0" fmla="*/ 0 h 3169837"/>
              <a:gd name="connsiteX1" fmla="*/ 692324 w 1986083"/>
              <a:gd name="connsiteY1" fmla="*/ 1025408 h 3169837"/>
              <a:gd name="connsiteX2" fmla="*/ 1986082 w 1986083"/>
              <a:gd name="connsiteY2" fmla="*/ 2781367 h 3169837"/>
              <a:gd name="connsiteX3" fmla="*/ 1968153 w 1986083"/>
              <a:gd name="connsiteY3" fmla="*/ 3169837 h 3169837"/>
            </a:gdLst>
            <a:ahLst/>
            <a:cxnLst>
              <a:cxn ang="0">
                <a:pos x="connsiteX0" y="connsiteY0"/>
              </a:cxn>
              <a:cxn ang="0">
                <a:pos x="connsiteX1" y="connsiteY1"/>
              </a:cxn>
              <a:cxn ang="0">
                <a:pos x="connsiteX2" y="connsiteY2"/>
              </a:cxn>
              <a:cxn ang="0">
                <a:pos x="connsiteX3" y="connsiteY3"/>
              </a:cxn>
            </a:cxnLst>
            <a:rect l="l" t="t" r="r" b="b"/>
            <a:pathLst>
              <a:path w="1986083" h="3169837">
                <a:moveTo>
                  <a:pt x="0" y="0"/>
                </a:moveTo>
                <a:cubicBezTo>
                  <a:pt x="33867" y="472141"/>
                  <a:pt x="509045" y="905879"/>
                  <a:pt x="692324" y="1025408"/>
                </a:cubicBezTo>
                <a:cubicBezTo>
                  <a:pt x="1303916" y="1473643"/>
                  <a:pt x="1987345" y="2358517"/>
                  <a:pt x="1986082" y="2781367"/>
                </a:cubicBezTo>
                <a:lnTo>
                  <a:pt x="1968153" y="3169837"/>
                </a:lnTo>
              </a:path>
            </a:pathLst>
          </a:cu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2645568" y="1467326"/>
            <a:ext cx="5393144" cy="1372458"/>
          </a:xfrm>
          <a:custGeom>
            <a:avLst/>
            <a:gdLst>
              <a:gd name="connsiteX0" fmla="*/ 1798918 w 1798918"/>
              <a:gd name="connsiteY0" fmla="*/ 0 h 675341"/>
              <a:gd name="connsiteX1" fmla="*/ 0 w 1798918"/>
              <a:gd name="connsiteY1" fmla="*/ 675341 h 675341"/>
              <a:gd name="connsiteX0" fmla="*/ 5393144 w 5393144"/>
              <a:gd name="connsiteY0" fmla="*/ 0 h 1372458"/>
              <a:gd name="connsiteX1" fmla="*/ 0 w 5393144"/>
              <a:gd name="connsiteY1" fmla="*/ 1372458 h 1372458"/>
            </a:gdLst>
            <a:ahLst/>
            <a:cxnLst>
              <a:cxn ang="0">
                <a:pos x="connsiteX0" y="connsiteY0"/>
              </a:cxn>
              <a:cxn ang="0">
                <a:pos x="connsiteX1" y="connsiteY1"/>
              </a:cxn>
            </a:cxnLst>
            <a:rect l="l" t="t" r="r" b="b"/>
            <a:pathLst>
              <a:path w="5393144" h="1372458">
                <a:moveTo>
                  <a:pt x="5393144" y="0"/>
                </a:moveTo>
                <a:lnTo>
                  <a:pt x="0" y="1372458"/>
                </a:lnTo>
              </a:path>
            </a:pathLst>
          </a:custGeom>
          <a:noFill/>
          <a:ln w="38100">
            <a:solidFill>
              <a:schemeClr val="tx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2564196" y="2848206"/>
            <a:ext cx="89397" cy="1762512"/>
          </a:xfrm>
          <a:custGeom>
            <a:avLst/>
            <a:gdLst>
              <a:gd name="connsiteX0" fmla="*/ 161365 w 161365"/>
              <a:gd name="connsiteY0" fmla="*/ 0 h 2199341"/>
              <a:gd name="connsiteX1" fmla="*/ 0 w 161365"/>
              <a:gd name="connsiteY1" fmla="*/ 2199341 h 2199341"/>
              <a:gd name="connsiteX0" fmla="*/ 161365 w 161365"/>
              <a:gd name="connsiteY0" fmla="*/ 0 h 2199341"/>
              <a:gd name="connsiteX1" fmla="*/ 0 w 161365"/>
              <a:gd name="connsiteY1" fmla="*/ 2199341 h 2199341"/>
              <a:gd name="connsiteX0" fmla="*/ 162306 w 162306"/>
              <a:gd name="connsiteY0" fmla="*/ 0 h 2199341"/>
              <a:gd name="connsiteX1" fmla="*/ 941 w 162306"/>
              <a:gd name="connsiteY1" fmla="*/ 2199341 h 2199341"/>
              <a:gd name="connsiteX0" fmla="*/ 161365 w 161365"/>
              <a:gd name="connsiteY0" fmla="*/ 0 h 2199341"/>
              <a:gd name="connsiteX1" fmla="*/ 0 w 161365"/>
              <a:gd name="connsiteY1" fmla="*/ 2199341 h 2199341"/>
            </a:gdLst>
            <a:ahLst/>
            <a:cxnLst>
              <a:cxn ang="0">
                <a:pos x="connsiteX0" y="connsiteY0"/>
              </a:cxn>
              <a:cxn ang="0">
                <a:pos x="connsiteX1" y="connsiteY1"/>
              </a:cxn>
            </a:cxnLst>
            <a:rect l="l" t="t" r="r" b="b"/>
            <a:pathLst>
              <a:path w="161365" h="2199341">
                <a:moveTo>
                  <a:pt x="161365" y="0"/>
                </a:moveTo>
                <a:cubicBezTo>
                  <a:pt x="-5976" y="768973"/>
                  <a:pt x="5976" y="1549897"/>
                  <a:pt x="0" y="2199341"/>
                </a:cubicBezTo>
              </a:path>
            </a:pathLst>
          </a:cu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10027677" y="1211789"/>
            <a:ext cx="426720" cy="494623"/>
          </a:xfrm>
          <a:prstGeom prst="rect">
            <a:avLst/>
          </a:prstGeom>
          <a:noFill/>
        </p:spPr>
        <p:txBody>
          <a:bodyPr wrap="none" rtlCol="0">
            <a:spAutoFit/>
          </a:bodyPr>
          <a:lstStyle/>
          <a:p>
            <a:r>
              <a:rPr lang="en-US" dirty="0" smtClean="0"/>
              <a:t>C</a:t>
            </a:r>
            <a:endParaRPr lang="en-US" dirty="0"/>
          </a:p>
        </p:txBody>
      </p:sp>
      <p:sp>
        <p:nvSpPr>
          <p:cNvPr id="27" name="TextBox 26"/>
          <p:cNvSpPr txBox="1"/>
          <p:nvPr/>
        </p:nvSpPr>
        <p:spPr>
          <a:xfrm>
            <a:off x="8219111" y="1505688"/>
            <a:ext cx="649537" cy="494623"/>
          </a:xfrm>
          <a:prstGeom prst="rect">
            <a:avLst/>
          </a:prstGeom>
          <a:noFill/>
        </p:spPr>
        <p:txBody>
          <a:bodyPr wrap="none" rtlCol="0">
            <a:spAutoFit/>
          </a:bodyPr>
          <a:lstStyle/>
          <a:p>
            <a:r>
              <a:rPr lang="en-US" dirty="0" smtClean="0"/>
              <a:t>0.3</a:t>
            </a:r>
            <a:endParaRPr lang="en-US" dirty="0"/>
          </a:p>
        </p:txBody>
      </p:sp>
      <p:sp>
        <p:nvSpPr>
          <p:cNvPr id="28" name="TextBox 27"/>
          <p:cNvSpPr txBox="1"/>
          <p:nvPr/>
        </p:nvSpPr>
        <p:spPr>
          <a:xfrm>
            <a:off x="8749708" y="2877138"/>
            <a:ext cx="649537" cy="494623"/>
          </a:xfrm>
          <a:prstGeom prst="rect">
            <a:avLst/>
          </a:prstGeom>
          <a:noFill/>
        </p:spPr>
        <p:txBody>
          <a:bodyPr wrap="none" rtlCol="0">
            <a:spAutoFit/>
          </a:bodyPr>
          <a:lstStyle/>
          <a:p>
            <a:r>
              <a:rPr lang="en-US" dirty="0" smtClean="0"/>
              <a:t>1.5</a:t>
            </a:r>
            <a:endParaRPr lang="en-US" dirty="0"/>
          </a:p>
        </p:txBody>
      </p:sp>
      <p:sp>
        <p:nvSpPr>
          <p:cNvPr id="29" name="TextBox 28"/>
          <p:cNvSpPr txBox="1"/>
          <p:nvPr/>
        </p:nvSpPr>
        <p:spPr>
          <a:xfrm>
            <a:off x="10170524" y="4154065"/>
            <a:ext cx="910827" cy="494623"/>
          </a:xfrm>
          <a:prstGeom prst="rect">
            <a:avLst/>
          </a:prstGeom>
          <a:noFill/>
        </p:spPr>
        <p:txBody>
          <a:bodyPr wrap="none" rtlCol="0">
            <a:spAutoFit/>
          </a:bodyPr>
          <a:lstStyle/>
          <a:p>
            <a:r>
              <a:rPr lang="en-US" dirty="0" smtClean="0"/>
              <a:t>2 cm</a:t>
            </a:r>
            <a:endParaRPr lang="en-US" dirty="0"/>
          </a:p>
        </p:txBody>
      </p:sp>
      <p:sp>
        <p:nvSpPr>
          <p:cNvPr id="30" name="TextBox 29"/>
          <p:cNvSpPr txBox="1"/>
          <p:nvPr/>
        </p:nvSpPr>
        <p:spPr>
          <a:xfrm>
            <a:off x="9933674" y="3931466"/>
            <a:ext cx="593432" cy="494623"/>
          </a:xfrm>
          <a:prstGeom prst="rect">
            <a:avLst/>
          </a:prstGeom>
          <a:noFill/>
        </p:spPr>
        <p:txBody>
          <a:bodyPr wrap="none" rtlCol="0">
            <a:spAutoFit/>
          </a:bodyPr>
          <a:lstStyle/>
          <a:p>
            <a:r>
              <a:rPr lang="en-US" dirty="0" smtClean="0"/>
              <a:t>A1</a:t>
            </a:r>
            <a:endParaRPr lang="en-US" dirty="0"/>
          </a:p>
        </p:txBody>
      </p:sp>
      <p:sp>
        <p:nvSpPr>
          <p:cNvPr id="31" name="TextBox 30"/>
          <p:cNvSpPr txBox="1"/>
          <p:nvPr/>
        </p:nvSpPr>
        <p:spPr>
          <a:xfrm>
            <a:off x="8027699" y="1087392"/>
            <a:ext cx="612668" cy="494623"/>
          </a:xfrm>
          <a:prstGeom prst="rect">
            <a:avLst/>
          </a:prstGeom>
          <a:noFill/>
        </p:spPr>
        <p:txBody>
          <a:bodyPr wrap="none" rtlCol="0">
            <a:spAutoFit/>
          </a:bodyPr>
          <a:lstStyle/>
          <a:p>
            <a:r>
              <a:rPr lang="en-US" dirty="0" smtClean="0"/>
              <a:t>D1</a:t>
            </a:r>
            <a:endParaRPr lang="en-US" dirty="0"/>
          </a:p>
        </p:txBody>
      </p:sp>
      <p:sp>
        <p:nvSpPr>
          <p:cNvPr id="32" name="Freeform 31"/>
          <p:cNvSpPr/>
          <p:nvPr/>
        </p:nvSpPr>
        <p:spPr>
          <a:xfrm>
            <a:off x="2540302" y="4100475"/>
            <a:ext cx="9525" cy="504825"/>
          </a:xfrm>
          <a:custGeom>
            <a:avLst/>
            <a:gdLst>
              <a:gd name="connsiteX0" fmla="*/ 9525 w 9525"/>
              <a:gd name="connsiteY0" fmla="*/ 504825 h 504825"/>
              <a:gd name="connsiteX1" fmla="*/ 0 w 9525"/>
              <a:gd name="connsiteY1" fmla="*/ 0 h 504825"/>
            </a:gdLst>
            <a:ahLst/>
            <a:cxnLst>
              <a:cxn ang="0">
                <a:pos x="connsiteX0" y="connsiteY0"/>
              </a:cxn>
              <a:cxn ang="0">
                <a:pos x="connsiteX1" y="connsiteY1"/>
              </a:cxn>
            </a:cxnLst>
            <a:rect l="l" t="t" r="r" b="b"/>
            <a:pathLst>
              <a:path w="9525" h="504825">
                <a:moveTo>
                  <a:pt x="9525" y="504825"/>
                </a:moveTo>
                <a:lnTo>
                  <a:pt x="0" y="0"/>
                </a:lnTo>
              </a:path>
            </a:pathLst>
          </a:cu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ight Arrow 32"/>
          <p:cNvSpPr/>
          <p:nvPr/>
        </p:nvSpPr>
        <p:spPr>
          <a:xfrm rot="20564110" flipH="1">
            <a:off x="8275606" y="1889342"/>
            <a:ext cx="319051" cy="2219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ight Arrow 33"/>
          <p:cNvSpPr/>
          <p:nvPr/>
        </p:nvSpPr>
        <p:spPr>
          <a:xfrm rot="20104183">
            <a:off x="9020909" y="3249685"/>
            <a:ext cx="484226" cy="3368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2346357" y="2380088"/>
            <a:ext cx="713826" cy="494623"/>
          </a:xfrm>
          <a:prstGeom prst="rect">
            <a:avLst/>
          </a:prstGeom>
          <a:noFill/>
        </p:spPr>
        <p:txBody>
          <a:bodyPr wrap="square" rtlCol="0">
            <a:spAutoFit/>
          </a:bodyPr>
          <a:lstStyle/>
          <a:p>
            <a:r>
              <a:rPr lang="en-US" dirty="0" smtClean="0"/>
              <a:t>0.5</a:t>
            </a:r>
            <a:endParaRPr lang="en-US" dirty="0"/>
          </a:p>
        </p:txBody>
      </p:sp>
      <p:sp>
        <p:nvSpPr>
          <p:cNvPr id="37" name="Freeform 36"/>
          <p:cNvSpPr/>
          <p:nvPr/>
        </p:nvSpPr>
        <p:spPr>
          <a:xfrm>
            <a:off x="5356927" y="2152481"/>
            <a:ext cx="89013" cy="275130"/>
          </a:xfrm>
          <a:custGeom>
            <a:avLst/>
            <a:gdLst>
              <a:gd name="connsiteX0" fmla="*/ 0 w 89013"/>
              <a:gd name="connsiteY0" fmla="*/ 0 h 275130"/>
              <a:gd name="connsiteX1" fmla="*/ 89013 w 89013"/>
              <a:gd name="connsiteY1" fmla="*/ 275130 h 275130"/>
            </a:gdLst>
            <a:ahLst/>
            <a:cxnLst>
              <a:cxn ang="0">
                <a:pos x="connsiteX0" y="connsiteY0"/>
              </a:cxn>
              <a:cxn ang="0">
                <a:pos x="connsiteX1" y="connsiteY1"/>
              </a:cxn>
            </a:cxnLst>
            <a:rect l="l" t="t" r="r" b="b"/>
            <a:pathLst>
              <a:path w="89013" h="275130">
                <a:moveTo>
                  <a:pt x="0" y="0"/>
                </a:moveTo>
                <a:lnTo>
                  <a:pt x="89013" y="27513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ight Arrow 37"/>
          <p:cNvSpPr/>
          <p:nvPr/>
        </p:nvSpPr>
        <p:spPr>
          <a:xfrm rot="14701905" flipH="1">
            <a:off x="5166745" y="1979982"/>
            <a:ext cx="319051" cy="2219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a:off x="4264503" y="3884177"/>
            <a:ext cx="3244906" cy="16184"/>
          </a:xfrm>
          <a:custGeom>
            <a:avLst/>
            <a:gdLst>
              <a:gd name="connsiteX0" fmla="*/ 0 w 3244906"/>
              <a:gd name="connsiteY0" fmla="*/ 16184 h 16184"/>
              <a:gd name="connsiteX1" fmla="*/ 3244906 w 3244906"/>
              <a:gd name="connsiteY1" fmla="*/ 0 h 16184"/>
            </a:gdLst>
            <a:ahLst/>
            <a:cxnLst>
              <a:cxn ang="0">
                <a:pos x="connsiteX0" y="connsiteY0"/>
              </a:cxn>
              <a:cxn ang="0">
                <a:pos x="connsiteX1" y="connsiteY1"/>
              </a:cxn>
            </a:cxnLst>
            <a:rect l="l" t="t" r="r" b="b"/>
            <a:pathLst>
              <a:path w="3244906" h="16184">
                <a:moveTo>
                  <a:pt x="0" y="16184"/>
                </a:moveTo>
                <a:lnTo>
                  <a:pt x="3244906" y="0"/>
                </a:lnTo>
              </a:path>
            </a:pathLst>
          </a:custGeom>
          <a:noFill/>
          <a:ln w="38100">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p:cNvSpPr txBox="1"/>
          <p:nvPr/>
        </p:nvSpPr>
        <p:spPr>
          <a:xfrm>
            <a:off x="5124117" y="3378959"/>
            <a:ext cx="1877437" cy="494623"/>
          </a:xfrm>
          <a:prstGeom prst="rect">
            <a:avLst/>
          </a:prstGeom>
          <a:noFill/>
        </p:spPr>
        <p:txBody>
          <a:bodyPr wrap="none" rtlCol="0">
            <a:spAutoFit/>
          </a:bodyPr>
          <a:lstStyle/>
          <a:p>
            <a:r>
              <a:rPr lang="en-US" dirty="0" err="1" smtClean="0"/>
              <a:t>Tay</a:t>
            </a:r>
            <a:r>
              <a:rPr lang="en-US" dirty="0" smtClean="0"/>
              <a:t> </a:t>
            </a:r>
            <a:r>
              <a:rPr lang="en-US" dirty="0" err="1" smtClean="0"/>
              <a:t>dài</a:t>
            </a:r>
            <a:r>
              <a:rPr lang="en-US" dirty="0" smtClean="0"/>
              <a:t> X 2</a:t>
            </a:r>
            <a:endParaRPr lang="en-US" dirty="0"/>
          </a:p>
        </p:txBody>
      </p:sp>
      <p:sp>
        <p:nvSpPr>
          <p:cNvPr id="41" name="Freeform 40"/>
          <p:cNvSpPr/>
          <p:nvPr/>
        </p:nvSpPr>
        <p:spPr>
          <a:xfrm>
            <a:off x="2638097" y="1481959"/>
            <a:ext cx="5381296" cy="1387365"/>
          </a:xfrm>
          <a:custGeom>
            <a:avLst/>
            <a:gdLst>
              <a:gd name="connsiteX0" fmla="*/ 0 w 5381296"/>
              <a:gd name="connsiteY0" fmla="*/ 1387365 h 1387365"/>
              <a:gd name="connsiteX1" fmla="*/ 5381296 w 5381296"/>
              <a:gd name="connsiteY1" fmla="*/ 0 h 1387365"/>
              <a:gd name="connsiteX0" fmla="*/ 0 w 5381296"/>
              <a:gd name="connsiteY0" fmla="*/ 1387365 h 1387365"/>
              <a:gd name="connsiteX1" fmla="*/ 5381296 w 5381296"/>
              <a:gd name="connsiteY1" fmla="*/ 0 h 1387365"/>
              <a:gd name="connsiteX0" fmla="*/ 0 w 5381296"/>
              <a:gd name="connsiteY0" fmla="*/ 1387365 h 1387365"/>
              <a:gd name="connsiteX1" fmla="*/ 5381296 w 5381296"/>
              <a:gd name="connsiteY1" fmla="*/ 0 h 1387365"/>
            </a:gdLst>
            <a:ahLst/>
            <a:cxnLst>
              <a:cxn ang="0">
                <a:pos x="connsiteX0" y="connsiteY0"/>
              </a:cxn>
              <a:cxn ang="0">
                <a:pos x="connsiteX1" y="connsiteY1"/>
              </a:cxn>
            </a:cxnLst>
            <a:rect l="l" t="t" r="r" b="b"/>
            <a:pathLst>
              <a:path w="5381296" h="1387365">
                <a:moveTo>
                  <a:pt x="0" y="1387365"/>
                </a:moveTo>
                <a:cubicBezTo>
                  <a:pt x="1972440" y="1072054"/>
                  <a:pt x="3629572" y="588580"/>
                  <a:pt x="5381296" y="0"/>
                </a:cubicBezTo>
              </a:path>
            </a:pathLst>
          </a:cu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302765" y="1704258"/>
            <a:ext cx="370614" cy="494623"/>
          </a:xfrm>
          <a:prstGeom prst="rect">
            <a:avLst/>
          </a:prstGeom>
          <a:noFill/>
        </p:spPr>
        <p:txBody>
          <a:bodyPr wrap="square" rtlCol="0">
            <a:spAutoFit/>
          </a:bodyPr>
          <a:lstStyle/>
          <a:p>
            <a:r>
              <a:rPr lang="en-US" dirty="0"/>
              <a:t>1</a:t>
            </a:r>
            <a:endParaRPr lang="en-US" dirty="0"/>
          </a:p>
        </p:txBody>
      </p:sp>
    </p:spTree>
    <p:extLst>
      <p:ext uri="{BB962C8B-B14F-4D97-AF65-F5344CB8AC3E}">
        <p14:creationId xmlns:p14="http://schemas.microsoft.com/office/powerpoint/2010/main" val="173870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12"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strips(downLeft)">
                                      <p:cBhvr>
                                        <p:cTn id="30" dur="3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30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down)">
                                      <p:cBhvr>
                                        <p:cTn id="59" dur="30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1000"/>
                                        <p:tgtEl>
                                          <p:spTgt spid="22"/>
                                        </p:tgtEl>
                                      </p:cBhvr>
                                    </p:animEffect>
                                    <p:anim calcmode="lin" valueType="num">
                                      <p:cBhvr>
                                        <p:cTn id="65" dur="1000" fill="hold"/>
                                        <p:tgtEl>
                                          <p:spTgt spid="22"/>
                                        </p:tgtEl>
                                        <p:attrNameLst>
                                          <p:attrName>ppt_x</p:attrName>
                                        </p:attrNameLst>
                                      </p:cBhvr>
                                      <p:tavLst>
                                        <p:tav tm="0">
                                          <p:val>
                                            <p:strVal val="#ppt_x"/>
                                          </p:val>
                                        </p:tav>
                                        <p:tav tm="100000">
                                          <p:val>
                                            <p:strVal val="#ppt_x"/>
                                          </p:val>
                                        </p:tav>
                                      </p:tavLst>
                                    </p:anim>
                                    <p:anim calcmode="lin" valueType="num">
                                      <p:cBhvr>
                                        <p:cTn id="6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8" presetClass="entr" presetSubtype="12" fill="hold" grpId="0" nodeType="click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strips(downLeft)">
                                      <p:cBhvr>
                                        <p:cTn id="71" dur="3000"/>
                                        <p:tgtEl>
                                          <p:spTgt spid="12"/>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1000"/>
                                        <p:tgtEl>
                                          <p:spTgt spid="18"/>
                                        </p:tgtEl>
                                      </p:cBhvr>
                                    </p:animEffect>
                                    <p:anim calcmode="lin" valueType="num">
                                      <p:cBhvr>
                                        <p:cTn id="77" dur="1000" fill="hold"/>
                                        <p:tgtEl>
                                          <p:spTgt spid="18"/>
                                        </p:tgtEl>
                                        <p:attrNameLst>
                                          <p:attrName>ppt_x</p:attrName>
                                        </p:attrNameLst>
                                      </p:cBhvr>
                                      <p:tavLst>
                                        <p:tav tm="0">
                                          <p:val>
                                            <p:strVal val="#ppt_x"/>
                                          </p:val>
                                        </p:tav>
                                        <p:tav tm="100000">
                                          <p:val>
                                            <p:strVal val="#ppt_x"/>
                                          </p:val>
                                        </p:tav>
                                      </p:tavLst>
                                    </p:anim>
                                    <p:anim calcmode="lin" valueType="num">
                                      <p:cBhvr>
                                        <p:cTn id="78" dur="1000" fill="hold"/>
                                        <p:tgtEl>
                                          <p:spTgt spid="1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grpId="0" nodeType="click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fade">
                                      <p:cBhvr>
                                        <p:cTn id="88" dur="1000"/>
                                        <p:tgtEl>
                                          <p:spTgt spid="19"/>
                                        </p:tgtEl>
                                      </p:cBhvr>
                                    </p:animEffect>
                                    <p:anim calcmode="lin" valueType="num">
                                      <p:cBhvr>
                                        <p:cTn id="89" dur="1000" fill="hold"/>
                                        <p:tgtEl>
                                          <p:spTgt spid="19"/>
                                        </p:tgtEl>
                                        <p:attrNameLst>
                                          <p:attrName>ppt_x</p:attrName>
                                        </p:attrNameLst>
                                      </p:cBhvr>
                                      <p:tavLst>
                                        <p:tav tm="0">
                                          <p:val>
                                            <p:strVal val="#ppt_x"/>
                                          </p:val>
                                        </p:tav>
                                        <p:tav tm="100000">
                                          <p:val>
                                            <p:strVal val="#ppt_x"/>
                                          </p:val>
                                        </p:tav>
                                      </p:tavLst>
                                    </p:anim>
                                    <p:anim calcmode="lin" valueType="num">
                                      <p:cBhvr>
                                        <p:cTn id="90" dur="1000" fill="hold"/>
                                        <p:tgtEl>
                                          <p:spTgt spid="19"/>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fade">
                                      <p:cBhvr>
                                        <p:cTn id="93" dur="1000"/>
                                        <p:tgtEl>
                                          <p:spTgt spid="21"/>
                                        </p:tgtEl>
                                      </p:cBhvr>
                                    </p:animEffect>
                                    <p:anim calcmode="lin" valueType="num">
                                      <p:cBhvr>
                                        <p:cTn id="94" dur="1000" fill="hold"/>
                                        <p:tgtEl>
                                          <p:spTgt spid="21"/>
                                        </p:tgtEl>
                                        <p:attrNameLst>
                                          <p:attrName>ppt_x</p:attrName>
                                        </p:attrNameLst>
                                      </p:cBhvr>
                                      <p:tavLst>
                                        <p:tav tm="0">
                                          <p:val>
                                            <p:strVal val="#ppt_x"/>
                                          </p:val>
                                        </p:tav>
                                        <p:tav tm="100000">
                                          <p:val>
                                            <p:strVal val="#ppt_x"/>
                                          </p:val>
                                        </p:tav>
                                      </p:tavLst>
                                    </p:anim>
                                    <p:anim calcmode="lin" valueType="num">
                                      <p:cBhvr>
                                        <p:cTn id="9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2" presetClass="entr" presetSubtype="4" fill="hold" grpId="0" nodeType="click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down)">
                                      <p:cBhvr>
                                        <p:cTn id="100" dur="3000"/>
                                        <p:tgtEl>
                                          <p:spTgt spid="14"/>
                                        </p:tgtEl>
                                      </p:cBhvr>
                                    </p:animEffect>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31"/>
                                        </p:tgtEl>
                                        <p:attrNameLst>
                                          <p:attrName>style.visibility</p:attrName>
                                        </p:attrNameLst>
                                      </p:cBhvr>
                                      <p:to>
                                        <p:strVal val="visible"/>
                                      </p:to>
                                    </p:set>
                                    <p:animEffect transition="in" filter="fade">
                                      <p:cBhvr>
                                        <p:cTn id="105" dur="1000"/>
                                        <p:tgtEl>
                                          <p:spTgt spid="31"/>
                                        </p:tgtEl>
                                      </p:cBhvr>
                                    </p:animEffect>
                                    <p:anim calcmode="lin" valueType="num">
                                      <p:cBhvr>
                                        <p:cTn id="106" dur="1000" fill="hold"/>
                                        <p:tgtEl>
                                          <p:spTgt spid="31"/>
                                        </p:tgtEl>
                                        <p:attrNameLst>
                                          <p:attrName>ppt_x</p:attrName>
                                        </p:attrNameLst>
                                      </p:cBhvr>
                                      <p:tavLst>
                                        <p:tav tm="0">
                                          <p:val>
                                            <p:strVal val="#ppt_x"/>
                                          </p:val>
                                        </p:tav>
                                        <p:tav tm="100000">
                                          <p:val>
                                            <p:strVal val="#ppt_x"/>
                                          </p:val>
                                        </p:tav>
                                      </p:tavLst>
                                    </p:anim>
                                    <p:anim calcmode="lin" valueType="num">
                                      <p:cBhvr>
                                        <p:cTn id="107"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fade">
                                      <p:cBhvr>
                                        <p:cTn id="112" dur="1000"/>
                                        <p:tgtEl>
                                          <p:spTgt spid="15"/>
                                        </p:tgtEl>
                                      </p:cBhvr>
                                    </p:animEffect>
                                    <p:anim calcmode="lin" valueType="num">
                                      <p:cBhvr>
                                        <p:cTn id="113" dur="1000" fill="hold"/>
                                        <p:tgtEl>
                                          <p:spTgt spid="15"/>
                                        </p:tgtEl>
                                        <p:attrNameLst>
                                          <p:attrName>ppt_x</p:attrName>
                                        </p:attrNameLst>
                                      </p:cBhvr>
                                      <p:tavLst>
                                        <p:tav tm="0">
                                          <p:val>
                                            <p:strVal val="#ppt_x"/>
                                          </p:val>
                                        </p:tav>
                                        <p:tav tm="100000">
                                          <p:val>
                                            <p:strVal val="#ppt_x"/>
                                          </p:val>
                                        </p:tav>
                                      </p:tavLst>
                                    </p:anim>
                                    <p:anim calcmode="lin" valueType="num">
                                      <p:cBhvr>
                                        <p:cTn id="114" dur="1000" fill="hold"/>
                                        <p:tgtEl>
                                          <p:spTgt spid="15"/>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fade">
                                      <p:cBhvr>
                                        <p:cTn id="117" dur="1000"/>
                                        <p:tgtEl>
                                          <p:spTgt spid="16"/>
                                        </p:tgtEl>
                                      </p:cBhvr>
                                    </p:animEffect>
                                    <p:anim calcmode="lin" valueType="num">
                                      <p:cBhvr>
                                        <p:cTn id="118" dur="1000" fill="hold"/>
                                        <p:tgtEl>
                                          <p:spTgt spid="16"/>
                                        </p:tgtEl>
                                        <p:attrNameLst>
                                          <p:attrName>ppt_x</p:attrName>
                                        </p:attrNameLst>
                                      </p:cBhvr>
                                      <p:tavLst>
                                        <p:tav tm="0">
                                          <p:val>
                                            <p:strVal val="#ppt_x"/>
                                          </p:val>
                                        </p:tav>
                                        <p:tav tm="100000">
                                          <p:val>
                                            <p:strVal val="#ppt_x"/>
                                          </p:val>
                                        </p:tav>
                                      </p:tavLst>
                                    </p:anim>
                                    <p:anim calcmode="lin" valueType="num">
                                      <p:cBhvr>
                                        <p:cTn id="1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18" presetClass="entr" presetSubtype="12" fill="hold" grpId="0" nodeType="click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strips(downLeft)">
                                      <p:cBhvr>
                                        <p:cTn id="124" dur="3000"/>
                                        <p:tgtEl>
                                          <p:spTgt spid="24"/>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32"/>
                                        </p:tgtEl>
                                        <p:attrNameLst>
                                          <p:attrName>style.visibility</p:attrName>
                                        </p:attrNameLst>
                                      </p:cBhvr>
                                      <p:to>
                                        <p:strVal val="visible"/>
                                      </p:to>
                                    </p:set>
                                    <p:animEffect transition="in" filter="wipe(down)">
                                      <p:cBhvr>
                                        <p:cTn id="129" dur="3000"/>
                                        <p:tgtEl>
                                          <p:spTgt spid="32"/>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4" fill="hold" grpId="0" nodeType="click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wipe(down)">
                                      <p:cBhvr>
                                        <p:cTn id="134" dur="3000"/>
                                        <p:tgtEl>
                                          <p:spTgt spid="25"/>
                                        </p:tgtEl>
                                      </p:cBhvr>
                                    </p:animEffect>
                                  </p:childTnLst>
                                </p:cTn>
                              </p:par>
                            </p:childTnLst>
                          </p:cTn>
                        </p:par>
                      </p:childTnLst>
                    </p:cTn>
                  </p:par>
                  <p:par>
                    <p:cTn id="135" fill="hold">
                      <p:stCondLst>
                        <p:cond delay="indefinite"/>
                      </p:stCondLst>
                      <p:childTnLst>
                        <p:par>
                          <p:cTn id="136" fill="hold">
                            <p:stCondLst>
                              <p:cond delay="0"/>
                            </p:stCondLst>
                            <p:childTnLst>
                              <p:par>
                                <p:cTn id="137" presetID="42" presetClass="entr" presetSubtype="0" fill="hold" grpId="0" nodeType="clickEffect">
                                  <p:stCondLst>
                                    <p:cond delay="0"/>
                                  </p:stCondLst>
                                  <p:childTnLst>
                                    <p:set>
                                      <p:cBhvr>
                                        <p:cTn id="138" dur="1" fill="hold">
                                          <p:stCondLst>
                                            <p:cond delay="0"/>
                                          </p:stCondLst>
                                        </p:cTn>
                                        <p:tgtEl>
                                          <p:spTgt spid="33"/>
                                        </p:tgtEl>
                                        <p:attrNameLst>
                                          <p:attrName>style.visibility</p:attrName>
                                        </p:attrNameLst>
                                      </p:cBhvr>
                                      <p:to>
                                        <p:strVal val="visible"/>
                                      </p:to>
                                    </p:set>
                                    <p:animEffect transition="in" filter="fade">
                                      <p:cBhvr>
                                        <p:cTn id="139" dur="1000"/>
                                        <p:tgtEl>
                                          <p:spTgt spid="33"/>
                                        </p:tgtEl>
                                      </p:cBhvr>
                                    </p:animEffect>
                                    <p:anim calcmode="lin" valueType="num">
                                      <p:cBhvr>
                                        <p:cTn id="140" dur="1000" fill="hold"/>
                                        <p:tgtEl>
                                          <p:spTgt spid="33"/>
                                        </p:tgtEl>
                                        <p:attrNameLst>
                                          <p:attrName>ppt_x</p:attrName>
                                        </p:attrNameLst>
                                      </p:cBhvr>
                                      <p:tavLst>
                                        <p:tav tm="0">
                                          <p:val>
                                            <p:strVal val="#ppt_x"/>
                                          </p:val>
                                        </p:tav>
                                        <p:tav tm="100000">
                                          <p:val>
                                            <p:strVal val="#ppt_x"/>
                                          </p:val>
                                        </p:tav>
                                      </p:tavLst>
                                    </p:anim>
                                    <p:anim calcmode="lin" valueType="num">
                                      <p:cBhvr>
                                        <p:cTn id="141" dur="1000" fill="hold"/>
                                        <p:tgtEl>
                                          <p:spTgt spid="33"/>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fade">
                                      <p:cBhvr>
                                        <p:cTn id="144" dur="1000"/>
                                        <p:tgtEl>
                                          <p:spTgt spid="27"/>
                                        </p:tgtEl>
                                      </p:cBhvr>
                                    </p:animEffect>
                                    <p:anim calcmode="lin" valueType="num">
                                      <p:cBhvr>
                                        <p:cTn id="145" dur="1000" fill="hold"/>
                                        <p:tgtEl>
                                          <p:spTgt spid="27"/>
                                        </p:tgtEl>
                                        <p:attrNameLst>
                                          <p:attrName>ppt_x</p:attrName>
                                        </p:attrNameLst>
                                      </p:cBhvr>
                                      <p:tavLst>
                                        <p:tav tm="0">
                                          <p:val>
                                            <p:strVal val="#ppt_x"/>
                                          </p:val>
                                        </p:tav>
                                        <p:tav tm="100000">
                                          <p:val>
                                            <p:strVal val="#ppt_x"/>
                                          </p:val>
                                        </p:tav>
                                      </p:tavLst>
                                    </p:anim>
                                    <p:anim calcmode="lin" valueType="num">
                                      <p:cBhvr>
                                        <p:cTn id="14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42" presetClass="entr" presetSubtype="0" fill="hold" grpId="0" nodeType="clickEffect">
                                  <p:stCondLst>
                                    <p:cond delay="0"/>
                                  </p:stCondLst>
                                  <p:childTnLst>
                                    <p:set>
                                      <p:cBhvr>
                                        <p:cTn id="150" dur="1" fill="hold">
                                          <p:stCondLst>
                                            <p:cond delay="0"/>
                                          </p:stCondLst>
                                        </p:cTn>
                                        <p:tgtEl>
                                          <p:spTgt spid="34"/>
                                        </p:tgtEl>
                                        <p:attrNameLst>
                                          <p:attrName>style.visibility</p:attrName>
                                        </p:attrNameLst>
                                      </p:cBhvr>
                                      <p:to>
                                        <p:strVal val="visible"/>
                                      </p:to>
                                    </p:set>
                                    <p:animEffect transition="in" filter="fade">
                                      <p:cBhvr>
                                        <p:cTn id="151" dur="1000"/>
                                        <p:tgtEl>
                                          <p:spTgt spid="34"/>
                                        </p:tgtEl>
                                      </p:cBhvr>
                                    </p:animEffect>
                                    <p:anim calcmode="lin" valueType="num">
                                      <p:cBhvr>
                                        <p:cTn id="152" dur="1000" fill="hold"/>
                                        <p:tgtEl>
                                          <p:spTgt spid="34"/>
                                        </p:tgtEl>
                                        <p:attrNameLst>
                                          <p:attrName>ppt_x</p:attrName>
                                        </p:attrNameLst>
                                      </p:cBhvr>
                                      <p:tavLst>
                                        <p:tav tm="0">
                                          <p:val>
                                            <p:strVal val="#ppt_x"/>
                                          </p:val>
                                        </p:tav>
                                        <p:tav tm="100000">
                                          <p:val>
                                            <p:strVal val="#ppt_x"/>
                                          </p:val>
                                        </p:tav>
                                      </p:tavLst>
                                    </p:anim>
                                    <p:anim calcmode="lin" valueType="num">
                                      <p:cBhvr>
                                        <p:cTn id="153" dur="1000" fill="hold"/>
                                        <p:tgtEl>
                                          <p:spTgt spid="34"/>
                                        </p:tgtEl>
                                        <p:attrNameLst>
                                          <p:attrName>ppt_y</p:attrName>
                                        </p:attrNameLst>
                                      </p:cBhvr>
                                      <p:tavLst>
                                        <p:tav tm="0">
                                          <p:val>
                                            <p:strVal val="#ppt_y+.1"/>
                                          </p:val>
                                        </p:tav>
                                        <p:tav tm="100000">
                                          <p:val>
                                            <p:strVal val="#ppt_y"/>
                                          </p:val>
                                        </p:tav>
                                      </p:tavLst>
                                    </p:anim>
                                  </p:childTnLst>
                                </p:cTn>
                              </p:par>
                              <p:par>
                                <p:cTn id="154" presetID="42" presetClass="entr" presetSubtype="0" fill="hold" grpId="0" nodeType="withEffect">
                                  <p:stCondLst>
                                    <p:cond delay="0"/>
                                  </p:stCondLst>
                                  <p:childTnLst>
                                    <p:set>
                                      <p:cBhvr>
                                        <p:cTn id="155" dur="1" fill="hold">
                                          <p:stCondLst>
                                            <p:cond delay="0"/>
                                          </p:stCondLst>
                                        </p:cTn>
                                        <p:tgtEl>
                                          <p:spTgt spid="28"/>
                                        </p:tgtEl>
                                        <p:attrNameLst>
                                          <p:attrName>style.visibility</p:attrName>
                                        </p:attrNameLst>
                                      </p:cBhvr>
                                      <p:to>
                                        <p:strVal val="visible"/>
                                      </p:to>
                                    </p:set>
                                    <p:animEffect transition="in" filter="fade">
                                      <p:cBhvr>
                                        <p:cTn id="156" dur="1000"/>
                                        <p:tgtEl>
                                          <p:spTgt spid="28"/>
                                        </p:tgtEl>
                                      </p:cBhvr>
                                    </p:animEffect>
                                    <p:anim calcmode="lin" valueType="num">
                                      <p:cBhvr>
                                        <p:cTn id="157" dur="1000" fill="hold"/>
                                        <p:tgtEl>
                                          <p:spTgt spid="28"/>
                                        </p:tgtEl>
                                        <p:attrNameLst>
                                          <p:attrName>ppt_x</p:attrName>
                                        </p:attrNameLst>
                                      </p:cBhvr>
                                      <p:tavLst>
                                        <p:tav tm="0">
                                          <p:val>
                                            <p:strVal val="#ppt_x"/>
                                          </p:val>
                                        </p:tav>
                                        <p:tav tm="100000">
                                          <p:val>
                                            <p:strVal val="#ppt_x"/>
                                          </p:val>
                                        </p:tav>
                                      </p:tavLst>
                                    </p:anim>
                                    <p:anim calcmode="lin" valueType="num">
                                      <p:cBhvr>
                                        <p:cTn id="15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42" presetClass="entr" presetSubtype="0" fill="hold" grpId="0" nodeType="clickEffect">
                                  <p:stCondLst>
                                    <p:cond delay="0"/>
                                  </p:stCondLst>
                                  <p:childTnLst>
                                    <p:set>
                                      <p:cBhvr>
                                        <p:cTn id="162" dur="1" fill="hold">
                                          <p:stCondLst>
                                            <p:cond delay="0"/>
                                          </p:stCondLst>
                                        </p:cTn>
                                        <p:tgtEl>
                                          <p:spTgt spid="17"/>
                                        </p:tgtEl>
                                        <p:attrNameLst>
                                          <p:attrName>style.visibility</p:attrName>
                                        </p:attrNameLst>
                                      </p:cBhvr>
                                      <p:to>
                                        <p:strVal val="visible"/>
                                      </p:to>
                                    </p:set>
                                    <p:animEffect transition="in" filter="fade">
                                      <p:cBhvr>
                                        <p:cTn id="163" dur="1000"/>
                                        <p:tgtEl>
                                          <p:spTgt spid="17"/>
                                        </p:tgtEl>
                                      </p:cBhvr>
                                    </p:animEffect>
                                    <p:anim calcmode="lin" valueType="num">
                                      <p:cBhvr>
                                        <p:cTn id="164" dur="1000" fill="hold"/>
                                        <p:tgtEl>
                                          <p:spTgt spid="17"/>
                                        </p:tgtEl>
                                        <p:attrNameLst>
                                          <p:attrName>ppt_x</p:attrName>
                                        </p:attrNameLst>
                                      </p:cBhvr>
                                      <p:tavLst>
                                        <p:tav tm="0">
                                          <p:val>
                                            <p:strVal val="#ppt_x"/>
                                          </p:val>
                                        </p:tav>
                                        <p:tav tm="100000">
                                          <p:val>
                                            <p:strVal val="#ppt_x"/>
                                          </p:val>
                                        </p:tav>
                                      </p:tavLst>
                                    </p:anim>
                                    <p:anim calcmode="lin" valueType="num">
                                      <p:cBhvr>
                                        <p:cTn id="165" dur="1000" fill="hold"/>
                                        <p:tgtEl>
                                          <p:spTgt spid="17"/>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30"/>
                                        </p:tgtEl>
                                        <p:attrNameLst>
                                          <p:attrName>style.visibility</p:attrName>
                                        </p:attrNameLst>
                                      </p:cBhvr>
                                      <p:to>
                                        <p:strVal val="visible"/>
                                      </p:to>
                                    </p:set>
                                    <p:animEffect transition="in" filter="fade">
                                      <p:cBhvr>
                                        <p:cTn id="168" dur="1000"/>
                                        <p:tgtEl>
                                          <p:spTgt spid="30"/>
                                        </p:tgtEl>
                                      </p:cBhvr>
                                    </p:animEffect>
                                    <p:anim calcmode="lin" valueType="num">
                                      <p:cBhvr>
                                        <p:cTn id="169" dur="1000" fill="hold"/>
                                        <p:tgtEl>
                                          <p:spTgt spid="30"/>
                                        </p:tgtEl>
                                        <p:attrNameLst>
                                          <p:attrName>ppt_x</p:attrName>
                                        </p:attrNameLst>
                                      </p:cBhvr>
                                      <p:tavLst>
                                        <p:tav tm="0">
                                          <p:val>
                                            <p:strVal val="#ppt_x"/>
                                          </p:val>
                                        </p:tav>
                                        <p:tav tm="100000">
                                          <p:val>
                                            <p:strVal val="#ppt_x"/>
                                          </p:val>
                                        </p:tav>
                                      </p:tavLst>
                                    </p:anim>
                                    <p:anim calcmode="lin" valueType="num">
                                      <p:cBhvr>
                                        <p:cTn id="17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71" fill="hold">
                      <p:stCondLst>
                        <p:cond delay="indefinite"/>
                      </p:stCondLst>
                      <p:childTnLst>
                        <p:par>
                          <p:cTn id="172" fill="hold">
                            <p:stCondLst>
                              <p:cond delay="0"/>
                            </p:stCondLst>
                            <p:childTnLst>
                              <p:par>
                                <p:cTn id="173" presetID="42" presetClass="entr" presetSubtype="0" fill="hold" grpId="0" nodeType="click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fade">
                                      <p:cBhvr>
                                        <p:cTn id="175" dur="1000"/>
                                        <p:tgtEl>
                                          <p:spTgt spid="29"/>
                                        </p:tgtEl>
                                      </p:cBhvr>
                                    </p:animEffect>
                                    <p:anim calcmode="lin" valueType="num">
                                      <p:cBhvr>
                                        <p:cTn id="176" dur="1000" fill="hold"/>
                                        <p:tgtEl>
                                          <p:spTgt spid="29"/>
                                        </p:tgtEl>
                                        <p:attrNameLst>
                                          <p:attrName>ppt_x</p:attrName>
                                        </p:attrNameLst>
                                      </p:cBhvr>
                                      <p:tavLst>
                                        <p:tav tm="0">
                                          <p:val>
                                            <p:strVal val="#ppt_x"/>
                                          </p:val>
                                        </p:tav>
                                        <p:tav tm="100000">
                                          <p:val>
                                            <p:strVal val="#ppt_x"/>
                                          </p:val>
                                        </p:tav>
                                      </p:tavLst>
                                    </p:anim>
                                    <p:anim calcmode="lin" valueType="num">
                                      <p:cBhvr>
                                        <p:cTn id="17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78" fill="hold">
                      <p:stCondLst>
                        <p:cond delay="indefinite"/>
                      </p:stCondLst>
                      <p:childTnLst>
                        <p:par>
                          <p:cTn id="179" fill="hold">
                            <p:stCondLst>
                              <p:cond delay="0"/>
                            </p:stCondLst>
                            <p:childTnLst>
                              <p:par>
                                <p:cTn id="180" presetID="22" presetClass="entr" presetSubtype="4" fill="hold" grpId="0" nodeType="clickEffect">
                                  <p:stCondLst>
                                    <p:cond delay="0"/>
                                  </p:stCondLst>
                                  <p:childTnLst>
                                    <p:set>
                                      <p:cBhvr>
                                        <p:cTn id="181" dur="1" fill="hold">
                                          <p:stCondLst>
                                            <p:cond delay="0"/>
                                          </p:stCondLst>
                                        </p:cTn>
                                        <p:tgtEl>
                                          <p:spTgt spid="23"/>
                                        </p:tgtEl>
                                        <p:attrNameLst>
                                          <p:attrName>style.visibility</p:attrName>
                                        </p:attrNameLst>
                                      </p:cBhvr>
                                      <p:to>
                                        <p:strVal val="visible"/>
                                      </p:to>
                                    </p:set>
                                    <p:animEffect transition="in" filter="wipe(down)">
                                      <p:cBhvr>
                                        <p:cTn id="182" dur="3000"/>
                                        <p:tgtEl>
                                          <p:spTgt spid="23"/>
                                        </p:tgtEl>
                                      </p:cBhvr>
                                    </p:animEffect>
                                  </p:childTnLst>
                                </p:cTn>
                              </p:par>
                            </p:childTnLst>
                          </p:cTn>
                        </p:par>
                      </p:childTnLst>
                    </p:cTn>
                  </p:par>
                  <p:par>
                    <p:cTn id="183" fill="hold">
                      <p:stCondLst>
                        <p:cond delay="indefinite"/>
                      </p:stCondLst>
                      <p:childTnLst>
                        <p:par>
                          <p:cTn id="184" fill="hold">
                            <p:stCondLst>
                              <p:cond delay="0"/>
                            </p:stCondLst>
                            <p:childTnLst>
                              <p:par>
                                <p:cTn id="185" presetID="42" presetClass="entr" presetSubtype="0" fill="hold" grpId="0" nodeType="clickEffect">
                                  <p:stCondLst>
                                    <p:cond delay="0"/>
                                  </p:stCondLst>
                                  <p:childTnLst>
                                    <p:set>
                                      <p:cBhvr>
                                        <p:cTn id="186" dur="1" fill="hold">
                                          <p:stCondLst>
                                            <p:cond delay="0"/>
                                          </p:stCondLst>
                                        </p:cTn>
                                        <p:tgtEl>
                                          <p:spTgt spid="37"/>
                                        </p:tgtEl>
                                        <p:attrNameLst>
                                          <p:attrName>style.visibility</p:attrName>
                                        </p:attrNameLst>
                                      </p:cBhvr>
                                      <p:to>
                                        <p:strVal val="visible"/>
                                      </p:to>
                                    </p:set>
                                    <p:animEffect transition="in" filter="fade">
                                      <p:cBhvr>
                                        <p:cTn id="187" dur="1000"/>
                                        <p:tgtEl>
                                          <p:spTgt spid="37"/>
                                        </p:tgtEl>
                                      </p:cBhvr>
                                    </p:animEffect>
                                    <p:anim calcmode="lin" valueType="num">
                                      <p:cBhvr>
                                        <p:cTn id="188" dur="1000" fill="hold"/>
                                        <p:tgtEl>
                                          <p:spTgt spid="37"/>
                                        </p:tgtEl>
                                        <p:attrNameLst>
                                          <p:attrName>ppt_x</p:attrName>
                                        </p:attrNameLst>
                                      </p:cBhvr>
                                      <p:tavLst>
                                        <p:tav tm="0">
                                          <p:val>
                                            <p:strVal val="#ppt_x"/>
                                          </p:val>
                                        </p:tav>
                                        <p:tav tm="100000">
                                          <p:val>
                                            <p:strVal val="#ppt_x"/>
                                          </p:val>
                                        </p:tav>
                                      </p:tavLst>
                                    </p:anim>
                                    <p:anim calcmode="lin" valueType="num">
                                      <p:cBhvr>
                                        <p:cTn id="18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90" fill="hold">
                      <p:stCondLst>
                        <p:cond delay="indefinite"/>
                      </p:stCondLst>
                      <p:childTnLst>
                        <p:par>
                          <p:cTn id="191" fill="hold">
                            <p:stCondLst>
                              <p:cond delay="0"/>
                            </p:stCondLst>
                            <p:childTnLst>
                              <p:par>
                                <p:cTn id="192" presetID="42" presetClass="entr" presetSubtype="0" fill="hold" grpId="0" nodeType="clickEffect">
                                  <p:stCondLst>
                                    <p:cond delay="0"/>
                                  </p:stCondLst>
                                  <p:childTnLst>
                                    <p:set>
                                      <p:cBhvr>
                                        <p:cTn id="193" dur="1" fill="hold">
                                          <p:stCondLst>
                                            <p:cond delay="0"/>
                                          </p:stCondLst>
                                        </p:cTn>
                                        <p:tgtEl>
                                          <p:spTgt spid="38"/>
                                        </p:tgtEl>
                                        <p:attrNameLst>
                                          <p:attrName>style.visibility</p:attrName>
                                        </p:attrNameLst>
                                      </p:cBhvr>
                                      <p:to>
                                        <p:strVal val="visible"/>
                                      </p:to>
                                    </p:set>
                                    <p:animEffect transition="in" filter="fade">
                                      <p:cBhvr>
                                        <p:cTn id="194" dur="1000"/>
                                        <p:tgtEl>
                                          <p:spTgt spid="38"/>
                                        </p:tgtEl>
                                      </p:cBhvr>
                                    </p:animEffect>
                                    <p:anim calcmode="lin" valueType="num">
                                      <p:cBhvr>
                                        <p:cTn id="195" dur="1000" fill="hold"/>
                                        <p:tgtEl>
                                          <p:spTgt spid="38"/>
                                        </p:tgtEl>
                                        <p:attrNameLst>
                                          <p:attrName>ppt_x</p:attrName>
                                        </p:attrNameLst>
                                      </p:cBhvr>
                                      <p:tavLst>
                                        <p:tav tm="0">
                                          <p:val>
                                            <p:strVal val="#ppt_x"/>
                                          </p:val>
                                        </p:tav>
                                        <p:tav tm="100000">
                                          <p:val>
                                            <p:strVal val="#ppt_x"/>
                                          </p:val>
                                        </p:tav>
                                      </p:tavLst>
                                    </p:anim>
                                    <p:anim calcmode="lin" valueType="num">
                                      <p:cBhvr>
                                        <p:cTn id="196" dur="1000" fill="hold"/>
                                        <p:tgtEl>
                                          <p:spTgt spid="38"/>
                                        </p:tgtEl>
                                        <p:attrNameLst>
                                          <p:attrName>ppt_y</p:attrName>
                                        </p:attrNameLst>
                                      </p:cBhvr>
                                      <p:tavLst>
                                        <p:tav tm="0">
                                          <p:val>
                                            <p:strVal val="#ppt_y+.1"/>
                                          </p:val>
                                        </p:tav>
                                        <p:tav tm="100000">
                                          <p:val>
                                            <p:strVal val="#ppt_y"/>
                                          </p:val>
                                        </p:tav>
                                      </p:tavLst>
                                    </p:anim>
                                  </p:childTnLst>
                                </p:cTn>
                              </p:par>
                              <p:par>
                                <p:cTn id="197" presetID="42" presetClass="entr" presetSubtype="0" fill="hold" grpId="0" nodeType="withEffect">
                                  <p:stCondLst>
                                    <p:cond delay="0"/>
                                  </p:stCondLst>
                                  <p:childTnLst>
                                    <p:set>
                                      <p:cBhvr>
                                        <p:cTn id="198" dur="1" fill="hold">
                                          <p:stCondLst>
                                            <p:cond delay="0"/>
                                          </p:stCondLst>
                                        </p:cTn>
                                        <p:tgtEl>
                                          <p:spTgt spid="42"/>
                                        </p:tgtEl>
                                        <p:attrNameLst>
                                          <p:attrName>style.visibility</p:attrName>
                                        </p:attrNameLst>
                                      </p:cBhvr>
                                      <p:to>
                                        <p:strVal val="visible"/>
                                      </p:to>
                                    </p:set>
                                    <p:animEffect transition="in" filter="fade">
                                      <p:cBhvr>
                                        <p:cTn id="199" dur="1000"/>
                                        <p:tgtEl>
                                          <p:spTgt spid="42"/>
                                        </p:tgtEl>
                                      </p:cBhvr>
                                    </p:animEffect>
                                    <p:anim calcmode="lin" valueType="num">
                                      <p:cBhvr>
                                        <p:cTn id="200" dur="1000" fill="hold"/>
                                        <p:tgtEl>
                                          <p:spTgt spid="42"/>
                                        </p:tgtEl>
                                        <p:attrNameLst>
                                          <p:attrName>ppt_x</p:attrName>
                                        </p:attrNameLst>
                                      </p:cBhvr>
                                      <p:tavLst>
                                        <p:tav tm="0">
                                          <p:val>
                                            <p:strVal val="#ppt_x"/>
                                          </p:val>
                                        </p:tav>
                                        <p:tav tm="100000">
                                          <p:val>
                                            <p:strVal val="#ppt_x"/>
                                          </p:val>
                                        </p:tav>
                                      </p:tavLst>
                                    </p:anim>
                                    <p:anim calcmode="lin" valueType="num">
                                      <p:cBhvr>
                                        <p:cTn id="20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202" fill="hold">
                      <p:stCondLst>
                        <p:cond delay="indefinite"/>
                      </p:stCondLst>
                      <p:childTnLst>
                        <p:par>
                          <p:cTn id="203" fill="hold">
                            <p:stCondLst>
                              <p:cond delay="0"/>
                            </p:stCondLst>
                            <p:childTnLst>
                              <p:par>
                                <p:cTn id="204" presetID="18" presetClass="entr" presetSubtype="12" fill="hold" grpId="0" nodeType="clickEffect">
                                  <p:stCondLst>
                                    <p:cond delay="0"/>
                                  </p:stCondLst>
                                  <p:childTnLst>
                                    <p:set>
                                      <p:cBhvr>
                                        <p:cTn id="205" dur="1" fill="hold">
                                          <p:stCondLst>
                                            <p:cond delay="0"/>
                                          </p:stCondLst>
                                        </p:cTn>
                                        <p:tgtEl>
                                          <p:spTgt spid="41"/>
                                        </p:tgtEl>
                                        <p:attrNameLst>
                                          <p:attrName>style.visibility</p:attrName>
                                        </p:attrNameLst>
                                      </p:cBhvr>
                                      <p:to>
                                        <p:strVal val="visible"/>
                                      </p:to>
                                    </p:set>
                                    <p:animEffect transition="in" filter="strips(downLeft)">
                                      <p:cBhvr>
                                        <p:cTn id="206" dur="3000"/>
                                        <p:tgtEl>
                                          <p:spTgt spid="41"/>
                                        </p:tgtEl>
                                      </p:cBhvr>
                                    </p:animEffect>
                                  </p:childTnLst>
                                </p:cTn>
                              </p:par>
                            </p:childTnLst>
                          </p:cTn>
                        </p:par>
                      </p:childTnLst>
                    </p:cTn>
                  </p:par>
                  <p:par>
                    <p:cTn id="207" fill="hold">
                      <p:stCondLst>
                        <p:cond delay="indefinite"/>
                      </p:stCondLst>
                      <p:childTnLst>
                        <p:par>
                          <p:cTn id="208" fill="hold">
                            <p:stCondLst>
                              <p:cond delay="0"/>
                            </p:stCondLst>
                            <p:childTnLst>
                              <p:par>
                                <p:cTn id="209" presetID="42" presetClass="entr" presetSubtype="0" fill="hold" grpId="0" nodeType="clickEffect">
                                  <p:stCondLst>
                                    <p:cond delay="0"/>
                                  </p:stCondLst>
                                  <p:childTnLst>
                                    <p:set>
                                      <p:cBhvr>
                                        <p:cTn id="210" dur="1" fill="hold">
                                          <p:stCondLst>
                                            <p:cond delay="0"/>
                                          </p:stCondLst>
                                        </p:cTn>
                                        <p:tgtEl>
                                          <p:spTgt spid="39"/>
                                        </p:tgtEl>
                                        <p:attrNameLst>
                                          <p:attrName>style.visibility</p:attrName>
                                        </p:attrNameLst>
                                      </p:cBhvr>
                                      <p:to>
                                        <p:strVal val="visible"/>
                                      </p:to>
                                    </p:set>
                                    <p:animEffect transition="in" filter="fade">
                                      <p:cBhvr>
                                        <p:cTn id="211" dur="1000"/>
                                        <p:tgtEl>
                                          <p:spTgt spid="39"/>
                                        </p:tgtEl>
                                      </p:cBhvr>
                                    </p:animEffect>
                                    <p:anim calcmode="lin" valueType="num">
                                      <p:cBhvr>
                                        <p:cTn id="212" dur="1000" fill="hold"/>
                                        <p:tgtEl>
                                          <p:spTgt spid="39"/>
                                        </p:tgtEl>
                                        <p:attrNameLst>
                                          <p:attrName>ppt_x</p:attrName>
                                        </p:attrNameLst>
                                      </p:cBhvr>
                                      <p:tavLst>
                                        <p:tav tm="0">
                                          <p:val>
                                            <p:strVal val="#ppt_x"/>
                                          </p:val>
                                        </p:tav>
                                        <p:tav tm="100000">
                                          <p:val>
                                            <p:strVal val="#ppt_x"/>
                                          </p:val>
                                        </p:tav>
                                      </p:tavLst>
                                    </p:anim>
                                    <p:anim calcmode="lin" valueType="num">
                                      <p:cBhvr>
                                        <p:cTn id="213" dur="1000" fill="hold"/>
                                        <p:tgtEl>
                                          <p:spTgt spid="39"/>
                                        </p:tgtEl>
                                        <p:attrNameLst>
                                          <p:attrName>ppt_y</p:attrName>
                                        </p:attrNameLst>
                                      </p:cBhvr>
                                      <p:tavLst>
                                        <p:tav tm="0">
                                          <p:val>
                                            <p:strVal val="#ppt_y+.1"/>
                                          </p:val>
                                        </p:tav>
                                        <p:tav tm="100000">
                                          <p:val>
                                            <p:strVal val="#ppt_y"/>
                                          </p:val>
                                        </p:tav>
                                      </p:tavLst>
                                    </p:anim>
                                  </p:childTnLst>
                                </p:cTn>
                              </p:par>
                              <p:par>
                                <p:cTn id="214" presetID="42" presetClass="entr" presetSubtype="0" fill="hold" grpId="0" nodeType="withEffect">
                                  <p:stCondLst>
                                    <p:cond delay="0"/>
                                  </p:stCondLst>
                                  <p:childTnLst>
                                    <p:set>
                                      <p:cBhvr>
                                        <p:cTn id="215" dur="1" fill="hold">
                                          <p:stCondLst>
                                            <p:cond delay="0"/>
                                          </p:stCondLst>
                                        </p:cTn>
                                        <p:tgtEl>
                                          <p:spTgt spid="40"/>
                                        </p:tgtEl>
                                        <p:attrNameLst>
                                          <p:attrName>style.visibility</p:attrName>
                                        </p:attrNameLst>
                                      </p:cBhvr>
                                      <p:to>
                                        <p:strVal val="visible"/>
                                      </p:to>
                                    </p:set>
                                    <p:animEffect transition="in" filter="fade">
                                      <p:cBhvr>
                                        <p:cTn id="216" dur="1000"/>
                                        <p:tgtEl>
                                          <p:spTgt spid="40"/>
                                        </p:tgtEl>
                                      </p:cBhvr>
                                    </p:animEffect>
                                    <p:anim calcmode="lin" valueType="num">
                                      <p:cBhvr>
                                        <p:cTn id="217" dur="1000" fill="hold"/>
                                        <p:tgtEl>
                                          <p:spTgt spid="40"/>
                                        </p:tgtEl>
                                        <p:attrNameLst>
                                          <p:attrName>ppt_x</p:attrName>
                                        </p:attrNameLst>
                                      </p:cBhvr>
                                      <p:tavLst>
                                        <p:tav tm="0">
                                          <p:val>
                                            <p:strVal val="#ppt_x"/>
                                          </p:val>
                                        </p:tav>
                                        <p:tav tm="100000">
                                          <p:val>
                                            <p:strVal val="#ppt_x"/>
                                          </p:val>
                                        </p:tav>
                                      </p:tavLst>
                                    </p:anim>
                                    <p:anim calcmode="lin" valueType="num">
                                      <p:cBhvr>
                                        <p:cTn id="21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2" grpId="0"/>
      <p:bldP spid="23" grpId="0" animBg="1"/>
      <p:bldP spid="24" grpId="0" animBg="1"/>
      <p:bldP spid="25" grpId="0" animBg="1"/>
      <p:bldP spid="26" grpId="0"/>
      <p:bldP spid="27" grpId="0"/>
      <p:bldP spid="28" grpId="0"/>
      <p:bldP spid="29" grpId="0"/>
      <p:bldP spid="30" grpId="0"/>
      <p:bldP spid="31" grpId="0"/>
      <p:bldP spid="32" grpId="0" animBg="1"/>
      <p:bldP spid="33" grpId="0" animBg="1"/>
      <p:bldP spid="34" grpId="0" animBg="1"/>
      <p:bldP spid="21" grpId="0"/>
      <p:bldP spid="37" grpId="0" animBg="1"/>
      <p:bldP spid="38" grpId="0" animBg="1"/>
      <p:bldP spid="39" grpId="0" animBg="1"/>
      <p:bldP spid="40" grpId="0"/>
      <p:bldP spid="41" grpId="0" animBg="1"/>
      <p:bldP spid="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Google Shape;1468;p53"/>
          <p:cNvSpPr txBox="1">
            <a:spLocks noGrp="1"/>
          </p:cNvSpPr>
          <p:nvPr>
            <p:ph type="title"/>
          </p:nvPr>
        </p:nvSpPr>
        <p:spPr>
          <a:xfrm>
            <a:off x="3919956" y="3966076"/>
            <a:ext cx="8881644" cy="1760201"/>
          </a:xfrm>
          <a:prstGeom prst="rect">
            <a:avLst/>
          </a:prstGeom>
          <a:noFill/>
          <a:ln>
            <a:noFill/>
          </a:ln>
        </p:spPr>
        <p:txBody>
          <a:bodyPr spcFirstLastPara="1" wrap="square" lIns="0" tIns="165409" rIns="165409" bIns="165409" anchor="ctr" anchorCtr="0">
            <a:noAutofit/>
          </a:bodyPr>
          <a:lstStyle/>
          <a:p>
            <a:r>
              <a:rPr lang="en" sz="8800" dirty="0" smtClean="0"/>
              <a:t>Qui cách chừa đường may</a:t>
            </a:r>
            <a:endParaRPr sz="8800" dirty="0"/>
          </a:p>
        </p:txBody>
      </p:sp>
      <p:sp>
        <p:nvSpPr>
          <p:cNvPr id="144" name="Google Shape;1470;p53"/>
          <p:cNvSpPr txBox="1">
            <a:spLocks/>
          </p:cNvSpPr>
          <p:nvPr/>
        </p:nvSpPr>
        <p:spPr>
          <a:xfrm>
            <a:off x="4103076" y="1200651"/>
            <a:ext cx="1839007" cy="2112458"/>
          </a:xfrm>
          <a:prstGeom prst="rect">
            <a:avLst/>
          </a:prstGeom>
          <a:solidFill>
            <a:schemeClr val="accent2">
              <a:lumMod val="75000"/>
            </a:schemeClr>
          </a:solidFill>
          <a:ln>
            <a:solidFill>
              <a:schemeClr val="accent6">
                <a:lumMod val="75000"/>
              </a:schemeClr>
            </a:solidFill>
          </a:ln>
        </p:spPr>
        <p:txBody>
          <a:bodyPr spcFirstLastPara="1" wrap="square" lIns="165409" tIns="165409" rIns="165409" bIns="16540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534" b="0" i="0" u="none" strike="noStrike" cap="none">
                <a:solidFill>
                  <a:srgbClr val="000000"/>
                </a:solidFill>
                <a:latin typeface="Arial"/>
                <a:ea typeface="Arial"/>
                <a:cs typeface="Arial"/>
                <a:sym typeface="Arial"/>
              </a:defRPr>
            </a:lvl9pPr>
          </a:lstStyle>
          <a:p>
            <a:r>
              <a:rPr lang="en" sz="16600" dirty="0" smtClean="0">
                <a:latin typeface="Fredoka One" panose="020B0604020202020204" charset="0"/>
                <a:ea typeface="Adobe Gothic Std B" panose="020B0800000000000000" pitchFamily="34" charset="-128"/>
              </a:rPr>
              <a:t>3</a:t>
            </a:r>
            <a:endParaRPr lang="en" sz="16600" dirty="0">
              <a:latin typeface="Fredoka One" panose="020B0604020202020204" charset="0"/>
              <a:ea typeface="Adobe Gothic Std B" panose="020B0800000000000000" pitchFamily="34" charset="-128"/>
            </a:endParaRPr>
          </a:p>
        </p:txBody>
      </p:sp>
      <p:grpSp>
        <p:nvGrpSpPr>
          <p:cNvPr id="145" name="Google Shape;1471;p53"/>
          <p:cNvGrpSpPr/>
          <p:nvPr/>
        </p:nvGrpSpPr>
        <p:grpSpPr>
          <a:xfrm>
            <a:off x="5537418" y="8139446"/>
            <a:ext cx="1721088" cy="338145"/>
            <a:chOff x="4094788" y="4417200"/>
            <a:chExt cx="951281" cy="186900"/>
          </a:xfrm>
        </p:grpSpPr>
        <p:sp>
          <p:nvSpPr>
            <p:cNvPr id="146" name="Google Shape;1472;p53"/>
            <p:cNvSpPr/>
            <p:nvPr/>
          </p:nvSpPr>
          <p:spPr>
            <a:xfrm>
              <a:off x="4094788" y="4417200"/>
              <a:ext cx="186900" cy="186900"/>
            </a:xfrm>
            <a:prstGeom prst="ellipse">
              <a:avLst/>
            </a:prstGeom>
            <a:solidFill>
              <a:schemeClr val="accent1"/>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47" name="Google Shape;1473;p53"/>
            <p:cNvSpPr/>
            <p:nvPr/>
          </p:nvSpPr>
          <p:spPr>
            <a:xfrm>
              <a:off x="4349581" y="4417200"/>
              <a:ext cx="186900" cy="1869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48" name="Google Shape;1474;p53"/>
            <p:cNvSpPr/>
            <p:nvPr/>
          </p:nvSpPr>
          <p:spPr>
            <a:xfrm>
              <a:off x="4604363" y="4417200"/>
              <a:ext cx="186900" cy="186900"/>
            </a:xfrm>
            <a:prstGeom prst="ellipse">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49" name="Google Shape;1475;p53"/>
            <p:cNvSpPr/>
            <p:nvPr/>
          </p:nvSpPr>
          <p:spPr>
            <a:xfrm>
              <a:off x="4859169" y="4417200"/>
              <a:ext cx="186900" cy="186900"/>
            </a:xfrm>
            <a:prstGeom prst="ellipse">
              <a:avLst/>
            </a:prstGeom>
            <a:solidFill>
              <a:schemeClr val="accent4"/>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grpSp>
        <p:nvGrpSpPr>
          <p:cNvPr id="150" name="Google Shape;1476;p53"/>
          <p:cNvGrpSpPr/>
          <p:nvPr/>
        </p:nvGrpSpPr>
        <p:grpSpPr>
          <a:xfrm>
            <a:off x="11240251" y="783723"/>
            <a:ext cx="1364403" cy="1634278"/>
            <a:chOff x="7880925" y="351537"/>
            <a:chExt cx="754134" cy="903300"/>
          </a:xfrm>
        </p:grpSpPr>
        <p:sp>
          <p:nvSpPr>
            <p:cNvPr id="151" name="Google Shape;1477;p53"/>
            <p:cNvSpPr/>
            <p:nvPr/>
          </p:nvSpPr>
          <p:spPr>
            <a:xfrm>
              <a:off x="7880925" y="809037"/>
              <a:ext cx="357000" cy="445800"/>
            </a:xfrm>
            <a:prstGeom prst="star4">
              <a:avLst>
                <a:gd name="adj" fmla="val 17141"/>
              </a:avLst>
            </a:prstGeom>
            <a:solidFill>
              <a:schemeClr val="accent4"/>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152" name="Google Shape;1478;p53"/>
            <p:cNvSpPr/>
            <p:nvPr/>
          </p:nvSpPr>
          <p:spPr>
            <a:xfrm>
              <a:off x="8145758" y="351537"/>
              <a:ext cx="489300" cy="611100"/>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sp>
        <p:nvSpPr>
          <p:cNvPr id="153" name="Google Shape;1479;p53"/>
          <p:cNvSpPr/>
          <p:nvPr/>
        </p:nvSpPr>
        <p:spPr>
          <a:xfrm>
            <a:off x="2053355" y="783722"/>
            <a:ext cx="645895" cy="806555"/>
          </a:xfrm>
          <a:prstGeom prst="star4">
            <a:avLst>
              <a:gd name="adj" fmla="val 17141"/>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pic>
        <p:nvPicPr>
          <p:cNvPr id="282" name="Picture 281"/>
          <p:cNvPicPr>
            <a:picLocks noChangeAspect="1"/>
          </p:cNvPicPr>
          <p:nvPr/>
        </p:nvPicPr>
        <p:blipFill>
          <a:blip r:embed="rId2"/>
          <a:stretch>
            <a:fillRect/>
          </a:stretch>
        </p:blipFill>
        <p:spPr>
          <a:xfrm>
            <a:off x="827953" y="2014723"/>
            <a:ext cx="2450804" cy="4554107"/>
          </a:xfrm>
          <a:prstGeom prst="rect">
            <a:avLst/>
          </a:prstGeom>
        </p:spPr>
      </p:pic>
    </p:spTree>
    <p:extLst>
      <p:ext uri="{BB962C8B-B14F-4D97-AF65-F5344CB8AC3E}">
        <p14:creationId xmlns:p14="http://schemas.microsoft.com/office/powerpoint/2010/main" val="15686814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2701" y="399183"/>
            <a:ext cx="10358899" cy="8545524"/>
          </a:xfrm>
          <a:prstGeom prst="rect">
            <a:avLst/>
          </a:prstGeom>
        </p:spPr>
      </p:pic>
      <p:pic>
        <p:nvPicPr>
          <p:cNvPr id="4" name="Picture 3"/>
          <p:cNvPicPr>
            <a:picLocks noChangeAspect="1"/>
          </p:cNvPicPr>
          <p:nvPr/>
        </p:nvPicPr>
        <p:blipFill>
          <a:blip r:embed="rId3"/>
          <a:stretch>
            <a:fillRect/>
          </a:stretch>
        </p:blipFill>
        <p:spPr>
          <a:xfrm>
            <a:off x="-3789151" y="1614536"/>
            <a:ext cx="11235902" cy="6114818"/>
          </a:xfrm>
          <a:prstGeom prst="rect">
            <a:avLst/>
          </a:prstGeom>
        </p:spPr>
      </p:pic>
    </p:spTree>
    <p:extLst>
      <p:ext uri="{BB962C8B-B14F-4D97-AF65-F5344CB8AC3E}">
        <p14:creationId xmlns:p14="http://schemas.microsoft.com/office/powerpoint/2010/main" val="5792438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91621" y="864152"/>
            <a:ext cx="9013671" cy="7928154"/>
          </a:xfrm>
          <a:prstGeom prst="rect">
            <a:avLst/>
          </a:prstGeom>
        </p:spPr>
      </p:pic>
      <p:pic>
        <p:nvPicPr>
          <p:cNvPr id="4" name="Picture 3"/>
          <p:cNvPicPr>
            <a:picLocks noChangeAspect="1"/>
          </p:cNvPicPr>
          <p:nvPr/>
        </p:nvPicPr>
        <p:blipFill>
          <a:blip r:embed="rId3"/>
          <a:stretch>
            <a:fillRect/>
          </a:stretch>
        </p:blipFill>
        <p:spPr>
          <a:xfrm>
            <a:off x="5359521" y="1222758"/>
            <a:ext cx="11601694" cy="10418967"/>
          </a:xfrm>
          <a:prstGeom prst="rect">
            <a:avLst/>
          </a:prstGeom>
        </p:spPr>
      </p:pic>
    </p:spTree>
    <p:extLst>
      <p:ext uri="{BB962C8B-B14F-4D97-AF65-F5344CB8AC3E}">
        <p14:creationId xmlns:p14="http://schemas.microsoft.com/office/powerpoint/2010/main" val="19779212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50"/>
        <p:cNvGrpSpPr/>
        <p:nvPr/>
      </p:nvGrpSpPr>
      <p:grpSpPr>
        <a:xfrm>
          <a:off x="0" y="0"/>
          <a:ext cx="0" cy="0"/>
          <a:chOff x="0" y="0"/>
          <a:chExt cx="0" cy="0"/>
        </a:xfrm>
      </p:grpSpPr>
      <p:sp>
        <p:nvSpPr>
          <p:cNvPr id="2351" name="Google Shape;2351;p69"/>
          <p:cNvSpPr txBox="1">
            <a:spLocks noGrp="1"/>
          </p:cNvSpPr>
          <p:nvPr>
            <p:ph type="title"/>
          </p:nvPr>
        </p:nvSpPr>
        <p:spPr>
          <a:xfrm>
            <a:off x="2857918" y="1123610"/>
            <a:ext cx="10524295" cy="1592485"/>
          </a:xfrm>
          <a:prstGeom prst="rect">
            <a:avLst/>
          </a:prstGeom>
        </p:spPr>
        <p:txBody>
          <a:bodyPr spcFirstLastPara="1" wrap="square" lIns="165409" tIns="165409" rIns="165409" bIns="165409" anchor="ctr" anchorCtr="0">
            <a:noAutofit/>
          </a:bodyPr>
          <a:lstStyle/>
          <a:p>
            <a:r>
              <a:rPr lang="en"/>
              <a:t>Thanks!</a:t>
            </a:r>
            <a:endParaRPr/>
          </a:p>
        </p:txBody>
      </p:sp>
      <p:sp>
        <p:nvSpPr>
          <p:cNvPr id="2352" name="Google Shape;2352;p69"/>
          <p:cNvSpPr txBox="1">
            <a:spLocks noGrp="1"/>
          </p:cNvSpPr>
          <p:nvPr>
            <p:ph type="subTitle" idx="1"/>
          </p:nvPr>
        </p:nvSpPr>
        <p:spPr>
          <a:xfrm>
            <a:off x="4403727" y="3223417"/>
            <a:ext cx="7432682" cy="1915433"/>
          </a:xfrm>
          <a:prstGeom prst="rect">
            <a:avLst/>
          </a:prstGeom>
        </p:spPr>
        <p:txBody>
          <a:bodyPr spcFirstLastPara="1" wrap="square" lIns="165409" tIns="165409" rIns="165409" bIns="165409" anchor="ctr" anchorCtr="0">
            <a:noAutofit/>
          </a:bodyPr>
          <a:lstStyle/>
          <a:p>
            <a:pPr marL="0" indent="0"/>
            <a:r>
              <a:rPr lang="en" sz="3980">
                <a:latin typeface="Fredoka One"/>
                <a:ea typeface="Fredoka One"/>
                <a:cs typeface="Fredoka One"/>
                <a:sym typeface="Fredoka One"/>
              </a:rPr>
              <a:t>Do you have any questions?</a:t>
            </a:r>
            <a:endParaRPr sz="3980">
              <a:latin typeface="Fredoka One"/>
              <a:ea typeface="Fredoka One"/>
              <a:cs typeface="Fredoka One"/>
              <a:sym typeface="Fredoka One"/>
            </a:endParaRPr>
          </a:p>
          <a:p>
            <a:pPr marL="0" indent="0"/>
            <a:r>
              <a:rPr lang="en"/>
              <a:t>youremail@freepik.com </a:t>
            </a:r>
            <a:endParaRPr/>
          </a:p>
          <a:p>
            <a:pPr marL="0" indent="0"/>
            <a:r>
              <a:rPr lang="en"/>
              <a:t>+91 620 421 838 </a:t>
            </a:r>
            <a:endParaRPr/>
          </a:p>
          <a:p>
            <a:pPr marL="0" indent="0"/>
            <a:r>
              <a:rPr lang="en"/>
              <a:t>yourcompany.com</a:t>
            </a:r>
            <a:endParaRPr/>
          </a:p>
        </p:txBody>
      </p:sp>
      <p:sp>
        <p:nvSpPr>
          <p:cNvPr id="2353" name="Google Shape;2353;p69"/>
          <p:cNvSpPr txBox="1"/>
          <p:nvPr/>
        </p:nvSpPr>
        <p:spPr>
          <a:xfrm>
            <a:off x="4928399" y="7842042"/>
            <a:ext cx="6400878" cy="479808"/>
          </a:xfrm>
          <a:prstGeom prst="rect">
            <a:avLst/>
          </a:prstGeom>
          <a:noFill/>
          <a:ln>
            <a:noFill/>
          </a:ln>
        </p:spPr>
        <p:txBody>
          <a:bodyPr spcFirstLastPara="1" wrap="square" lIns="165409" tIns="165409" rIns="165409" bIns="165409" anchor="ctr" anchorCtr="0">
            <a:noAutofit/>
          </a:bodyPr>
          <a:lstStyle/>
          <a:p>
            <a:pPr algn="ctr"/>
            <a:r>
              <a:rPr lang="en" sz="2171" b="1">
                <a:solidFill>
                  <a:schemeClr val="dk1"/>
                </a:solidFill>
                <a:latin typeface="Montserrat"/>
                <a:ea typeface="Montserrat"/>
                <a:cs typeface="Montserrat"/>
                <a:sym typeface="Montserrat"/>
              </a:rPr>
              <a:t>Please keep this slide for attribution</a:t>
            </a:r>
            <a:endParaRPr sz="2171" b="1">
              <a:solidFill>
                <a:schemeClr val="dk1"/>
              </a:solidFill>
              <a:latin typeface="Montserrat"/>
              <a:ea typeface="Montserrat"/>
              <a:cs typeface="Montserrat"/>
              <a:sym typeface="Montserrat"/>
            </a:endParaRPr>
          </a:p>
        </p:txBody>
      </p:sp>
      <p:grpSp>
        <p:nvGrpSpPr>
          <p:cNvPr id="2354" name="Google Shape;2354;p69"/>
          <p:cNvGrpSpPr/>
          <p:nvPr/>
        </p:nvGrpSpPr>
        <p:grpSpPr>
          <a:xfrm>
            <a:off x="-2687871" y="7815548"/>
            <a:ext cx="2929326" cy="755263"/>
            <a:chOff x="-451500" y="4238175"/>
            <a:chExt cx="1619100" cy="417450"/>
          </a:xfrm>
        </p:grpSpPr>
        <p:sp>
          <p:nvSpPr>
            <p:cNvPr id="2355" name="Google Shape;2355;p69"/>
            <p:cNvSpPr/>
            <p:nvPr/>
          </p:nvSpPr>
          <p:spPr>
            <a:xfrm>
              <a:off x="-451500" y="4238175"/>
              <a:ext cx="1619100" cy="131700"/>
            </a:xfrm>
            <a:prstGeom prst="rect">
              <a:avLst/>
            </a:pr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356" name="Google Shape;2356;p69"/>
            <p:cNvSpPr/>
            <p:nvPr/>
          </p:nvSpPr>
          <p:spPr>
            <a:xfrm>
              <a:off x="-451500" y="4523925"/>
              <a:ext cx="1619100" cy="131700"/>
            </a:xfrm>
            <a:prstGeom prst="rect">
              <a:avLst/>
            </a:pr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sp>
        <p:nvSpPr>
          <p:cNvPr id="2357" name="Google Shape;2357;p69"/>
          <p:cNvSpPr/>
          <p:nvPr/>
        </p:nvSpPr>
        <p:spPr>
          <a:xfrm>
            <a:off x="13351877" y="7724182"/>
            <a:ext cx="885257" cy="1105621"/>
          </a:xfrm>
          <a:prstGeom prst="star4">
            <a:avLst>
              <a:gd name="adj" fmla="val 17141"/>
            </a:avLst>
          </a:prstGeom>
          <a:solidFill>
            <a:schemeClr val="accen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nvGrpSpPr>
          <p:cNvPr id="2358" name="Google Shape;2358;p69"/>
          <p:cNvGrpSpPr/>
          <p:nvPr/>
        </p:nvGrpSpPr>
        <p:grpSpPr>
          <a:xfrm>
            <a:off x="7827010" y="5454644"/>
            <a:ext cx="630485" cy="619702"/>
            <a:chOff x="5360296" y="2933254"/>
            <a:chExt cx="348482" cy="342522"/>
          </a:xfrm>
        </p:grpSpPr>
        <p:sp>
          <p:nvSpPr>
            <p:cNvPr id="2359" name="Google Shape;2359;p69"/>
            <p:cNvSpPr/>
            <p:nvPr/>
          </p:nvSpPr>
          <p:spPr>
            <a:xfrm>
              <a:off x="5360296" y="2933254"/>
              <a:ext cx="342418" cy="342418"/>
            </a:xfrm>
            <a:custGeom>
              <a:avLst/>
              <a:gdLst/>
              <a:ahLst/>
              <a:cxnLst/>
              <a:rect l="l" t="t" r="r" b="b"/>
              <a:pathLst>
                <a:path w="13156" h="13156" extrusionOk="0">
                  <a:moveTo>
                    <a:pt x="6576" y="1"/>
                  </a:moveTo>
                  <a:cubicBezTo>
                    <a:pt x="2945" y="1"/>
                    <a:pt x="0" y="2945"/>
                    <a:pt x="0" y="6580"/>
                  </a:cubicBezTo>
                  <a:cubicBezTo>
                    <a:pt x="0" y="10211"/>
                    <a:pt x="2945" y="13156"/>
                    <a:pt x="6576" y="13156"/>
                  </a:cubicBezTo>
                  <a:cubicBezTo>
                    <a:pt x="10211" y="13156"/>
                    <a:pt x="13156" y="10211"/>
                    <a:pt x="13156" y="6580"/>
                  </a:cubicBezTo>
                  <a:cubicBezTo>
                    <a:pt x="13156" y="2945"/>
                    <a:pt x="10211" y="1"/>
                    <a:pt x="6576" y="1"/>
                  </a:cubicBezTo>
                  <a:close/>
                </a:path>
              </a:pathLst>
            </a:custGeom>
            <a:solidFill>
              <a:schemeClr val="accen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360" name="Google Shape;2360;p69"/>
            <p:cNvSpPr/>
            <p:nvPr/>
          </p:nvSpPr>
          <p:spPr>
            <a:xfrm>
              <a:off x="5509096" y="2933254"/>
              <a:ext cx="199683" cy="342522"/>
            </a:xfrm>
            <a:custGeom>
              <a:avLst/>
              <a:gdLst/>
              <a:ahLst/>
              <a:cxnLst/>
              <a:rect l="l" t="t" r="r" b="b"/>
              <a:pathLst>
                <a:path w="7672" h="13160" extrusionOk="0">
                  <a:moveTo>
                    <a:pt x="859" y="1"/>
                  </a:moveTo>
                  <a:cubicBezTo>
                    <a:pt x="574" y="1"/>
                    <a:pt x="286" y="18"/>
                    <a:pt x="1" y="57"/>
                  </a:cubicBezTo>
                  <a:cubicBezTo>
                    <a:pt x="3277" y="486"/>
                    <a:pt x="5725" y="3276"/>
                    <a:pt x="5725" y="6580"/>
                  </a:cubicBezTo>
                  <a:cubicBezTo>
                    <a:pt x="5725" y="9880"/>
                    <a:pt x="3277" y="12670"/>
                    <a:pt x="1" y="13103"/>
                  </a:cubicBezTo>
                  <a:cubicBezTo>
                    <a:pt x="291" y="13141"/>
                    <a:pt x="580" y="13160"/>
                    <a:pt x="864" y="13160"/>
                  </a:cubicBezTo>
                  <a:cubicBezTo>
                    <a:pt x="4278" y="13160"/>
                    <a:pt x="7194" y="10510"/>
                    <a:pt x="7421" y="7009"/>
                  </a:cubicBezTo>
                  <a:cubicBezTo>
                    <a:pt x="7671" y="3216"/>
                    <a:pt x="4663" y="4"/>
                    <a:pt x="859"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61" name="Google Shape;2361;p69"/>
            <p:cNvSpPr/>
            <p:nvPr/>
          </p:nvSpPr>
          <p:spPr>
            <a:xfrm>
              <a:off x="5445887" y="3068606"/>
              <a:ext cx="44338" cy="132951"/>
            </a:xfrm>
            <a:custGeom>
              <a:avLst/>
              <a:gdLst/>
              <a:ahLst/>
              <a:cxnLst/>
              <a:rect l="l" t="t" r="r" b="b"/>
              <a:pathLst>
                <a:path w="3514" h="10537" extrusionOk="0">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362" name="Google Shape;2362;p69"/>
            <p:cNvSpPr/>
            <p:nvPr/>
          </p:nvSpPr>
          <p:spPr>
            <a:xfrm>
              <a:off x="5445887" y="3009514"/>
              <a:ext cx="44338" cy="44338"/>
            </a:xfrm>
            <a:custGeom>
              <a:avLst/>
              <a:gdLst/>
              <a:ahLst/>
              <a:cxnLst/>
              <a:rect l="l" t="t" r="r" b="b"/>
              <a:pathLst>
                <a:path w="3514" h="3514" extrusionOk="0">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363" name="Google Shape;2363;p69"/>
            <p:cNvSpPr/>
            <p:nvPr/>
          </p:nvSpPr>
          <p:spPr>
            <a:xfrm>
              <a:off x="5504972" y="3068366"/>
              <a:ext cx="118201" cy="133190"/>
            </a:xfrm>
            <a:custGeom>
              <a:avLst/>
              <a:gdLst/>
              <a:ahLst/>
              <a:cxnLst/>
              <a:rect l="l" t="t" r="r" b="b"/>
              <a:pathLst>
                <a:path w="9368" h="10556" extrusionOk="0">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grpSp>
      <p:grpSp>
        <p:nvGrpSpPr>
          <p:cNvPr id="2364" name="Google Shape;2364;p69"/>
          <p:cNvGrpSpPr/>
          <p:nvPr/>
        </p:nvGrpSpPr>
        <p:grpSpPr>
          <a:xfrm>
            <a:off x="8627113" y="5454644"/>
            <a:ext cx="630296" cy="619702"/>
            <a:chOff x="5802530" y="2933254"/>
            <a:chExt cx="348378" cy="342522"/>
          </a:xfrm>
        </p:grpSpPr>
        <p:sp>
          <p:nvSpPr>
            <p:cNvPr id="2365" name="Google Shape;2365;p69"/>
            <p:cNvSpPr/>
            <p:nvPr/>
          </p:nvSpPr>
          <p:spPr>
            <a:xfrm>
              <a:off x="5802530" y="2933254"/>
              <a:ext cx="342418" cy="342418"/>
            </a:xfrm>
            <a:custGeom>
              <a:avLst/>
              <a:gdLst/>
              <a:ahLst/>
              <a:cxnLst/>
              <a:rect l="l" t="t" r="r" b="b"/>
              <a:pathLst>
                <a:path w="13156" h="13156" extrusionOk="0">
                  <a:moveTo>
                    <a:pt x="6576" y="1"/>
                  </a:moveTo>
                  <a:cubicBezTo>
                    <a:pt x="2945" y="1"/>
                    <a:pt x="0" y="2945"/>
                    <a:pt x="0" y="6580"/>
                  </a:cubicBezTo>
                  <a:cubicBezTo>
                    <a:pt x="0" y="10211"/>
                    <a:pt x="2945" y="13156"/>
                    <a:pt x="6576" y="13156"/>
                  </a:cubicBezTo>
                  <a:cubicBezTo>
                    <a:pt x="10211" y="13156"/>
                    <a:pt x="13156" y="10211"/>
                    <a:pt x="13156" y="6580"/>
                  </a:cubicBezTo>
                  <a:cubicBezTo>
                    <a:pt x="13156" y="2945"/>
                    <a:pt x="10211" y="1"/>
                    <a:pt x="6576" y="1"/>
                  </a:cubicBezTo>
                  <a:close/>
                </a:path>
              </a:pathLst>
            </a:custGeom>
            <a:solidFill>
              <a:schemeClr val="accent6"/>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366" name="Google Shape;2366;p69"/>
            <p:cNvSpPr/>
            <p:nvPr/>
          </p:nvSpPr>
          <p:spPr>
            <a:xfrm>
              <a:off x="5951433" y="2933254"/>
              <a:ext cx="199475" cy="342522"/>
            </a:xfrm>
            <a:custGeom>
              <a:avLst/>
              <a:gdLst/>
              <a:ahLst/>
              <a:cxnLst/>
              <a:rect l="l" t="t" r="r" b="b"/>
              <a:pathLst>
                <a:path w="7664" h="13160" extrusionOk="0">
                  <a:moveTo>
                    <a:pt x="859" y="1"/>
                  </a:moveTo>
                  <a:cubicBezTo>
                    <a:pt x="570" y="1"/>
                    <a:pt x="285" y="18"/>
                    <a:pt x="0" y="57"/>
                  </a:cubicBezTo>
                  <a:cubicBezTo>
                    <a:pt x="3276" y="486"/>
                    <a:pt x="5721" y="3276"/>
                    <a:pt x="5721" y="6580"/>
                  </a:cubicBezTo>
                  <a:cubicBezTo>
                    <a:pt x="5721" y="9880"/>
                    <a:pt x="3276" y="12670"/>
                    <a:pt x="0" y="13103"/>
                  </a:cubicBezTo>
                  <a:cubicBezTo>
                    <a:pt x="290" y="13141"/>
                    <a:pt x="578" y="13160"/>
                    <a:pt x="863" y="13160"/>
                  </a:cubicBezTo>
                  <a:cubicBezTo>
                    <a:pt x="4273" y="13160"/>
                    <a:pt x="7186" y="10510"/>
                    <a:pt x="7417" y="7009"/>
                  </a:cubicBezTo>
                  <a:cubicBezTo>
                    <a:pt x="7663" y="3216"/>
                    <a:pt x="4659" y="4"/>
                    <a:pt x="859"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67" name="Google Shape;2367;p69"/>
            <p:cNvSpPr/>
            <p:nvPr/>
          </p:nvSpPr>
          <p:spPr>
            <a:xfrm>
              <a:off x="5860230" y="3012273"/>
              <a:ext cx="228672" cy="186493"/>
            </a:xfrm>
            <a:custGeom>
              <a:avLst/>
              <a:gdLst/>
              <a:ahLst/>
              <a:cxnLst/>
              <a:rect l="l" t="t" r="r" b="b"/>
              <a:pathLst>
                <a:path w="20081" h="16377" extrusionOk="0">
                  <a:moveTo>
                    <a:pt x="13632" y="1165"/>
                  </a:moveTo>
                  <a:cubicBezTo>
                    <a:pt x="14903" y="1165"/>
                    <a:pt x="15458" y="1658"/>
                    <a:pt x="15826" y="1984"/>
                  </a:cubicBezTo>
                  <a:cubicBezTo>
                    <a:pt x="16040" y="2173"/>
                    <a:pt x="16244" y="2353"/>
                    <a:pt x="16548" y="2353"/>
                  </a:cubicBezTo>
                  <a:cubicBezTo>
                    <a:pt x="16762" y="2353"/>
                    <a:pt x="17038" y="2293"/>
                    <a:pt x="17344" y="2196"/>
                  </a:cubicBezTo>
                  <a:lnTo>
                    <a:pt x="17344" y="2196"/>
                  </a:lnTo>
                  <a:cubicBezTo>
                    <a:pt x="17236" y="2288"/>
                    <a:pt x="17119" y="2376"/>
                    <a:pt x="16995" y="2461"/>
                  </a:cubicBezTo>
                  <a:cubicBezTo>
                    <a:pt x="16780" y="2612"/>
                    <a:pt x="16689" y="2889"/>
                    <a:pt x="16778" y="3137"/>
                  </a:cubicBezTo>
                  <a:cubicBezTo>
                    <a:pt x="16861" y="3373"/>
                    <a:pt x="17082" y="3528"/>
                    <a:pt x="17329" y="3528"/>
                  </a:cubicBezTo>
                  <a:cubicBezTo>
                    <a:pt x="17343" y="3528"/>
                    <a:pt x="17358" y="3527"/>
                    <a:pt x="17372" y="3526"/>
                  </a:cubicBezTo>
                  <a:cubicBezTo>
                    <a:pt x="17475" y="3519"/>
                    <a:pt x="17576" y="3508"/>
                    <a:pt x="17680" y="3494"/>
                  </a:cubicBezTo>
                  <a:lnTo>
                    <a:pt x="17680" y="3494"/>
                  </a:lnTo>
                  <a:cubicBezTo>
                    <a:pt x="17275" y="3802"/>
                    <a:pt x="16921" y="3990"/>
                    <a:pt x="16937" y="4786"/>
                  </a:cubicBezTo>
                  <a:cubicBezTo>
                    <a:pt x="16937" y="4826"/>
                    <a:pt x="16939" y="4881"/>
                    <a:pt x="16939" y="4971"/>
                  </a:cubicBezTo>
                  <a:cubicBezTo>
                    <a:pt x="16939" y="6510"/>
                    <a:pt x="16350" y="9097"/>
                    <a:pt x="14694" y="11320"/>
                  </a:cubicBezTo>
                  <a:cubicBezTo>
                    <a:pt x="13372" y="13093"/>
                    <a:pt x="10896" y="15207"/>
                    <a:pt x="6611" y="15207"/>
                  </a:cubicBezTo>
                  <a:cubicBezTo>
                    <a:pt x="5368" y="15207"/>
                    <a:pt x="4159" y="14996"/>
                    <a:pt x="3001" y="14582"/>
                  </a:cubicBezTo>
                  <a:cubicBezTo>
                    <a:pt x="4359" y="14345"/>
                    <a:pt x="5612" y="13799"/>
                    <a:pt x="6698" y="12960"/>
                  </a:cubicBezTo>
                  <a:cubicBezTo>
                    <a:pt x="6893" y="12812"/>
                    <a:pt x="6972" y="12557"/>
                    <a:pt x="6900" y="12323"/>
                  </a:cubicBezTo>
                  <a:cubicBezTo>
                    <a:pt x="6827" y="12090"/>
                    <a:pt x="6617" y="11925"/>
                    <a:pt x="6372" y="11913"/>
                  </a:cubicBezTo>
                  <a:cubicBezTo>
                    <a:pt x="5203" y="11849"/>
                    <a:pt x="4280" y="11209"/>
                    <a:pt x="3767" y="10448"/>
                  </a:cubicBezTo>
                  <a:cubicBezTo>
                    <a:pt x="3968" y="10434"/>
                    <a:pt x="4207" y="10404"/>
                    <a:pt x="4564" y="10340"/>
                  </a:cubicBezTo>
                  <a:cubicBezTo>
                    <a:pt x="4832" y="10294"/>
                    <a:pt x="5030" y="10071"/>
                    <a:pt x="5047" y="9801"/>
                  </a:cubicBezTo>
                  <a:cubicBezTo>
                    <a:pt x="5065" y="9532"/>
                    <a:pt x="4895" y="9286"/>
                    <a:pt x="4637" y="9205"/>
                  </a:cubicBezTo>
                  <a:cubicBezTo>
                    <a:pt x="3296" y="8787"/>
                    <a:pt x="2498" y="8025"/>
                    <a:pt x="2180" y="6838"/>
                  </a:cubicBezTo>
                  <a:lnTo>
                    <a:pt x="2180" y="6838"/>
                  </a:lnTo>
                  <a:cubicBezTo>
                    <a:pt x="2390" y="6891"/>
                    <a:pt x="2642" y="6933"/>
                    <a:pt x="3057" y="6986"/>
                  </a:cubicBezTo>
                  <a:cubicBezTo>
                    <a:pt x="3081" y="6989"/>
                    <a:pt x="3105" y="6991"/>
                    <a:pt x="3129" y="6991"/>
                  </a:cubicBezTo>
                  <a:cubicBezTo>
                    <a:pt x="3359" y="6991"/>
                    <a:pt x="3571" y="6854"/>
                    <a:pt x="3666" y="6640"/>
                  </a:cubicBezTo>
                  <a:cubicBezTo>
                    <a:pt x="3770" y="6403"/>
                    <a:pt x="3707" y="6125"/>
                    <a:pt x="3508" y="5957"/>
                  </a:cubicBezTo>
                  <a:cubicBezTo>
                    <a:pt x="2014" y="4697"/>
                    <a:pt x="1936" y="3409"/>
                    <a:pt x="2210" y="2373"/>
                  </a:cubicBezTo>
                  <a:lnTo>
                    <a:pt x="2210" y="2373"/>
                  </a:lnTo>
                  <a:cubicBezTo>
                    <a:pt x="4267" y="4464"/>
                    <a:pt x="6801" y="5670"/>
                    <a:pt x="9880" y="5882"/>
                  </a:cubicBezTo>
                  <a:cubicBezTo>
                    <a:pt x="9894" y="5883"/>
                    <a:pt x="9908" y="5884"/>
                    <a:pt x="9921" y="5884"/>
                  </a:cubicBezTo>
                  <a:cubicBezTo>
                    <a:pt x="10265" y="5884"/>
                    <a:pt x="10539" y="5586"/>
                    <a:pt x="10503" y="5239"/>
                  </a:cubicBezTo>
                  <a:cubicBezTo>
                    <a:pt x="10372" y="3940"/>
                    <a:pt x="10634" y="2919"/>
                    <a:pt x="11281" y="2203"/>
                  </a:cubicBezTo>
                  <a:cubicBezTo>
                    <a:pt x="11975" y="1437"/>
                    <a:pt x="12981" y="1165"/>
                    <a:pt x="13632" y="1165"/>
                  </a:cubicBezTo>
                  <a:close/>
                  <a:moveTo>
                    <a:pt x="13631" y="1"/>
                  </a:moveTo>
                  <a:cubicBezTo>
                    <a:pt x="12698" y="1"/>
                    <a:pt x="11363" y="368"/>
                    <a:pt x="10413" y="1418"/>
                  </a:cubicBezTo>
                  <a:cubicBezTo>
                    <a:pt x="9665" y="2245"/>
                    <a:pt x="9291" y="3332"/>
                    <a:pt x="9300" y="4649"/>
                  </a:cubicBezTo>
                  <a:cubicBezTo>
                    <a:pt x="6556" y="4315"/>
                    <a:pt x="4306" y="3079"/>
                    <a:pt x="2438" y="887"/>
                  </a:cubicBezTo>
                  <a:cubicBezTo>
                    <a:pt x="2327" y="756"/>
                    <a:pt x="2163" y="681"/>
                    <a:pt x="1993" y="681"/>
                  </a:cubicBezTo>
                  <a:cubicBezTo>
                    <a:pt x="1966" y="681"/>
                    <a:pt x="1938" y="683"/>
                    <a:pt x="1911" y="687"/>
                  </a:cubicBezTo>
                  <a:cubicBezTo>
                    <a:pt x="1713" y="715"/>
                    <a:pt x="1541" y="843"/>
                    <a:pt x="1460" y="1025"/>
                  </a:cubicBezTo>
                  <a:cubicBezTo>
                    <a:pt x="1207" y="1582"/>
                    <a:pt x="876" y="2444"/>
                    <a:pt x="922" y="3466"/>
                  </a:cubicBezTo>
                  <a:cubicBezTo>
                    <a:pt x="952" y="4138"/>
                    <a:pt x="1138" y="4773"/>
                    <a:pt x="1479" y="5368"/>
                  </a:cubicBezTo>
                  <a:cubicBezTo>
                    <a:pt x="1469" y="5367"/>
                    <a:pt x="1459" y="5367"/>
                    <a:pt x="1449" y="5367"/>
                  </a:cubicBezTo>
                  <a:cubicBezTo>
                    <a:pt x="1114" y="5367"/>
                    <a:pt x="843" y="5650"/>
                    <a:pt x="865" y="5990"/>
                  </a:cubicBezTo>
                  <a:cubicBezTo>
                    <a:pt x="963" y="7455"/>
                    <a:pt x="1501" y="8589"/>
                    <a:pt x="2470" y="9380"/>
                  </a:cubicBezTo>
                  <a:cubicBezTo>
                    <a:pt x="2284" y="9528"/>
                    <a:pt x="2208" y="9773"/>
                    <a:pt x="2274" y="9999"/>
                  </a:cubicBezTo>
                  <a:cubicBezTo>
                    <a:pt x="2578" y="11057"/>
                    <a:pt x="3469" y="12207"/>
                    <a:pt x="4833" y="12757"/>
                  </a:cubicBezTo>
                  <a:cubicBezTo>
                    <a:pt x="3802" y="13279"/>
                    <a:pt x="2644" y="13546"/>
                    <a:pt x="1412" y="13546"/>
                  </a:cubicBezTo>
                  <a:cubicBezTo>
                    <a:pt x="1173" y="13546"/>
                    <a:pt x="932" y="13536"/>
                    <a:pt x="689" y="13516"/>
                  </a:cubicBezTo>
                  <a:cubicBezTo>
                    <a:pt x="673" y="13515"/>
                    <a:pt x="658" y="13514"/>
                    <a:pt x="642" y="13514"/>
                  </a:cubicBezTo>
                  <a:cubicBezTo>
                    <a:pt x="390" y="13514"/>
                    <a:pt x="164" y="13676"/>
                    <a:pt x="84" y="13919"/>
                  </a:cubicBezTo>
                  <a:cubicBezTo>
                    <a:pt x="0" y="14177"/>
                    <a:pt x="105" y="14460"/>
                    <a:pt x="338" y="14600"/>
                  </a:cubicBezTo>
                  <a:cubicBezTo>
                    <a:pt x="2284" y="15778"/>
                    <a:pt x="4395" y="16376"/>
                    <a:pt x="6611" y="16376"/>
                  </a:cubicBezTo>
                  <a:cubicBezTo>
                    <a:pt x="11382" y="16376"/>
                    <a:pt x="14151" y="14008"/>
                    <a:pt x="15631" y="12019"/>
                  </a:cubicBezTo>
                  <a:cubicBezTo>
                    <a:pt x="17461" y="9567"/>
                    <a:pt x="18108" y="6689"/>
                    <a:pt x="18108" y="4971"/>
                  </a:cubicBezTo>
                  <a:cubicBezTo>
                    <a:pt x="18108" y="4747"/>
                    <a:pt x="18103" y="4701"/>
                    <a:pt x="18110" y="4637"/>
                  </a:cubicBezTo>
                  <a:cubicBezTo>
                    <a:pt x="18336" y="4435"/>
                    <a:pt x="18964" y="4133"/>
                    <a:pt x="19935" y="2718"/>
                  </a:cubicBezTo>
                  <a:cubicBezTo>
                    <a:pt x="20080" y="2505"/>
                    <a:pt x="20070" y="2221"/>
                    <a:pt x="19909" y="2019"/>
                  </a:cubicBezTo>
                  <a:cubicBezTo>
                    <a:pt x="19795" y="1879"/>
                    <a:pt x="19625" y="1801"/>
                    <a:pt x="19451" y="1801"/>
                  </a:cubicBezTo>
                  <a:cubicBezTo>
                    <a:pt x="19377" y="1801"/>
                    <a:pt x="19303" y="1815"/>
                    <a:pt x="19231" y="1844"/>
                  </a:cubicBezTo>
                  <a:cubicBezTo>
                    <a:pt x="19194" y="1860"/>
                    <a:pt x="19155" y="1874"/>
                    <a:pt x="19118" y="1890"/>
                  </a:cubicBezTo>
                  <a:cubicBezTo>
                    <a:pt x="19269" y="1630"/>
                    <a:pt x="19392" y="1356"/>
                    <a:pt x="19490" y="1062"/>
                  </a:cubicBezTo>
                  <a:cubicBezTo>
                    <a:pt x="19564" y="841"/>
                    <a:pt x="19498" y="598"/>
                    <a:pt x="19327" y="443"/>
                  </a:cubicBezTo>
                  <a:cubicBezTo>
                    <a:pt x="19217" y="344"/>
                    <a:pt x="19076" y="292"/>
                    <a:pt x="18934" y="292"/>
                  </a:cubicBezTo>
                  <a:cubicBezTo>
                    <a:pt x="18853" y="292"/>
                    <a:pt x="18771" y="309"/>
                    <a:pt x="18694" y="344"/>
                  </a:cubicBezTo>
                  <a:cubicBezTo>
                    <a:pt x="18690" y="345"/>
                    <a:pt x="18676" y="351"/>
                    <a:pt x="18651" y="363"/>
                  </a:cubicBezTo>
                  <a:cubicBezTo>
                    <a:pt x="17724" y="830"/>
                    <a:pt x="16999" y="1103"/>
                    <a:pt x="16670" y="1166"/>
                  </a:cubicBezTo>
                  <a:cubicBezTo>
                    <a:pt x="16647" y="1147"/>
                    <a:pt x="16624" y="1126"/>
                    <a:pt x="16603" y="1106"/>
                  </a:cubicBezTo>
                  <a:cubicBezTo>
                    <a:pt x="16194" y="745"/>
                    <a:pt x="15347" y="1"/>
                    <a:pt x="13631"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grpSp>
      <p:grpSp>
        <p:nvGrpSpPr>
          <p:cNvPr id="2368" name="Google Shape;2368;p69"/>
          <p:cNvGrpSpPr/>
          <p:nvPr/>
        </p:nvGrpSpPr>
        <p:grpSpPr>
          <a:xfrm>
            <a:off x="7026878" y="5454644"/>
            <a:ext cx="630485" cy="619702"/>
            <a:chOff x="4918046" y="2933254"/>
            <a:chExt cx="348482" cy="342522"/>
          </a:xfrm>
        </p:grpSpPr>
        <p:sp>
          <p:nvSpPr>
            <p:cNvPr id="2369" name="Google Shape;2369;p69"/>
            <p:cNvSpPr/>
            <p:nvPr/>
          </p:nvSpPr>
          <p:spPr>
            <a:xfrm>
              <a:off x="4918046" y="2933254"/>
              <a:ext cx="342418" cy="342418"/>
            </a:xfrm>
            <a:custGeom>
              <a:avLst/>
              <a:gdLst/>
              <a:ahLst/>
              <a:cxnLst/>
              <a:rect l="l" t="t" r="r" b="b"/>
              <a:pathLst>
                <a:path w="13156" h="13156" extrusionOk="0">
                  <a:moveTo>
                    <a:pt x="6576" y="1"/>
                  </a:moveTo>
                  <a:cubicBezTo>
                    <a:pt x="2945" y="1"/>
                    <a:pt x="0" y="2945"/>
                    <a:pt x="0" y="6580"/>
                  </a:cubicBezTo>
                  <a:cubicBezTo>
                    <a:pt x="0" y="10211"/>
                    <a:pt x="2945" y="13156"/>
                    <a:pt x="6576" y="13156"/>
                  </a:cubicBezTo>
                  <a:cubicBezTo>
                    <a:pt x="10211" y="13156"/>
                    <a:pt x="13156" y="10211"/>
                    <a:pt x="13156" y="6580"/>
                  </a:cubicBezTo>
                  <a:cubicBezTo>
                    <a:pt x="13156" y="2945"/>
                    <a:pt x="10211" y="1"/>
                    <a:pt x="6576" y="1"/>
                  </a:cubicBezTo>
                  <a:close/>
                </a:path>
              </a:pathLst>
            </a:custGeom>
            <a:solidFill>
              <a:schemeClr val="lt2"/>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370" name="Google Shape;2370;p69"/>
            <p:cNvSpPr/>
            <p:nvPr/>
          </p:nvSpPr>
          <p:spPr>
            <a:xfrm>
              <a:off x="5039123" y="3059232"/>
              <a:ext cx="100249" cy="100229"/>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371" name="Google Shape;2371;p69"/>
            <p:cNvSpPr/>
            <p:nvPr/>
          </p:nvSpPr>
          <p:spPr>
            <a:xfrm>
              <a:off x="4995700" y="3015800"/>
              <a:ext cx="187119" cy="187069"/>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372" name="Google Shape;2372;p69"/>
            <p:cNvSpPr/>
            <p:nvPr/>
          </p:nvSpPr>
          <p:spPr>
            <a:xfrm>
              <a:off x="5125039" y="3044914"/>
              <a:ext cx="28643" cy="28649"/>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373" name="Google Shape;2373;p69"/>
            <p:cNvSpPr/>
            <p:nvPr/>
          </p:nvSpPr>
          <p:spPr>
            <a:xfrm>
              <a:off x="5066846" y="2933254"/>
              <a:ext cx="199683" cy="342522"/>
            </a:xfrm>
            <a:custGeom>
              <a:avLst/>
              <a:gdLst/>
              <a:ahLst/>
              <a:cxnLst/>
              <a:rect l="l" t="t" r="r" b="b"/>
              <a:pathLst>
                <a:path w="7672" h="13160" extrusionOk="0">
                  <a:moveTo>
                    <a:pt x="859" y="1"/>
                  </a:moveTo>
                  <a:cubicBezTo>
                    <a:pt x="574" y="1"/>
                    <a:pt x="286" y="18"/>
                    <a:pt x="1" y="57"/>
                  </a:cubicBezTo>
                  <a:cubicBezTo>
                    <a:pt x="3277" y="486"/>
                    <a:pt x="5725" y="3276"/>
                    <a:pt x="5725" y="6580"/>
                  </a:cubicBezTo>
                  <a:cubicBezTo>
                    <a:pt x="5725" y="9880"/>
                    <a:pt x="3277" y="12670"/>
                    <a:pt x="1" y="13103"/>
                  </a:cubicBezTo>
                  <a:cubicBezTo>
                    <a:pt x="291" y="13141"/>
                    <a:pt x="580" y="13160"/>
                    <a:pt x="864" y="13160"/>
                  </a:cubicBezTo>
                  <a:cubicBezTo>
                    <a:pt x="4278" y="13160"/>
                    <a:pt x="7194" y="10510"/>
                    <a:pt x="7421" y="7009"/>
                  </a:cubicBezTo>
                  <a:cubicBezTo>
                    <a:pt x="7671" y="3216"/>
                    <a:pt x="4663" y="4"/>
                    <a:pt x="859"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grpSp>
      <p:grpSp>
        <p:nvGrpSpPr>
          <p:cNvPr id="2374" name="Google Shape;2374;p69"/>
          <p:cNvGrpSpPr/>
          <p:nvPr/>
        </p:nvGrpSpPr>
        <p:grpSpPr>
          <a:xfrm>
            <a:off x="722707" y="3325776"/>
            <a:ext cx="2640175" cy="4854334"/>
            <a:chOff x="1433598" y="1756581"/>
            <a:chExt cx="1459280" cy="2683093"/>
          </a:xfrm>
        </p:grpSpPr>
        <p:sp>
          <p:nvSpPr>
            <p:cNvPr id="2375" name="Google Shape;2375;p69"/>
            <p:cNvSpPr/>
            <p:nvPr/>
          </p:nvSpPr>
          <p:spPr>
            <a:xfrm flipH="1">
              <a:off x="1915245" y="4330921"/>
              <a:ext cx="608539" cy="108753"/>
            </a:xfrm>
            <a:custGeom>
              <a:avLst/>
              <a:gdLst/>
              <a:ahLst/>
              <a:cxnLst/>
              <a:rect l="l" t="t" r="r" b="b"/>
              <a:pathLst>
                <a:path w="38705" h="6917" extrusionOk="0">
                  <a:moveTo>
                    <a:pt x="19353" y="0"/>
                  </a:moveTo>
                  <a:cubicBezTo>
                    <a:pt x="8664" y="0"/>
                    <a:pt x="1" y="1537"/>
                    <a:pt x="1" y="3458"/>
                  </a:cubicBezTo>
                  <a:cubicBezTo>
                    <a:pt x="1" y="5380"/>
                    <a:pt x="8664" y="6917"/>
                    <a:pt x="19353" y="6917"/>
                  </a:cubicBezTo>
                  <a:cubicBezTo>
                    <a:pt x="30041" y="6917"/>
                    <a:pt x="38704" y="5380"/>
                    <a:pt x="38704" y="3458"/>
                  </a:cubicBezTo>
                  <a:cubicBezTo>
                    <a:pt x="38704" y="1537"/>
                    <a:pt x="30041" y="0"/>
                    <a:pt x="19353"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76" name="Google Shape;2376;p69"/>
            <p:cNvSpPr/>
            <p:nvPr/>
          </p:nvSpPr>
          <p:spPr>
            <a:xfrm flipH="1">
              <a:off x="2173361" y="4221624"/>
              <a:ext cx="205414" cy="141707"/>
            </a:xfrm>
            <a:custGeom>
              <a:avLst/>
              <a:gdLst/>
              <a:ahLst/>
              <a:cxnLst/>
              <a:rect l="l" t="t" r="r" b="b"/>
              <a:pathLst>
                <a:path w="13065" h="9013" extrusionOk="0">
                  <a:moveTo>
                    <a:pt x="11214" y="0"/>
                  </a:moveTo>
                  <a:lnTo>
                    <a:pt x="1" y="4436"/>
                  </a:lnTo>
                  <a:lnTo>
                    <a:pt x="3738" y="9012"/>
                  </a:lnTo>
                  <a:lnTo>
                    <a:pt x="13065" y="5240"/>
                  </a:lnTo>
                  <a:lnTo>
                    <a:pt x="11214" y="0"/>
                  </a:ln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377" name="Google Shape;2377;p69"/>
            <p:cNvSpPr/>
            <p:nvPr/>
          </p:nvSpPr>
          <p:spPr>
            <a:xfrm flipH="1">
              <a:off x="2131051" y="4166685"/>
              <a:ext cx="99964" cy="137320"/>
            </a:xfrm>
            <a:custGeom>
              <a:avLst/>
              <a:gdLst/>
              <a:ahLst/>
              <a:cxnLst/>
              <a:rect l="l" t="t" r="r" b="b"/>
              <a:pathLst>
                <a:path w="6358" h="8734" extrusionOk="0">
                  <a:moveTo>
                    <a:pt x="1153" y="1"/>
                  </a:moveTo>
                  <a:lnTo>
                    <a:pt x="0" y="1817"/>
                  </a:lnTo>
                  <a:lnTo>
                    <a:pt x="3668" y="8734"/>
                  </a:lnTo>
                  <a:cubicBezTo>
                    <a:pt x="6358" y="5275"/>
                    <a:pt x="5938" y="1119"/>
                    <a:pt x="5938" y="1119"/>
                  </a:cubicBezTo>
                  <a:lnTo>
                    <a:pt x="1153" y="1"/>
                  </a:ln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378" name="Google Shape;2378;p69"/>
            <p:cNvSpPr/>
            <p:nvPr/>
          </p:nvSpPr>
          <p:spPr>
            <a:xfrm flipH="1">
              <a:off x="1921839" y="3098400"/>
              <a:ext cx="667845" cy="819504"/>
            </a:xfrm>
            <a:custGeom>
              <a:avLst/>
              <a:gdLst/>
              <a:ahLst/>
              <a:cxnLst/>
              <a:rect l="l" t="t" r="r" b="b"/>
              <a:pathLst>
                <a:path w="42477" h="52123" extrusionOk="0">
                  <a:moveTo>
                    <a:pt x="21273" y="0"/>
                  </a:moveTo>
                  <a:lnTo>
                    <a:pt x="14287" y="1293"/>
                  </a:lnTo>
                  <a:lnTo>
                    <a:pt x="6882" y="17466"/>
                  </a:lnTo>
                  <a:lnTo>
                    <a:pt x="3808" y="32312"/>
                  </a:lnTo>
                  <a:lnTo>
                    <a:pt x="2934" y="40590"/>
                  </a:lnTo>
                  <a:lnTo>
                    <a:pt x="0" y="49428"/>
                  </a:lnTo>
                  <a:cubicBezTo>
                    <a:pt x="0" y="49428"/>
                    <a:pt x="3408" y="52122"/>
                    <a:pt x="10309" y="52122"/>
                  </a:cubicBezTo>
                  <a:cubicBezTo>
                    <a:pt x="14096" y="52122"/>
                    <a:pt x="18933" y="51311"/>
                    <a:pt x="24836" y="48799"/>
                  </a:cubicBezTo>
                  <a:cubicBezTo>
                    <a:pt x="33733" y="45039"/>
                    <a:pt x="38587" y="44574"/>
                    <a:pt x="40838" y="44574"/>
                  </a:cubicBezTo>
                  <a:cubicBezTo>
                    <a:pt x="41579" y="44574"/>
                    <a:pt x="42038" y="44624"/>
                    <a:pt x="42266" y="44624"/>
                  </a:cubicBezTo>
                  <a:cubicBezTo>
                    <a:pt x="42381" y="44624"/>
                    <a:pt x="42437" y="44611"/>
                    <a:pt x="42441" y="44572"/>
                  </a:cubicBezTo>
                  <a:cubicBezTo>
                    <a:pt x="42476" y="44223"/>
                    <a:pt x="39123" y="37796"/>
                    <a:pt x="35385" y="32521"/>
                  </a:cubicBezTo>
                  <a:cubicBezTo>
                    <a:pt x="33394" y="29727"/>
                    <a:pt x="37865" y="874"/>
                    <a:pt x="37865" y="874"/>
                  </a:cubicBezTo>
                  <a:lnTo>
                    <a:pt x="25640" y="0"/>
                  </a:ln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379" name="Google Shape;2379;p69"/>
            <p:cNvSpPr/>
            <p:nvPr/>
          </p:nvSpPr>
          <p:spPr>
            <a:xfrm flipH="1">
              <a:off x="1435705" y="2717220"/>
              <a:ext cx="187837" cy="345675"/>
            </a:xfrm>
            <a:custGeom>
              <a:avLst/>
              <a:gdLst/>
              <a:ahLst/>
              <a:cxnLst/>
              <a:rect l="l" t="t" r="r" b="b"/>
              <a:pathLst>
                <a:path w="11947" h="21986" extrusionOk="0">
                  <a:moveTo>
                    <a:pt x="664" y="0"/>
                  </a:moveTo>
                  <a:cubicBezTo>
                    <a:pt x="629" y="524"/>
                    <a:pt x="559" y="1048"/>
                    <a:pt x="525" y="1572"/>
                  </a:cubicBezTo>
                  <a:cubicBezTo>
                    <a:pt x="245" y="4611"/>
                    <a:pt x="1" y="7231"/>
                    <a:pt x="70" y="9187"/>
                  </a:cubicBezTo>
                  <a:cubicBezTo>
                    <a:pt x="140" y="12296"/>
                    <a:pt x="1642" y="16173"/>
                    <a:pt x="3494" y="20365"/>
                  </a:cubicBezTo>
                  <a:cubicBezTo>
                    <a:pt x="4537" y="21326"/>
                    <a:pt x="5819" y="21985"/>
                    <a:pt x="7168" y="21985"/>
                  </a:cubicBezTo>
                  <a:cubicBezTo>
                    <a:pt x="7534" y="21985"/>
                    <a:pt x="7906" y="21937"/>
                    <a:pt x="8279" y="21832"/>
                  </a:cubicBezTo>
                  <a:cubicBezTo>
                    <a:pt x="10026" y="21308"/>
                    <a:pt x="11458" y="19876"/>
                    <a:pt x="11947" y="18130"/>
                  </a:cubicBezTo>
                  <a:lnTo>
                    <a:pt x="11947" y="18130"/>
                  </a:lnTo>
                  <a:cubicBezTo>
                    <a:pt x="11349" y="18502"/>
                    <a:pt x="10666" y="18666"/>
                    <a:pt x="9967" y="18666"/>
                  </a:cubicBezTo>
                  <a:cubicBezTo>
                    <a:pt x="8829" y="18666"/>
                    <a:pt x="7651" y="18229"/>
                    <a:pt x="6742" y="17536"/>
                  </a:cubicBezTo>
                  <a:cubicBezTo>
                    <a:pt x="5275" y="16418"/>
                    <a:pt x="4332" y="14706"/>
                    <a:pt x="3598" y="12995"/>
                  </a:cubicBezTo>
                  <a:cubicBezTo>
                    <a:pt x="1817" y="8908"/>
                    <a:pt x="804" y="4472"/>
                    <a:pt x="664"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380" name="Google Shape;2380;p69"/>
            <p:cNvSpPr/>
            <p:nvPr/>
          </p:nvSpPr>
          <p:spPr>
            <a:xfrm flipH="1">
              <a:off x="1436281" y="2742488"/>
              <a:ext cx="423438" cy="1099506"/>
            </a:xfrm>
            <a:custGeom>
              <a:avLst/>
              <a:gdLst/>
              <a:ahLst/>
              <a:cxnLst/>
              <a:rect l="l" t="t" r="r" b="b"/>
              <a:pathLst>
                <a:path w="26932" h="69932" extrusionOk="0">
                  <a:moveTo>
                    <a:pt x="14776" y="0"/>
                  </a:moveTo>
                  <a:cubicBezTo>
                    <a:pt x="14532" y="2341"/>
                    <a:pt x="13274" y="4646"/>
                    <a:pt x="10934" y="5973"/>
                  </a:cubicBezTo>
                  <a:cubicBezTo>
                    <a:pt x="10025" y="6463"/>
                    <a:pt x="8943" y="6847"/>
                    <a:pt x="7685" y="6986"/>
                  </a:cubicBezTo>
                  <a:cubicBezTo>
                    <a:pt x="7650" y="7021"/>
                    <a:pt x="7650" y="7056"/>
                    <a:pt x="7650" y="7091"/>
                  </a:cubicBezTo>
                  <a:cubicBezTo>
                    <a:pt x="6253" y="10514"/>
                    <a:pt x="3948" y="13588"/>
                    <a:pt x="245" y="15999"/>
                  </a:cubicBezTo>
                  <a:cubicBezTo>
                    <a:pt x="0" y="18164"/>
                    <a:pt x="140" y="20400"/>
                    <a:pt x="524" y="22531"/>
                  </a:cubicBezTo>
                  <a:lnTo>
                    <a:pt x="664" y="22705"/>
                  </a:lnTo>
                  <a:cubicBezTo>
                    <a:pt x="1351" y="22051"/>
                    <a:pt x="2221" y="21581"/>
                    <a:pt x="3333" y="21581"/>
                  </a:cubicBezTo>
                  <a:cubicBezTo>
                    <a:pt x="3408" y="21581"/>
                    <a:pt x="3485" y="21583"/>
                    <a:pt x="3563" y="21588"/>
                  </a:cubicBezTo>
                  <a:cubicBezTo>
                    <a:pt x="6183" y="21727"/>
                    <a:pt x="7930" y="23823"/>
                    <a:pt x="8489" y="31857"/>
                  </a:cubicBezTo>
                  <a:lnTo>
                    <a:pt x="8489" y="31648"/>
                  </a:lnTo>
                  <a:cubicBezTo>
                    <a:pt x="10934" y="32172"/>
                    <a:pt x="11248" y="33150"/>
                    <a:pt x="11248" y="33150"/>
                  </a:cubicBezTo>
                  <a:lnTo>
                    <a:pt x="11248" y="42686"/>
                  </a:lnTo>
                  <a:cubicBezTo>
                    <a:pt x="11248" y="42686"/>
                    <a:pt x="10130" y="43105"/>
                    <a:pt x="8489" y="43454"/>
                  </a:cubicBezTo>
                  <a:lnTo>
                    <a:pt x="8489" y="43489"/>
                  </a:lnTo>
                  <a:cubicBezTo>
                    <a:pt x="7930" y="43594"/>
                    <a:pt x="7301" y="43699"/>
                    <a:pt x="6672" y="43804"/>
                  </a:cubicBezTo>
                  <a:cubicBezTo>
                    <a:pt x="6952" y="45899"/>
                    <a:pt x="7021" y="47960"/>
                    <a:pt x="6777" y="50021"/>
                  </a:cubicBezTo>
                  <a:cubicBezTo>
                    <a:pt x="6323" y="53479"/>
                    <a:pt x="4961" y="56693"/>
                    <a:pt x="3913" y="59977"/>
                  </a:cubicBezTo>
                  <a:cubicBezTo>
                    <a:pt x="2865" y="63190"/>
                    <a:pt x="2096" y="66613"/>
                    <a:pt x="2725" y="69932"/>
                  </a:cubicBezTo>
                  <a:cubicBezTo>
                    <a:pt x="5135" y="61688"/>
                    <a:pt x="21727" y="56588"/>
                    <a:pt x="24836" y="44851"/>
                  </a:cubicBezTo>
                  <a:cubicBezTo>
                    <a:pt x="26932" y="36922"/>
                    <a:pt x="21937" y="27211"/>
                    <a:pt x="18269" y="18863"/>
                  </a:cubicBezTo>
                  <a:cubicBezTo>
                    <a:pt x="16418" y="14671"/>
                    <a:pt x="14916" y="10794"/>
                    <a:pt x="14846" y="7685"/>
                  </a:cubicBezTo>
                  <a:cubicBezTo>
                    <a:pt x="14811" y="5729"/>
                    <a:pt x="15021" y="3109"/>
                    <a:pt x="15335" y="70"/>
                  </a:cubicBezTo>
                  <a:lnTo>
                    <a:pt x="14776" y="0"/>
                  </a:ln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381" name="Google Shape;2381;p69"/>
            <p:cNvSpPr/>
            <p:nvPr/>
          </p:nvSpPr>
          <p:spPr>
            <a:xfrm flipH="1">
              <a:off x="1570270" y="2724909"/>
              <a:ext cx="165322" cy="734838"/>
            </a:xfrm>
            <a:custGeom>
              <a:avLst/>
              <a:gdLst/>
              <a:ahLst/>
              <a:cxnLst/>
              <a:rect l="l" t="t" r="r" b="b"/>
              <a:pathLst>
                <a:path w="10515" h="46738" extrusionOk="0">
                  <a:moveTo>
                    <a:pt x="7336" y="1"/>
                  </a:moveTo>
                  <a:lnTo>
                    <a:pt x="7336" y="1"/>
                  </a:lnTo>
                  <a:cubicBezTo>
                    <a:pt x="6835" y="1257"/>
                    <a:pt x="6426" y="2536"/>
                    <a:pt x="6098" y="3832"/>
                  </a:cubicBezTo>
                  <a:lnTo>
                    <a:pt x="6098" y="3832"/>
                  </a:lnTo>
                  <a:cubicBezTo>
                    <a:pt x="6394" y="3328"/>
                    <a:pt x="6635" y="2793"/>
                    <a:pt x="6812" y="2236"/>
                  </a:cubicBezTo>
                  <a:lnTo>
                    <a:pt x="7336" y="1"/>
                  </a:lnTo>
                  <a:close/>
                  <a:moveTo>
                    <a:pt x="6098" y="3832"/>
                  </a:moveTo>
                  <a:lnTo>
                    <a:pt x="6098" y="3832"/>
                  </a:lnTo>
                  <a:cubicBezTo>
                    <a:pt x="4871" y="5917"/>
                    <a:pt x="2706" y="7466"/>
                    <a:pt x="315" y="7860"/>
                  </a:cubicBezTo>
                  <a:cubicBezTo>
                    <a:pt x="1" y="14532"/>
                    <a:pt x="2551" y="20959"/>
                    <a:pt x="4891" y="27212"/>
                  </a:cubicBezTo>
                  <a:cubicBezTo>
                    <a:pt x="7196" y="33499"/>
                    <a:pt x="9362" y="40136"/>
                    <a:pt x="8279" y="46738"/>
                  </a:cubicBezTo>
                  <a:cubicBezTo>
                    <a:pt x="10515" y="41533"/>
                    <a:pt x="8838" y="35595"/>
                    <a:pt x="7476" y="30111"/>
                  </a:cubicBezTo>
                  <a:cubicBezTo>
                    <a:pt x="5295" y="21507"/>
                    <a:pt x="3954" y="12300"/>
                    <a:pt x="6098" y="3832"/>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82" name="Google Shape;2382;p69"/>
            <p:cNvSpPr/>
            <p:nvPr/>
          </p:nvSpPr>
          <p:spPr>
            <a:xfrm flipH="1">
              <a:off x="1574781" y="1770795"/>
              <a:ext cx="1302169" cy="1551025"/>
            </a:xfrm>
            <a:custGeom>
              <a:avLst/>
              <a:gdLst/>
              <a:ahLst/>
              <a:cxnLst/>
              <a:rect l="l" t="t" r="r" b="b"/>
              <a:pathLst>
                <a:path w="82822" h="98650" extrusionOk="0">
                  <a:moveTo>
                    <a:pt x="53920" y="0"/>
                  </a:moveTo>
                  <a:cubicBezTo>
                    <a:pt x="52464" y="0"/>
                    <a:pt x="50419" y="240"/>
                    <a:pt x="48030" y="1192"/>
                  </a:cubicBezTo>
                  <a:cubicBezTo>
                    <a:pt x="43175" y="3114"/>
                    <a:pt x="41079" y="11217"/>
                    <a:pt x="41079" y="11217"/>
                  </a:cubicBezTo>
                  <a:cubicBezTo>
                    <a:pt x="41079" y="11217"/>
                    <a:pt x="33528" y="2134"/>
                    <a:pt x="26887" y="2134"/>
                  </a:cubicBezTo>
                  <a:cubicBezTo>
                    <a:pt x="26092" y="2134"/>
                    <a:pt x="25311" y="2264"/>
                    <a:pt x="24557" y="2555"/>
                  </a:cubicBezTo>
                  <a:cubicBezTo>
                    <a:pt x="24557" y="2555"/>
                    <a:pt x="33604" y="10798"/>
                    <a:pt x="39612" y="14501"/>
                  </a:cubicBezTo>
                  <a:cubicBezTo>
                    <a:pt x="39468" y="14453"/>
                    <a:pt x="36997" y="13785"/>
                    <a:pt x="33376" y="13785"/>
                  </a:cubicBezTo>
                  <a:cubicBezTo>
                    <a:pt x="26471" y="13785"/>
                    <a:pt x="15383" y="16215"/>
                    <a:pt x="8279" y="30010"/>
                  </a:cubicBezTo>
                  <a:cubicBezTo>
                    <a:pt x="0" y="46009"/>
                    <a:pt x="3459" y="60819"/>
                    <a:pt x="6952" y="69762"/>
                  </a:cubicBezTo>
                  <a:cubicBezTo>
                    <a:pt x="6952" y="69762"/>
                    <a:pt x="6952" y="69762"/>
                    <a:pt x="6952" y="69796"/>
                  </a:cubicBezTo>
                  <a:cubicBezTo>
                    <a:pt x="8104" y="72696"/>
                    <a:pt x="9257" y="75001"/>
                    <a:pt x="10026" y="76503"/>
                  </a:cubicBezTo>
                  <a:cubicBezTo>
                    <a:pt x="10515" y="77481"/>
                    <a:pt x="10864" y="78459"/>
                    <a:pt x="11074" y="79437"/>
                  </a:cubicBezTo>
                  <a:cubicBezTo>
                    <a:pt x="12925" y="87227"/>
                    <a:pt x="7231" y="94527"/>
                    <a:pt x="7860" y="98649"/>
                  </a:cubicBezTo>
                  <a:cubicBezTo>
                    <a:pt x="7860" y="98649"/>
                    <a:pt x="9746" y="93689"/>
                    <a:pt x="16034" y="89812"/>
                  </a:cubicBezTo>
                  <a:cubicBezTo>
                    <a:pt x="22461" y="85865"/>
                    <a:pt x="19806" y="81568"/>
                    <a:pt x="19667" y="80066"/>
                  </a:cubicBezTo>
                  <a:cubicBezTo>
                    <a:pt x="13239" y="76363"/>
                    <a:pt x="13554" y="69762"/>
                    <a:pt x="13065" y="61972"/>
                  </a:cubicBezTo>
                  <a:cubicBezTo>
                    <a:pt x="13134" y="61867"/>
                    <a:pt x="13868" y="60854"/>
                    <a:pt x="14916" y="59282"/>
                  </a:cubicBezTo>
                  <a:cubicBezTo>
                    <a:pt x="15719" y="52820"/>
                    <a:pt x="18828" y="49467"/>
                    <a:pt x="21937" y="47720"/>
                  </a:cubicBezTo>
                  <a:cubicBezTo>
                    <a:pt x="22391" y="46882"/>
                    <a:pt x="22775" y="46078"/>
                    <a:pt x="23160" y="45275"/>
                  </a:cubicBezTo>
                  <a:cubicBezTo>
                    <a:pt x="23998" y="43459"/>
                    <a:pt x="24627" y="41747"/>
                    <a:pt x="24871" y="40420"/>
                  </a:cubicBezTo>
                  <a:cubicBezTo>
                    <a:pt x="24871" y="40420"/>
                    <a:pt x="25570" y="42550"/>
                    <a:pt x="26862" y="45485"/>
                  </a:cubicBezTo>
                  <a:cubicBezTo>
                    <a:pt x="27491" y="45589"/>
                    <a:pt x="28085" y="45694"/>
                    <a:pt x="28714" y="45869"/>
                  </a:cubicBezTo>
                  <a:lnTo>
                    <a:pt x="29203" y="45869"/>
                  </a:lnTo>
                  <a:cubicBezTo>
                    <a:pt x="29133" y="45904"/>
                    <a:pt x="29028" y="45904"/>
                    <a:pt x="28958" y="45939"/>
                  </a:cubicBezTo>
                  <a:cubicBezTo>
                    <a:pt x="28364" y="46113"/>
                    <a:pt x="27875" y="46463"/>
                    <a:pt x="27491" y="46847"/>
                  </a:cubicBezTo>
                  <a:cubicBezTo>
                    <a:pt x="27666" y="47266"/>
                    <a:pt x="27875" y="47685"/>
                    <a:pt x="28085" y="48104"/>
                  </a:cubicBezTo>
                  <a:cubicBezTo>
                    <a:pt x="31019" y="48873"/>
                    <a:pt x="31857" y="50689"/>
                    <a:pt x="31857" y="50689"/>
                  </a:cubicBezTo>
                  <a:cubicBezTo>
                    <a:pt x="30914" y="50375"/>
                    <a:pt x="29971" y="50165"/>
                    <a:pt x="29133" y="50026"/>
                  </a:cubicBezTo>
                  <a:lnTo>
                    <a:pt x="29133" y="50026"/>
                  </a:lnTo>
                  <a:cubicBezTo>
                    <a:pt x="31857" y="54951"/>
                    <a:pt x="35874" y="60260"/>
                    <a:pt x="41079" y="61972"/>
                  </a:cubicBezTo>
                  <a:cubicBezTo>
                    <a:pt x="41079" y="61972"/>
                    <a:pt x="39298" y="53798"/>
                    <a:pt x="39822" y="44646"/>
                  </a:cubicBezTo>
                  <a:lnTo>
                    <a:pt x="39822" y="44646"/>
                  </a:lnTo>
                  <a:cubicBezTo>
                    <a:pt x="39822" y="44647"/>
                    <a:pt x="42756" y="49921"/>
                    <a:pt x="46493" y="52820"/>
                  </a:cubicBezTo>
                  <a:cubicBezTo>
                    <a:pt x="46528" y="52436"/>
                    <a:pt x="46633" y="51493"/>
                    <a:pt x="47332" y="50375"/>
                  </a:cubicBezTo>
                  <a:cubicBezTo>
                    <a:pt x="47262" y="49432"/>
                    <a:pt x="47157" y="48384"/>
                    <a:pt x="47087" y="47231"/>
                  </a:cubicBezTo>
                  <a:cubicBezTo>
                    <a:pt x="46947" y="47266"/>
                    <a:pt x="46808" y="47301"/>
                    <a:pt x="46668" y="47336"/>
                  </a:cubicBezTo>
                  <a:cubicBezTo>
                    <a:pt x="46703" y="47301"/>
                    <a:pt x="46843" y="47231"/>
                    <a:pt x="47087" y="47091"/>
                  </a:cubicBezTo>
                  <a:cubicBezTo>
                    <a:pt x="47017" y="46218"/>
                    <a:pt x="46947" y="45275"/>
                    <a:pt x="46947" y="44367"/>
                  </a:cubicBezTo>
                  <a:cubicBezTo>
                    <a:pt x="46878" y="42725"/>
                    <a:pt x="46878" y="41153"/>
                    <a:pt x="47017" y="39896"/>
                  </a:cubicBezTo>
                  <a:cubicBezTo>
                    <a:pt x="47017" y="39896"/>
                    <a:pt x="48764" y="40664"/>
                    <a:pt x="51244" y="42271"/>
                  </a:cubicBezTo>
                  <a:cubicBezTo>
                    <a:pt x="52711" y="43214"/>
                    <a:pt x="54423" y="44437"/>
                    <a:pt x="56204" y="45939"/>
                  </a:cubicBezTo>
                  <a:cubicBezTo>
                    <a:pt x="59068" y="46672"/>
                    <a:pt x="62177" y="48593"/>
                    <a:pt x="64902" y="52925"/>
                  </a:cubicBezTo>
                  <a:cubicBezTo>
                    <a:pt x="64902" y="52925"/>
                    <a:pt x="63051" y="51178"/>
                    <a:pt x="60221" y="49991"/>
                  </a:cubicBezTo>
                  <a:lnTo>
                    <a:pt x="60221" y="49991"/>
                  </a:lnTo>
                  <a:cubicBezTo>
                    <a:pt x="64902" y="55510"/>
                    <a:pt x="68605" y="63334"/>
                    <a:pt x="66579" y="73639"/>
                  </a:cubicBezTo>
                  <a:cubicBezTo>
                    <a:pt x="66579" y="73639"/>
                    <a:pt x="72412" y="65640"/>
                    <a:pt x="72517" y="56767"/>
                  </a:cubicBezTo>
                  <a:lnTo>
                    <a:pt x="72552" y="56767"/>
                  </a:lnTo>
                  <a:cubicBezTo>
                    <a:pt x="72552" y="56767"/>
                    <a:pt x="73215" y="55754"/>
                    <a:pt x="74194" y="55056"/>
                  </a:cubicBezTo>
                  <a:cubicBezTo>
                    <a:pt x="74676" y="54720"/>
                    <a:pt x="75235" y="54472"/>
                    <a:pt x="75816" y="54472"/>
                  </a:cubicBezTo>
                  <a:cubicBezTo>
                    <a:pt x="76202" y="54472"/>
                    <a:pt x="76598" y="54581"/>
                    <a:pt x="76988" y="54846"/>
                  </a:cubicBezTo>
                  <a:cubicBezTo>
                    <a:pt x="77442" y="55126"/>
                    <a:pt x="77826" y="55475"/>
                    <a:pt x="78176" y="55894"/>
                  </a:cubicBezTo>
                  <a:cubicBezTo>
                    <a:pt x="79433" y="57396"/>
                    <a:pt x="79957" y="59562"/>
                    <a:pt x="79713" y="61693"/>
                  </a:cubicBezTo>
                  <a:lnTo>
                    <a:pt x="80237" y="61762"/>
                  </a:lnTo>
                  <a:cubicBezTo>
                    <a:pt x="80271" y="61238"/>
                    <a:pt x="80341" y="60714"/>
                    <a:pt x="80376" y="60190"/>
                  </a:cubicBezTo>
                  <a:cubicBezTo>
                    <a:pt x="81459" y="48838"/>
                    <a:pt x="82821" y="32735"/>
                    <a:pt x="74194" y="22989"/>
                  </a:cubicBezTo>
                  <a:cubicBezTo>
                    <a:pt x="66914" y="14775"/>
                    <a:pt x="56315" y="13285"/>
                    <a:pt x="49583" y="13285"/>
                  </a:cubicBezTo>
                  <a:cubicBezTo>
                    <a:pt x="45753" y="13285"/>
                    <a:pt x="43175" y="13767"/>
                    <a:pt x="43175" y="13767"/>
                  </a:cubicBezTo>
                  <a:cubicBezTo>
                    <a:pt x="51454" y="8947"/>
                    <a:pt x="56274" y="249"/>
                    <a:pt x="56274" y="249"/>
                  </a:cubicBezTo>
                  <a:cubicBezTo>
                    <a:pt x="56274" y="249"/>
                    <a:pt x="55403" y="0"/>
                    <a:pt x="53920"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383" name="Google Shape;2383;p69"/>
            <p:cNvSpPr/>
            <p:nvPr/>
          </p:nvSpPr>
          <p:spPr>
            <a:xfrm flipH="1">
              <a:off x="1958639" y="1815357"/>
              <a:ext cx="571733" cy="389399"/>
            </a:xfrm>
            <a:custGeom>
              <a:avLst/>
              <a:gdLst/>
              <a:ahLst/>
              <a:cxnLst/>
              <a:rect l="l" t="t" r="r" b="b"/>
              <a:pathLst>
                <a:path w="36364" h="24767" extrusionOk="0">
                  <a:moveTo>
                    <a:pt x="30321" y="0"/>
                  </a:moveTo>
                  <a:lnTo>
                    <a:pt x="30321" y="0"/>
                  </a:lnTo>
                  <a:cubicBezTo>
                    <a:pt x="26723" y="1886"/>
                    <a:pt x="23579" y="4681"/>
                    <a:pt x="21344" y="8069"/>
                  </a:cubicBezTo>
                  <a:cubicBezTo>
                    <a:pt x="22391" y="6113"/>
                    <a:pt x="23020" y="3912"/>
                    <a:pt x="23125" y="1677"/>
                  </a:cubicBezTo>
                  <a:lnTo>
                    <a:pt x="23125" y="1677"/>
                  </a:lnTo>
                  <a:cubicBezTo>
                    <a:pt x="21274" y="3563"/>
                    <a:pt x="19842" y="5868"/>
                    <a:pt x="18898" y="8314"/>
                  </a:cubicBezTo>
                  <a:cubicBezTo>
                    <a:pt x="17141" y="6624"/>
                    <a:pt x="14729" y="5621"/>
                    <a:pt x="12328" y="5621"/>
                  </a:cubicBezTo>
                  <a:cubicBezTo>
                    <a:pt x="12248" y="5621"/>
                    <a:pt x="12167" y="5622"/>
                    <a:pt x="12087" y="5624"/>
                  </a:cubicBezTo>
                  <a:cubicBezTo>
                    <a:pt x="14043" y="7056"/>
                    <a:pt x="15685" y="8907"/>
                    <a:pt x="16942" y="11003"/>
                  </a:cubicBezTo>
                  <a:lnTo>
                    <a:pt x="17222" y="11388"/>
                  </a:lnTo>
                  <a:cubicBezTo>
                    <a:pt x="16024" y="11130"/>
                    <a:pt x="14803" y="11006"/>
                    <a:pt x="13582" y="11006"/>
                  </a:cubicBezTo>
                  <a:cubicBezTo>
                    <a:pt x="8497" y="11006"/>
                    <a:pt x="3409" y="13167"/>
                    <a:pt x="1" y="16942"/>
                  </a:cubicBezTo>
                  <a:cubicBezTo>
                    <a:pt x="3668" y="14834"/>
                    <a:pt x="7915" y="13713"/>
                    <a:pt x="12170" y="13713"/>
                  </a:cubicBezTo>
                  <a:cubicBezTo>
                    <a:pt x="13345" y="13713"/>
                    <a:pt x="14520" y="13799"/>
                    <a:pt x="15685" y="13972"/>
                  </a:cubicBezTo>
                  <a:cubicBezTo>
                    <a:pt x="11109" y="14252"/>
                    <a:pt x="7127" y="18444"/>
                    <a:pt x="7127" y="23019"/>
                  </a:cubicBezTo>
                  <a:cubicBezTo>
                    <a:pt x="9048" y="18898"/>
                    <a:pt x="13379" y="15998"/>
                    <a:pt x="17920" y="15824"/>
                  </a:cubicBezTo>
                  <a:lnTo>
                    <a:pt x="17920" y="15824"/>
                  </a:lnTo>
                  <a:cubicBezTo>
                    <a:pt x="16104" y="18444"/>
                    <a:pt x="16174" y="22216"/>
                    <a:pt x="18130" y="24766"/>
                  </a:cubicBezTo>
                  <a:cubicBezTo>
                    <a:pt x="17501" y="21797"/>
                    <a:pt x="18130" y="18548"/>
                    <a:pt x="19911" y="16068"/>
                  </a:cubicBezTo>
                  <a:cubicBezTo>
                    <a:pt x="22147" y="17815"/>
                    <a:pt x="23754" y="20365"/>
                    <a:pt x="24348" y="23159"/>
                  </a:cubicBezTo>
                  <a:cubicBezTo>
                    <a:pt x="24208" y="20644"/>
                    <a:pt x="23649" y="18129"/>
                    <a:pt x="22706" y="15754"/>
                  </a:cubicBezTo>
                  <a:cubicBezTo>
                    <a:pt x="23120" y="15735"/>
                    <a:pt x="23535" y="15726"/>
                    <a:pt x="23949" y="15726"/>
                  </a:cubicBezTo>
                  <a:cubicBezTo>
                    <a:pt x="26641" y="15726"/>
                    <a:pt x="29319" y="16119"/>
                    <a:pt x="31893" y="16907"/>
                  </a:cubicBezTo>
                  <a:cubicBezTo>
                    <a:pt x="30076" y="15090"/>
                    <a:pt x="27631" y="13868"/>
                    <a:pt x="25046" y="13553"/>
                  </a:cubicBezTo>
                  <a:cubicBezTo>
                    <a:pt x="25280" y="13543"/>
                    <a:pt x="25513" y="13538"/>
                    <a:pt x="25747" y="13538"/>
                  </a:cubicBezTo>
                  <a:cubicBezTo>
                    <a:pt x="29597" y="13538"/>
                    <a:pt x="33400" y="14889"/>
                    <a:pt x="36364" y="17326"/>
                  </a:cubicBezTo>
                  <a:cubicBezTo>
                    <a:pt x="35061" y="14069"/>
                    <a:pt x="31550" y="11866"/>
                    <a:pt x="28042" y="11866"/>
                  </a:cubicBezTo>
                  <a:cubicBezTo>
                    <a:pt x="27412" y="11866"/>
                    <a:pt x="26781" y="11937"/>
                    <a:pt x="26164" y="12086"/>
                  </a:cubicBezTo>
                  <a:cubicBezTo>
                    <a:pt x="27945" y="11213"/>
                    <a:pt x="29902" y="10689"/>
                    <a:pt x="31858" y="10619"/>
                  </a:cubicBezTo>
                  <a:cubicBezTo>
                    <a:pt x="30129" y="10305"/>
                    <a:pt x="28379" y="10146"/>
                    <a:pt x="26630" y="10146"/>
                  </a:cubicBezTo>
                  <a:cubicBezTo>
                    <a:pt x="24492" y="10146"/>
                    <a:pt x="22355" y="10383"/>
                    <a:pt x="20261" y="10864"/>
                  </a:cubicBezTo>
                  <a:cubicBezTo>
                    <a:pt x="24906" y="8838"/>
                    <a:pt x="28609" y="4786"/>
                    <a:pt x="30321"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84" name="Google Shape;2384;p69"/>
            <p:cNvSpPr/>
            <p:nvPr/>
          </p:nvSpPr>
          <p:spPr>
            <a:xfrm flipH="1">
              <a:off x="1659228" y="2462366"/>
              <a:ext cx="71962" cy="174111"/>
            </a:xfrm>
            <a:custGeom>
              <a:avLst/>
              <a:gdLst/>
              <a:ahLst/>
              <a:cxnLst/>
              <a:rect l="l" t="t" r="r" b="b"/>
              <a:pathLst>
                <a:path w="4577" h="11074" extrusionOk="0">
                  <a:moveTo>
                    <a:pt x="0" y="1"/>
                  </a:moveTo>
                  <a:lnTo>
                    <a:pt x="0" y="245"/>
                  </a:lnTo>
                  <a:cubicBezTo>
                    <a:pt x="13" y="270"/>
                    <a:pt x="26" y="294"/>
                    <a:pt x="40" y="319"/>
                  </a:cubicBezTo>
                  <a:lnTo>
                    <a:pt x="40" y="319"/>
                  </a:lnTo>
                  <a:cubicBezTo>
                    <a:pt x="26" y="213"/>
                    <a:pt x="13" y="107"/>
                    <a:pt x="0" y="1"/>
                  </a:cubicBezTo>
                  <a:close/>
                  <a:moveTo>
                    <a:pt x="40" y="319"/>
                  </a:moveTo>
                  <a:lnTo>
                    <a:pt x="40" y="319"/>
                  </a:lnTo>
                  <a:cubicBezTo>
                    <a:pt x="481" y="3879"/>
                    <a:pt x="920" y="7407"/>
                    <a:pt x="1328" y="10969"/>
                  </a:cubicBezTo>
                  <a:cubicBezTo>
                    <a:pt x="1747" y="10566"/>
                    <a:pt x="2327" y="10365"/>
                    <a:pt x="2906" y="10365"/>
                  </a:cubicBezTo>
                  <a:cubicBezTo>
                    <a:pt x="3533" y="10365"/>
                    <a:pt x="4158" y="10601"/>
                    <a:pt x="4576" y="11074"/>
                  </a:cubicBezTo>
                  <a:cubicBezTo>
                    <a:pt x="3397" y="7363"/>
                    <a:pt x="1873" y="3755"/>
                    <a:pt x="40" y="319"/>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85" name="Google Shape;2385;p69"/>
            <p:cNvSpPr/>
            <p:nvPr/>
          </p:nvSpPr>
          <p:spPr>
            <a:xfrm flipH="1">
              <a:off x="1591723" y="2289356"/>
              <a:ext cx="68063" cy="386097"/>
            </a:xfrm>
            <a:custGeom>
              <a:avLst/>
              <a:gdLst/>
              <a:ahLst/>
              <a:cxnLst/>
              <a:rect l="l" t="t" r="r" b="b"/>
              <a:pathLst>
                <a:path w="4329" h="24557" extrusionOk="0">
                  <a:moveTo>
                    <a:pt x="140" y="0"/>
                  </a:moveTo>
                  <a:lnTo>
                    <a:pt x="0" y="315"/>
                  </a:lnTo>
                  <a:cubicBezTo>
                    <a:pt x="193" y="683"/>
                    <a:pt x="378" y="1056"/>
                    <a:pt x="554" y="1432"/>
                  </a:cubicBezTo>
                  <a:lnTo>
                    <a:pt x="554" y="1432"/>
                  </a:lnTo>
                  <a:cubicBezTo>
                    <a:pt x="426" y="952"/>
                    <a:pt x="288" y="475"/>
                    <a:pt x="140" y="0"/>
                  </a:cubicBezTo>
                  <a:close/>
                  <a:moveTo>
                    <a:pt x="554" y="1432"/>
                  </a:moveTo>
                  <a:lnTo>
                    <a:pt x="554" y="1432"/>
                  </a:lnTo>
                  <a:cubicBezTo>
                    <a:pt x="2009" y="6854"/>
                    <a:pt x="2253" y="12613"/>
                    <a:pt x="1258" y="18164"/>
                  </a:cubicBezTo>
                  <a:cubicBezTo>
                    <a:pt x="873" y="20330"/>
                    <a:pt x="349" y="22775"/>
                    <a:pt x="1607" y="24557"/>
                  </a:cubicBezTo>
                  <a:cubicBezTo>
                    <a:pt x="4329" y="17121"/>
                    <a:pt x="3928" y="8614"/>
                    <a:pt x="554" y="1432"/>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86" name="Google Shape;2386;p69"/>
            <p:cNvSpPr/>
            <p:nvPr/>
          </p:nvSpPr>
          <p:spPr>
            <a:xfrm flipH="1">
              <a:off x="1729032" y="2399753"/>
              <a:ext cx="403125" cy="516814"/>
            </a:xfrm>
            <a:custGeom>
              <a:avLst/>
              <a:gdLst/>
              <a:ahLst/>
              <a:cxnLst/>
              <a:rect l="l" t="t" r="r" b="b"/>
              <a:pathLst>
                <a:path w="25640" h="32871" extrusionOk="0">
                  <a:moveTo>
                    <a:pt x="1" y="0"/>
                  </a:moveTo>
                  <a:lnTo>
                    <a:pt x="4584" y="2768"/>
                  </a:lnTo>
                  <a:lnTo>
                    <a:pt x="4584" y="2768"/>
                  </a:lnTo>
                  <a:cubicBezTo>
                    <a:pt x="3073" y="1815"/>
                    <a:pt x="1534" y="903"/>
                    <a:pt x="1" y="0"/>
                  </a:cubicBezTo>
                  <a:close/>
                  <a:moveTo>
                    <a:pt x="4584" y="2768"/>
                  </a:moveTo>
                  <a:cubicBezTo>
                    <a:pt x="6584" y="4029"/>
                    <a:pt x="8537" y="5362"/>
                    <a:pt x="10371" y="6843"/>
                  </a:cubicBezTo>
                  <a:lnTo>
                    <a:pt x="10371" y="6843"/>
                  </a:lnTo>
                  <a:cubicBezTo>
                    <a:pt x="9950" y="6383"/>
                    <a:pt x="9520" y="5930"/>
                    <a:pt x="9083" y="5485"/>
                  </a:cubicBezTo>
                  <a:lnTo>
                    <a:pt x="4584" y="2768"/>
                  </a:lnTo>
                  <a:close/>
                  <a:moveTo>
                    <a:pt x="10371" y="6843"/>
                  </a:moveTo>
                  <a:lnTo>
                    <a:pt x="10371" y="6843"/>
                  </a:lnTo>
                  <a:cubicBezTo>
                    <a:pt x="13391" y="10137"/>
                    <a:pt x="15994" y="13817"/>
                    <a:pt x="17711" y="17955"/>
                  </a:cubicBezTo>
                  <a:cubicBezTo>
                    <a:pt x="19702" y="22636"/>
                    <a:pt x="20435" y="27910"/>
                    <a:pt x="19282" y="32870"/>
                  </a:cubicBezTo>
                  <a:cubicBezTo>
                    <a:pt x="23544" y="27840"/>
                    <a:pt x="25640" y="21064"/>
                    <a:pt x="24941" y="14497"/>
                  </a:cubicBezTo>
                  <a:lnTo>
                    <a:pt x="24941" y="14497"/>
                  </a:lnTo>
                  <a:cubicBezTo>
                    <a:pt x="24243" y="17256"/>
                    <a:pt x="23579" y="19981"/>
                    <a:pt x="22915" y="22706"/>
                  </a:cubicBezTo>
                  <a:cubicBezTo>
                    <a:pt x="23195" y="18165"/>
                    <a:pt x="22217" y="13519"/>
                    <a:pt x="20086" y="9502"/>
                  </a:cubicBezTo>
                  <a:lnTo>
                    <a:pt x="20086" y="9502"/>
                  </a:lnTo>
                  <a:cubicBezTo>
                    <a:pt x="20750" y="13379"/>
                    <a:pt x="20784" y="17361"/>
                    <a:pt x="20226" y="21238"/>
                  </a:cubicBezTo>
                  <a:cubicBezTo>
                    <a:pt x="19178" y="16313"/>
                    <a:pt x="16139" y="11982"/>
                    <a:pt x="12401" y="8593"/>
                  </a:cubicBezTo>
                  <a:cubicBezTo>
                    <a:pt x="11744" y="7986"/>
                    <a:pt x="11066" y="7404"/>
                    <a:pt x="10371" y="6843"/>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87" name="Google Shape;2387;p69"/>
            <p:cNvSpPr/>
            <p:nvPr/>
          </p:nvSpPr>
          <p:spPr>
            <a:xfrm flipH="1">
              <a:off x="2232127" y="2404140"/>
              <a:ext cx="251560" cy="341068"/>
            </a:xfrm>
            <a:custGeom>
              <a:avLst/>
              <a:gdLst/>
              <a:ahLst/>
              <a:cxnLst/>
              <a:rect l="l" t="t" r="r" b="b"/>
              <a:pathLst>
                <a:path w="16000" h="21693" extrusionOk="0">
                  <a:moveTo>
                    <a:pt x="7825" y="4472"/>
                  </a:moveTo>
                  <a:cubicBezTo>
                    <a:pt x="7872" y="4675"/>
                    <a:pt x="7921" y="4878"/>
                    <a:pt x="7971" y="5080"/>
                  </a:cubicBezTo>
                  <a:lnTo>
                    <a:pt x="7971" y="5080"/>
                  </a:lnTo>
                  <a:cubicBezTo>
                    <a:pt x="7922" y="4877"/>
                    <a:pt x="7874" y="4675"/>
                    <a:pt x="7825" y="4472"/>
                  </a:cubicBezTo>
                  <a:close/>
                  <a:moveTo>
                    <a:pt x="1" y="1"/>
                  </a:moveTo>
                  <a:cubicBezTo>
                    <a:pt x="1064" y="3788"/>
                    <a:pt x="2778" y="7372"/>
                    <a:pt x="5033" y="10582"/>
                  </a:cubicBezTo>
                  <a:lnTo>
                    <a:pt x="5033" y="10582"/>
                  </a:lnTo>
                  <a:cubicBezTo>
                    <a:pt x="4797" y="10124"/>
                    <a:pt x="4575" y="9659"/>
                    <a:pt x="4367" y="9188"/>
                  </a:cubicBezTo>
                  <a:lnTo>
                    <a:pt x="1" y="1"/>
                  </a:lnTo>
                  <a:close/>
                  <a:moveTo>
                    <a:pt x="14916" y="3808"/>
                  </a:moveTo>
                  <a:lnTo>
                    <a:pt x="14916" y="3808"/>
                  </a:lnTo>
                  <a:cubicBezTo>
                    <a:pt x="13973" y="8454"/>
                    <a:pt x="13729" y="13205"/>
                    <a:pt x="14148" y="17920"/>
                  </a:cubicBezTo>
                  <a:cubicBezTo>
                    <a:pt x="11236" y="14138"/>
                    <a:pt x="9126" y="9715"/>
                    <a:pt x="7971" y="5080"/>
                  </a:cubicBezTo>
                  <a:lnTo>
                    <a:pt x="7971" y="5080"/>
                  </a:lnTo>
                  <a:cubicBezTo>
                    <a:pt x="8983" y="9275"/>
                    <a:pt x="10127" y="13438"/>
                    <a:pt x="11493" y="17536"/>
                  </a:cubicBezTo>
                  <a:cubicBezTo>
                    <a:pt x="9027" y="15523"/>
                    <a:pt x="6854" y="13175"/>
                    <a:pt x="5033" y="10582"/>
                  </a:cubicBezTo>
                  <a:lnTo>
                    <a:pt x="5033" y="10582"/>
                  </a:lnTo>
                  <a:cubicBezTo>
                    <a:pt x="7453" y="15283"/>
                    <a:pt x="11320" y="19242"/>
                    <a:pt x="15999" y="21693"/>
                  </a:cubicBezTo>
                  <a:cubicBezTo>
                    <a:pt x="14881" y="15790"/>
                    <a:pt x="14532" y="9782"/>
                    <a:pt x="14916" y="3808"/>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88" name="Google Shape;2388;p69"/>
            <p:cNvSpPr/>
            <p:nvPr/>
          </p:nvSpPr>
          <p:spPr>
            <a:xfrm flipH="1">
              <a:off x="2557283" y="2125028"/>
              <a:ext cx="207065" cy="547568"/>
            </a:xfrm>
            <a:custGeom>
              <a:avLst/>
              <a:gdLst/>
              <a:ahLst/>
              <a:cxnLst/>
              <a:rect l="l" t="t" r="r" b="b"/>
              <a:pathLst>
                <a:path w="13170" h="34827" extrusionOk="0">
                  <a:moveTo>
                    <a:pt x="13169" y="1"/>
                  </a:moveTo>
                  <a:lnTo>
                    <a:pt x="13169" y="1"/>
                  </a:lnTo>
                  <a:cubicBezTo>
                    <a:pt x="7720" y="3249"/>
                    <a:pt x="3982" y="8873"/>
                    <a:pt x="2306" y="14986"/>
                  </a:cubicBezTo>
                  <a:cubicBezTo>
                    <a:pt x="629" y="21064"/>
                    <a:pt x="874" y="27561"/>
                    <a:pt x="2166" y="33744"/>
                  </a:cubicBezTo>
                  <a:lnTo>
                    <a:pt x="2550" y="34827"/>
                  </a:lnTo>
                  <a:lnTo>
                    <a:pt x="2550" y="34827"/>
                  </a:lnTo>
                  <a:cubicBezTo>
                    <a:pt x="0" y="22461"/>
                    <a:pt x="4122" y="8873"/>
                    <a:pt x="13169"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389" name="Google Shape;2389;p69"/>
            <p:cNvSpPr/>
            <p:nvPr/>
          </p:nvSpPr>
          <p:spPr>
            <a:xfrm flipH="1">
              <a:off x="1619788" y="2472807"/>
              <a:ext cx="1051741" cy="607439"/>
            </a:xfrm>
            <a:custGeom>
              <a:avLst/>
              <a:gdLst/>
              <a:ahLst/>
              <a:cxnLst/>
              <a:rect l="l" t="t" r="r" b="b"/>
              <a:pathLst>
                <a:path w="66894" h="38635" extrusionOk="0">
                  <a:moveTo>
                    <a:pt x="42479" y="5201"/>
                  </a:moveTo>
                  <a:cubicBezTo>
                    <a:pt x="42560" y="5201"/>
                    <a:pt x="42640" y="5202"/>
                    <a:pt x="42721" y="5205"/>
                  </a:cubicBezTo>
                  <a:cubicBezTo>
                    <a:pt x="47017" y="5345"/>
                    <a:pt x="50336" y="9187"/>
                    <a:pt x="50196" y="13798"/>
                  </a:cubicBezTo>
                  <a:cubicBezTo>
                    <a:pt x="49997" y="19783"/>
                    <a:pt x="46791" y="21179"/>
                    <a:pt x="42777" y="21179"/>
                  </a:cubicBezTo>
                  <a:cubicBezTo>
                    <a:pt x="42574" y="21179"/>
                    <a:pt x="42369" y="21175"/>
                    <a:pt x="42162" y="21168"/>
                  </a:cubicBezTo>
                  <a:cubicBezTo>
                    <a:pt x="37901" y="21029"/>
                    <a:pt x="34407" y="20889"/>
                    <a:pt x="34652" y="13274"/>
                  </a:cubicBezTo>
                  <a:cubicBezTo>
                    <a:pt x="34823" y="8750"/>
                    <a:pt x="38290" y="5201"/>
                    <a:pt x="42479" y="5201"/>
                  </a:cubicBezTo>
                  <a:close/>
                  <a:moveTo>
                    <a:pt x="35239" y="25348"/>
                  </a:moveTo>
                  <a:cubicBezTo>
                    <a:pt x="37031" y="25348"/>
                    <a:pt x="38163" y="27519"/>
                    <a:pt x="37761" y="29901"/>
                  </a:cubicBezTo>
                  <a:cubicBezTo>
                    <a:pt x="37272" y="32835"/>
                    <a:pt x="32801" y="35001"/>
                    <a:pt x="27945" y="35106"/>
                  </a:cubicBezTo>
                  <a:cubicBezTo>
                    <a:pt x="27804" y="35108"/>
                    <a:pt x="27664" y="35109"/>
                    <a:pt x="27526" y="35109"/>
                  </a:cubicBezTo>
                  <a:cubicBezTo>
                    <a:pt x="22936" y="35109"/>
                    <a:pt x="19854" y="33981"/>
                    <a:pt x="20260" y="31438"/>
                  </a:cubicBezTo>
                  <a:cubicBezTo>
                    <a:pt x="20575" y="29552"/>
                    <a:pt x="20959" y="28504"/>
                    <a:pt x="24662" y="28085"/>
                  </a:cubicBezTo>
                  <a:cubicBezTo>
                    <a:pt x="28329" y="27631"/>
                    <a:pt x="31508" y="26932"/>
                    <a:pt x="33988" y="25674"/>
                  </a:cubicBezTo>
                  <a:cubicBezTo>
                    <a:pt x="34430" y="25450"/>
                    <a:pt x="34850" y="25348"/>
                    <a:pt x="35239" y="25348"/>
                  </a:cubicBezTo>
                  <a:close/>
                  <a:moveTo>
                    <a:pt x="26758" y="0"/>
                  </a:moveTo>
                  <a:lnTo>
                    <a:pt x="26758" y="0"/>
                  </a:lnTo>
                  <a:cubicBezTo>
                    <a:pt x="26234" y="9152"/>
                    <a:pt x="28015" y="17326"/>
                    <a:pt x="28015" y="17326"/>
                  </a:cubicBezTo>
                  <a:cubicBezTo>
                    <a:pt x="22810" y="15614"/>
                    <a:pt x="18793" y="10305"/>
                    <a:pt x="16069" y="5380"/>
                  </a:cubicBezTo>
                  <a:cubicBezTo>
                    <a:pt x="15498" y="5306"/>
                    <a:pt x="14947" y="5272"/>
                    <a:pt x="14413" y="5272"/>
                  </a:cubicBezTo>
                  <a:cubicBezTo>
                    <a:pt x="10113" y="5272"/>
                    <a:pt x="7012" y="7516"/>
                    <a:pt x="4961" y="9816"/>
                  </a:cubicBezTo>
                  <a:cubicBezTo>
                    <a:pt x="3808" y="11632"/>
                    <a:pt x="2725" y="13309"/>
                    <a:pt x="1887" y="14601"/>
                  </a:cubicBezTo>
                  <a:lnTo>
                    <a:pt x="1852" y="14601"/>
                  </a:lnTo>
                  <a:cubicBezTo>
                    <a:pt x="1852" y="14613"/>
                    <a:pt x="1852" y="14626"/>
                    <a:pt x="1852" y="14636"/>
                  </a:cubicBezTo>
                  <a:cubicBezTo>
                    <a:pt x="804" y="16208"/>
                    <a:pt x="70" y="17221"/>
                    <a:pt x="1" y="17326"/>
                  </a:cubicBezTo>
                  <a:cubicBezTo>
                    <a:pt x="490" y="25116"/>
                    <a:pt x="175" y="31717"/>
                    <a:pt x="6603" y="35420"/>
                  </a:cubicBezTo>
                  <a:cubicBezTo>
                    <a:pt x="10114" y="37452"/>
                    <a:pt x="15697" y="38635"/>
                    <a:pt x="24553" y="38635"/>
                  </a:cubicBezTo>
                  <a:cubicBezTo>
                    <a:pt x="24682" y="38635"/>
                    <a:pt x="24811" y="38634"/>
                    <a:pt x="24941" y="38634"/>
                  </a:cubicBezTo>
                  <a:cubicBezTo>
                    <a:pt x="27037" y="38634"/>
                    <a:pt x="29342" y="38564"/>
                    <a:pt x="31823" y="38424"/>
                  </a:cubicBezTo>
                  <a:cubicBezTo>
                    <a:pt x="33150" y="38354"/>
                    <a:pt x="34442" y="38250"/>
                    <a:pt x="35665" y="38110"/>
                  </a:cubicBezTo>
                  <a:cubicBezTo>
                    <a:pt x="39053" y="37726"/>
                    <a:pt x="42022" y="37132"/>
                    <a:pt x="44607" y="36363"/>
                  </a:cubicBezTo>
                  <a:cubicBezTo>
                    <a:pt x="47576" y="35490"/>
                    <a:pt x="50056" y="34372"/>
                    <a:pt x="52082" y="33045"/>
                  </a:cubicBezTo>
                  <a:cubicBezTo>
                    <a:pt x="55820" y="30635"/>
                    <a:pt x="58125" y="27561"/>
                    <a:pt x="59488" y="24137"/>
                  </a:cubicBezTo>
                  <a:cubicBezTo>
                    <a:pt x="59523" y="24103"/>
                    <a:pt x="59523" y="24068"/>
                    <a:pt x="59523" y="24033"/>
                  </a:cubicBezTo>
                  <a:cubicBezTo>
                    <a:pt x="60780" y="23893"/>
                    <a:pt x="61863" y="23509"/>
                    <a:pt x="62771" y="23020"/>
                  </a:cubicBezTo>
                  <a:cubicBezTo>
                    <a:pt x="65147" y="21727"/>
                    <a:pt x="66369" y="19422"/>
                    <a:pt x="66649" y="17047"/>
                  </a:cubicBezTo>
                  <a:cubicBezTo>
                    <a:pt x="66893" y="14916"/>
                    <a:pt x="66369" y="12750"/>
                    <a:pt x="65112" y="11248"/>
                  </a:cubicBezTo>
                  <a:cubicBezTo>
                    <a:pt x="64762" y="10829"/>
                    <a:pt x="64378" y="10480"/>
                    <a:pt x="63924" y="10200"/>
                  </a:cubicBezTo>
                  <a:cubicBezTo>
                    <a:pt x="63534" y="9935"/>
                    <a:pt x="63138" y="9826"/>
                    <a:pt x="62752" y="9826"/>
                  </a:cubicBezTo>
                  <a:cubicBezTo>
                    <a:pt x="62171" y="9826"/>
                    <a:pt x="61612" y="10074"/>
                    <a:pt x="61130" y="10410"/>
                  </a:cubicBezTo>
                  <a:cubicBezTo>
                    <a:pt x="60151" y="11108"/>
                    <a:pt x="59488" y="12121"/>
                    <a:pt x="59488" y="12121"/>
                  </a:cubicBezTo>
                  <a:lnTo>
                    <a:pt x="59453" y="12121"/>
                  </a:lnTo>
                  <a:cubicBezTo>
                    <a:pt x="59348" y="20994"/>
                    <a:pt x="53515" y="28993"/>
                    <a:pt x="53515" y="28993"/>
                  </a:cubicBezTo>
                  <a:cubicBezTo>
                    <a:pt x="55541" y="18688"/>
                    <a:pt x="51838" y="10864"/>
                    <a:pt x="47157" y="5345"/>
                  </a:cubicBezTo>
                  <a:cubicBezTo>
                    <a:pt x="45676" y="4719"/>
                    <a:pt x="43929" y="4240"/>
                    <a:pt x="42052" y="4240"/>
                  </a:cubicBezTo>
                  <a:cubicBezTo>
                    <a:pt x="39633" y="4240"/>
                    <a:pt x="36999" y="5035"/>
                    <a:pt x="34442" y="7336"/>
                  </a:cubicBezTo>
                  <a:cubicBezTo>
                    <a:pt x="34582" y="8349"/>
                    <a:pt x="34652" y="9012"/>
                    <a:pt x="34652" y="9012"/>
                  </a:cubicBezTo>
                  <a:cubicBezTo>
                    <a:pt x="34268" y="8768"/>
                    <a:pt x="33883" y="8523"/>
                    <a:pt x="33499" y="8244"/>
                  </a:cubicBezTo>
                  <a:cubicBezTo>
                    <a:pt x="33464" y="8279"/>
                    <a:pt x="33464" y="8314"/>
                    <a:pt x="33429" y="8349"/>
                  </a:cubicBezTo>
                  <a:cubicBezTo>
                    <a:pt x="33429" y="8349"/>
                    <a:pt x="33429" y="8279"/>
                    <a:pt x="33429" y="8174"/>
                  </a:cubicBezTo>
                  <a:cubicBezTo>
                    <a:pt x="29692" y="5275"/>
                    <a:pt x="26758" y="1"/>
                    <a:pt x="26758"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390" name="Google Shape;2390;p69"/>
            <p:cNvSpPr/>
            <p:nvPr/>
          </p:nvSpPr>
          <p:spPr>
            <a:xfrm flipH="1">
              <a:off x="2636906" y="2697439"/>
              <a:ext cx="21445" cy="72512"/>
            </a:xfrm>
            <a:custGeom>
              <a:avLst/>
              <a:gdLst/>
              <a:ahLst/>
              <a:cxnLst/>
              <a:rect l="l" t="t" r="r" b="b"/>
              <a:pathLst>
                <a:path w="1364" h="4612" extrusionOk="0">
                  <a:moveTo>
                    <a:pt x="1224" y="1"/>
                  </a:moveTo>
                  <a:cubicBezTo>
                    <a:pt x="700" y="560"/>
                    <a:pt x="280" y="1224"/>
                    <a:pt x="1" y="1922"/>
                  </a:cubicBezTo>
                  <a:cubicBezTo>
                    <a:pt x="106" y="2516"/>
                    <a:pt x="245" y="3075"/>
                    <a:pt x="385" y="3634"/>
                  </a:cubicBezTo>
                  <a:cubicBezTo>
                    <a:pt x="560" y="3983"/>
                    <a:pt x="734" y="4297"/>
                    <a:pt x="909" y="4612"/>
                  </a:cubicBezTo>
                  <a:cubicBezTo>
                    <a:pt x="979" y="3389"/>
                    <a:pt x="1119" y="2202"/>
                    <a:pt x="1363" y="1014"/>
                  </a:cubicBezTo>
                  <a:cubicBezTo>
                    <a:pt x="1328" y="909"/>
                    <a:pt x="1328" y="804"/>
                    <a:pt x="1293" y="735"/>
                  </a:cubicBezTo>
                  <a:cubicBezTo>
                    <a:pt x="1258" y="490"/>
                    <a:pt x="1258" y="246"/>
                    <a:pt x="1224" y="1"/>
                  </a:cubicBezTo>
                  <a:close/>
                </a:path>
              </a:pathLst>
            </a:custGeom>
            <a:solidFill>
              <a:srgbClr val="FFFFFF"/>
            </a:solidFill>
            <a:ln>
              <a:noFill/>
            </a:ln>
          </p:spPr>
          <p:txBody>
            <a:bodyPr spcFirstLastPara="1" wrap="square" lIns="165409" tIns="165409" rIns="165409" bIns="165409" anchor="ctr" anchorCtr="0">
              <a:noAutofit/>
            </a:bodyPr>
            <a:lstStyle/>
            <a:p>
              <a:endParaRPr sz="3539"/>
            </a:p>
          </p:txBody>
        </p:sp>
        <p:sp>
          <p:nvSpPr>
            <p:cNvPr id="2391" name="Google Shape;2391;p69"/>
            <p:cNvSpPr/>
            <p:nvPr/>
          </p:nvSpPr>
          <p:spPr>
            <a:xfrm flipH="1">
              <a:off x="1619788" y="2472807"/>
              <a:ext cx="1051741" cy="607439"/>
            </a:xfrm>
            <a:custGeom>
              <a:avLst/>
              <a:gdLst/>
              <a:ahLst/>
              <a:cxnLst/>
              <a:rect l="l" t="t" r="r" b="b"/>
              <a:pathLst>
                <a:path w="66894" h="38635" extrusionOk="0">
                  <a:moveTo>
                    <a:pt x="35239" y="25348"/>
                  </a:moveTo>
                  <a:cubicBezTo>
                    <a:pt x="37031" y="25348"/>
                    <a:pt x="38163" y="27519"/>
                    <a:pt x="37761" y="29901"/>
                  </a:cubicBezTo>
                  <a:cubicBezTo>
                    <a:pt x="37272" y="32835"/>
                    <a:pt x="32801" y="35001"/>
                    <a:pt x="27945" y="35106"/>
                  </a:cubicBezTo>
                  <a:cubicBezTo>
                    <a:pt x="27804" y="35108"/>
                    <a:pt x="27664" y="35109"/>
                    <a:pt x="27526" y="35109"/>
                  </a:cubicBezTo>
                  <a:cubicBezTo>
                    <a:pt x="22936" y="35109"/>
                    <a:pt x="19854" y="33981"/>
                    <a:pt x="20260" y="31438"/>
                  </a:cubicBezTo>
                  <a:cubicBezTo>
                    <a:pt x="20575" y="29552"/>
                    <a:pt x="20959" y="28504"/>
                    <a:pt x="24662" y="28085"/>
                  </a:cubicBezTo>
                  <a:cubicBezTo>
                    <a:pt x="28329" y="27631"/>
                    <a:pt x="31508" y="26932"/>
                    <a:pt x="33988" y="25674"/>
                  </a:cubicBezTo>
                  <a:cubicBezTo>
                    <a:pt x="34430" y="25450"/>
                    <a:pt x="34850" y="25348"/>
                    <a:pt x="35239" y="25348"/>
                  </a:cubicBezTo>
                  <a:close/>
                  <a:moveTo>
                    <a:pt x="26758" y="0"/>
                  </a:moveTo>
                  <a:lnTo>
                    <a:pt x="26758" y="0"/>
                  </a:lnTo>
                  <a:cubicBezTo>
                    <a:pt x="26234" y="9152"/>
                    <a:pt x="28015" y="17326"/>
                    <a:pt x="28015" y="17326"/>
                  </a:cubicBezTo>
                  <a:cubicBezTo>
                    <a:pt x="22810" y="15614"/>
                    <a:pt x="18793" y="10305"/>
                    <a:pt x="16069" y="5380"/>
                  </a:cubicBezTo>
                  <a:cubicBezTo>
                    <a:pt x="15498" y="5306"/>
                    <a:pt x="14947" y="5272"/>
                    <a:pt x="14413" y="5272"/>
                  </a:cubicBezTo>
                  <a:cubicBezTo>
                    <a:pt x="10113" y="5272"/>
                    <a:pt x="7012" y="7516"/>
                    <a:pt x="4961" y="9816"/>
                  </a:cubicBezTo>
                  <a:cubicBezTo>
                    <a:pt x="3808" y="11632"/>
                    <a:pt x="2725" y="13309"/>
                    <a:pt x="1887" y="14601"/>
                  </a:cubicBezTo>
                  <a:lnTo>
                    <a:pt x="1852" y="14601"/>
                  </a:lnTo>
                  <a:cubicBezTo>
                    <a:pt x="1852" y="14613"/>
                    <a:pt x="1852" y="14626"/>
                    <a:pt x="1852" y="14636"/>
                  </a:cubicBezTo>
                  <a:cubicBezTo>
                    <a:pt x="804" y="16208"/>
                    <a:pt x="70" y="17221"/>
                    <a:pt x="1" y="17326"/>
                  </a:cubicBezTo>
                  <a:cubicBezTo>
                    <a:pt x="490" y="25116"/>
                    <a:pt x="175" y="31717"/>
                    <a:pt x="6603" y="35420"/>
                  </a:cubicBezTo>
                  <a:cubicBezTo>
                    <a:pt x="10114" y="37452"/>
                    <a:pt x="15697" y="38635"/>
                    <a:pt x="24553" y="38635"/>
                  </a:cubicBezTo>
                  <a:cubicBezTo>
                    <a:pt x="24682" y="38635"/>
                    <a:pt x="24811" y="38634"/>
                    <a:pt x="24941" y="38634"/>
                  </a:cubicBezTo>
                  <a:cubicBezTo>
                    <a:pt x="27037" y="38634"/>
                    <a:pt x="29342" y="38564"/>
                    <a:pt x="31823" y="38424"/>
                  </a:cubicBezTo>
                  <a:cubicBezTo>
                    <a:pt x="33150" y="38354"/>
                    <a:pt x="34442" y="38250"/>
                    <a:pt x="35665" y="38110"/>
                  </a:cubicBezTo>
                  <a:cubicBezTo>
                    <a:pt x="39053" y="37726"/>
                    <a:pt x="42022" y="37132"/>
                    <a:pt x="44607" y="36363"/>
                  </a:cubicBezTo>
                  <a:cubicBezTo>
                    <a:pt x="47576" y="35490"/>
                    <a:pt x="50056" y="34372"/>
                    <a:pt x="52082" y="33045"/>
                  </a:cubicBezTo>
                  <a:cubicBezTo>
                    <a:pt x="55820" y="30635"/>
                    <a:pt x="58125" y="27561"/>
                    <a:pt x="59488" y="24137"/>
                  </a:cubicBezTo>
                  <a:cubicBezTo>
                    <a:pt x="59523" y="24103"/>
                    <a:pt x="59523" y="24068"/>
                    <a:pt x="59523" y="24033"/>
                  </a:cubicBezTo>
                  <a:cubicBezTo>
                    <a:pt x="60780" y="23893"/>
                    <a:pt x="61863" y="23509"/>
                    <a:pt x="62771" y="23020"/>
                  </a:cubicBezTo>
                  <a:cubicBezTo>
                    <a:pt x="65147" y="21727"/>
                    <a:pt x="66369" y="19422"/>
                    <a:pt x="66649" y="17047"/>
                  </a:cubicBezTo>
                  <a:cubicBezTo>
                    <a:pt x="66893" y="14916"/>
                    <a:pt x="66369" y="12750"/>
                    <a:pt x="65112" y="11248"/>
                  </a:cubicBezTo>
                  <a:cubicBezTo>
                    <a:pt x="64762" y="10829"/>
                    <a:pt x="64378" y="10480"/>
                    <a:pt x="63924" y="10200"/>
                  </a:cubicBezTo>
                  <a:cubicBezTo>
                    <a:pt x="63534" y="9935"/>
                    <a:pt x="63138" y="9826"/>
                    <a:pt x="62752" y="9826"/>
                  </a:cubicBezTo>
                  <a:cubicBezTo>
                    <a:pt x="62171" y="9826"/>
                    <a:pt x="61612" y="10074"/>
                    <a:pt x="61130" y="10410"/>
                  </a:cubicBezTo>
                  <a:cubicBezTo>
                    <a:pt x="60151" y="11108"/>
                    <a:pt x="59488" y="12121"/>
                    <a:pt x="59488" y="12121"/>
                  </a:cubicBezTo>
                  <a:lnTo>
                    <a:pt x="59453" y="12121"/>
                  </a:lnTo>
                  <a:cubicBezTo>
                    <a:pt x="59348" y="20994"/>
                    <a:pt x="53515" y="28993"/>
                    <a:pt x="53515" y="28993"/>
                  </a:cubicBezTo>
                  <a:cubicBezTo>
                    <a:pt x="54807" y="22391"/>
                    <a:pt x="53759" y="16837"/>
                    <a:pt x="51628" y="12226"/>
                  </a:cubicBezTo>
                  <a:cubicBezTo>
                    <a:pt x="51593" y="12086"/>
                    <a:pt x="51558" y="11947"/>
                    <a:pt x="51524" y="11842"/>
                  </a:cubicBezTo>
                  <a:lnTo>
                    <a:pt x="51104" y="11213"/>
                  </a:lnTo>
                  <a:cubicBezTo>
                    <a:pt x="49987" y="9012"/>
                    <a:pt x="48624" y="7091"/>
                    <a:pt x="47157" y="5345"/>
                  </a:cubicBezTo>
                  <a:cubicBezTo>
                    <a:pt x="47157" y="5345"/>
                    <a:pt x="45163" y="4061"/>
                    <a:pt x="42203" y="4061"/>
                  </a:cubicBezTo>
                  <a:cubicBezTo>
                    <a:pt x="39748" y="4061"/>
                    <a:pt x="36628" y="4944"/>
                    <a:pt x="33429" y="8174"/>
                  </a:cubicBezTo>
                  <a:cubicBezTo>
                    <a:pt x="29692" y="5275"/>
                    <a:pt x="26758" y="1"/>
                    <a:pt x="26758" y="0"/>
                  </a:cubicBezTo>
                  <a:close/>
                </a:path>
              </a:pathLst>
            </a:custGeom>
            <a:solidFill>
              <a:srgbClr val="FEDEDC"/>
            </a:solidFill>
            <a:ln>
              <a:noFill/>
            </a:ln>
          </p:spPr>
          <p:txBody>
            <a:bodyPr spcFirstLastPara="1" wrap="square" lIns="165409" tIns="165409" rIns="165409" bIns="165409" anchor="ctr" anchorCtr="0">
              <a:noAutofit/>
            </a:bodyPr>
            <a:lstStyle/>
            <a:p>
              <a:endParaRPr sz="3539"/>
            </a:p>
          </p:txBody>
        </p:sp>
        <p:sp>
          <p:nvSpPr>
            <p:cNvPr id="2392" name="Google Shape;2392;p69"/>
            <p:cNvSpPr/>
            <p:nvPr/>
          </p:nvSpPr>
          <p:spPr>
            <a:xfrm flipH="1">
              <a:off x="1679006" y="3262070"/>
              <a:ext cx="43944" cy="162586"/>
            </a:xfrm>
            <a:custGeom>
              <a:avLst/>
              <a:gdLst/>
              <a:ahLst/>
              <a:cxnLst/>
              <a:rect l="l" t="t" r="r" b="b"/>
              <a:pathLst>
                <a:path w="2795" h="10341" extrusionOk="0">
                  <a:moveTo>
                    <a:pt x="2795" y="1"/>
                  </a:moveTo>
                  <a:cubicBezTo>
                    <a:pt x="2760" y="36"/>
                    <a:pt x="2690" y="71"/>
                    <a:pt x="2620" y="106"/>
                  </a:cubicBezTo>
                  <a:cubicBezTo>
                    <a:pt x="2236" y="315"/>
                    <a:pt x="1362" y="839"/>
                    <a:pt x="140" y="1363"/>
                  </a:cubicBezTo>
                  <a:lnTo>
                    <a:pt x="0" y="10340"/>
                  </a:lnTo>
                  <a:cubicBezTo>
                    <a:pt x="1677" y="9956"/>
                    <a:pt x="2795" y="9537"/>
                    <a:pt x="2795" y="9537"/>
                  </a:cubicBezTo>
                  <a:lnTo>
                    <a:pt x="2795" y="1"/>
                  </a:ln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393" name="Google Shape;2393;p69"/>
            <p:cNvSpPr/>
            <p:nvPr/>
          </p:nvSpPr>
          <p:spPr>
            <a:xfrm flipH="1">
              <a:off x="1679006" y="3238453"/>
              <a:ext cx="43944" cy="42309"/>
            </a:xfrm>
            <a:custGeom>
              <a:avLst/>
              <a:gdLst/>
              <a:ahLst/>
              <a:cxnLst/>
              <a:rect l="l" t="t" r="r" b="b"/>
              <a:pathLst>
                <a:path w="2795" h="2691" extrusionOk="0">
                  <a:moveTo>
                    <a:pt x="0" y="1"/>
                  </a:moveTo>
                  <a:lnTo>
                    <a:pt x="0" y="210"/>
                  </a:lnTo>
                  <a:cubicBezTo>
                    <a:pt x="70" y="979"/>
                    <a:pt x="105" y="1817"/>
                    <a:pt x="140" y="2691"/>
                  </a:cubicBezTo>
                  <a:cubicBezTo>
                    <a:pt x="140" y="2691"/>
                    <a:pt x="1921" y="1992"/>
                    <a:pt x="2620" y="1608"/>
                  </a:cubicBezTo>
                  <a:cubicBezTo>
                    <a:pt x="2690" y="1573"/>
                    <a:pt x="2760" y="1538"/>
                    <a:pt x="2795" y="1503"/>
                  </a:cubicBezTo>
                  <a:cubicBezTo>
                    <a:pt x="2795" y="1503"/>
                    <a:pt x="2445" y="525"/>
                    <a:pt x="0"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394" name="Google Shape;2394;p69"/>
            <p:cNvSpPr/>
            <p:nvPr/>
          </p:nvSpPr>
          <p:spPr>
            <a:xfrm flipH="1">
              <a:off x="1700995" y="3080176"/>
              <a:ext cx="252645" cy="225288"/>
            </a:xfrm>
            <a:custGeom>
              <a:avLst/>
              <a:gdLst/>
              <a:ahLst/>
              <a:cxnLst/>
              <a:rect l="l" t="t" r="r" b="b"/>
              <a:pathLst>
                <a:path w="16069" h="14329" extrusionOk="0">
                  <a:moveTo>
                    <a:pt x="9522" y="0"/>
                  </a:moveTo>
                  <a:cubicBezTo>
                    <a:pt x="8439" y="0"/>
                    <a:pt x="7568" y="470"/>
                    <a:pt x="6882" y="1125"/>
                  </a:cubicBezTo>
                  <a:cubicBezTo>
                    <a:pt x="4995" y="3011"/>
                    <a:pt x="4541" y="6539"/>
                    <a:pt x="4541" y="6539"/>
                  </a:cubicBezTo>
                  <a:cubicBezTo>
                    <a:pt x="4541" y="6539"/>
                    <a:pt x="2829" y="5116"/>
                    <a:pt x="1568" y="5116"/>
                  </a:cubicBezTo>
                  <a:cubicBezTo>
                    <a:pt x="1312" y="5116"/>
                    <a:pt x="1074" y="5175"/>
                    <a:pt x="873" y="5316"/>
                  </a:cubicBezTo>
                  <a:cubicBezTo>
                    <a:pt x="664" y="5456"/>
                    <a:pt x="489" y="5700"/>
                    <a:pt x="384" y="6050"/>
                  </a:cubicBezTo>
                  <a:cubicBezTo>
                    <a:pt x="0" y="7168"/>
                    <a:pt x="2096" y="9438"/>
                    <a:pt x="2096" y="9438"/>
                  </a:cubicBezTo>
                  <a:lnTo>
                    <a:pt x="2096" y="12233"/>
                  </a:lnTo>
                  <a:cubicBezTo>
                    <a:pt x="2096" y="12267"/>
                    <a:pt x="2096" y="12267"/>
                    <a:pt x="2131" y="12267"/>
                  </a:cubicBezTo>
                  <a:cubicBezTo>
                    <a:pt x="2410" y="12477"/>
                    <a:pt x="4925" y="14119"/>
                    <a:pt x="8104" y="14328"/>
                  </a:cubicBezTo>
                  <a:lnTo>
                    <a:pt x="8139" y="14328"/>
                  </a:lnTo>
                  <a:cubicBezTo>
                    <a:pt x="9676" y="14328"/>
                    <a:pt x="10968" y="14154"/>
                    <a:pt x="11947" y="13909"/>
                  </a:cubicBezTo>
                  <a:lnTo>
                    <a:pt x="12016" y="13909"/>
                  </a:lnTo>
                  <a:cubicBezTo>
                    <a:pt x="12401" y="13804"/>
                    <a:pt x="12820" y="13665"/>
                    <a:pt x="13204" y="13560"/>
                  </a:cubicBezTo>
                  <a:cubicBezTo>
                    <a:pt x="13239" y="13560"/>
                    <a:pt x="13239" y="13525"/>
                    <a:pt x="13274" y="13525"/>
                  </a:cubicBezTo>
                  <a:cubicBezTo>
                    <a:pt x="14322" y="13141"/>
                    <a:pt x="14811" y="12757"/>
                    <a:pt x="14811" y="12757"/>
                  </a:cubicBezTo>
                  <a:lnTo>
                    <a:pt x="14671" y="10276"/>
                  </a:lnTo>
                  <a:cubicBezTo>
                    <a:pt x="16068" y="2696"/>
                    <a:pt x="12401" y="146"/>
                    <a:pt x="9746" y="7"/>
                  </a:cubicBezTo>
                  <a:cubicBezTo>
                    <a:pt x="9670" y="2"/>
                    <a:pt x="9595" y="0"/>
                    <a:pt x="9522"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395" name="Google Shape;2395;p69"/>
            <p:cNvSpPr/>
            <p:nvPr/>
          </p:nvSpPr>
          <p:spPr>
            <a:xfrm flipH="1">
              <a:off x="1720757" y="3283502"/>
              <a:ext cx="73047" cy="150496"/>
            </a:xfrm>
            <a:custGeom>
              <a:avLst/>
              <a:gdLst/>
              <a:ahLst/>
              <a:cxnLst/>
              <a:rect l="l" t="t" r="r" b="b"/>
              <a:pathLst>
                <a:path w="4646" h="9572" extrusionOk="0">
                  <a:moveTo>
                    <a:pt x="4646" y="0"/>
                  </a:moveTo>
                  <a:lnTo>
                    <a:pt x="4646" y="0"/>
                  </a:lnTo>
                  <a:cubicBezTo>
                    <a:pt x="4192" y="210"/>
                    <a:pt x="3668" y="419"/>
                    <a:pt x="3109" y="594"/>
                  </a:cubicBezTo>
                  <a:cubicBezTo>
                    <a:pt x="3074" y="594"/>
                    <a:pt x="3074" y="629"/>
                    <a:pt x="3039" y="629"/>
                  </a:cubicBezTo>
                  <a:cubicBezTo>
                    <a:pt x="2690" y="734"/>
                    <a:pt x="2305" y="873"/>
                    <a:pt x="1851" y="978"/>
                  </a:cubicBezTo>
                  <a:lnTo>
                    <a:pt x="1782" y="978"/>
                  </a:lnTo>
                  <a:cubicBezTo>
                    <a:pt x="1292" y="1118"/>
                    <a:pt x="803" y="1223"/>
                    <a:pt x="279" y="1293"/>
                  </a:cubicBezTo>
                  <a:lnTo>
                    <a:pt x="0" y="9571"/>
                  </a:lnTo>
                  <a:cubicBezTo>
                    <a:pt x="803" y="9536"/>
                    <a:pt x="1607" y="9466"/>
                    <a:pt x="2340" y="9362"/>
                  </a:cubicBezTo>
                  <a:cubicBezTo>
                    <a:pt x="2480" y="9327"/>
                    <a:pt x="2585" y="9327"/>
                    <a:pt x="2690" y="9292"/>
                  </a:cubicBezTo>
                  <a:cubicBezTo>
                    <a:pt x="3353" y="9187"/>
                    <a:pt x="3947" y="9082"/>
                    <a:pt x="4506" y="8977"/>
                  </a:cubicBezTo>
                  <a:lnTo>
                    <a:pt x="4506" y="8942"/>
                  </a:lnTo>
                  <a:lnTo>
                    <a:pt x="4646" y="0"/>
                  </a:ln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396" name="Google Shape;2396;p69"/>
            <p:cNvSpPr/>
            <p:nvPr/>
          </p:nvSpPr>
          <p:spPr>
            <a:xfrm flipH="1">
              <a:off x="1745503" y="3341712"/>
              <a:ext cx="333380" cy="505840"/>
            </a:xfrm>
            <a:custGeom>
              <a:avLst/>
              <a:gdLst/>
              <a:ahLst/>
              <a:cxnLst/>
              <a:rect l="l" t="t" r="r" b="b"/>
              <a:pathLst>
                <a:path w="21204" h="32173" extrusionOk="0">
                  <a:moveTo>
                    <a:pt x="1608" y="1"/>
                  </a:moveTo>
                  <a:lnTo>
                    <a:pt x="1573" y="106"/>
                  </a:lnTo>
                  <a:lnTo>
                    <a:pt x="385" y="3913"/>
                  </a:lnTo>
                  <a:lnTo>
                    <a:pt x="1" y="5240"/>
                  </a:lnTo>
                  <a:cubicBezTo>
                    <a:pt x="1" y="5240"/>
                    <a:pt x="909" y="5590"/>
                    <a:pt x="176" y="6323"/>
                  </a:cubicBezTo>
                  <a:lnTo>
                    <a:pt x="1468" y="9572"/>
                  </a:lnTo>
                  <a:lnTo>
                    <a:pt x="2830" y="13065"/>
                  </a:lnTo>
                  <a:lnTo>
                    <a:pt x="5520" y="19876"/>
                  </a:lnTo>
                  <a:lnTo>
                    <a:pt x="3180" y="19876"/>
                  </a:lnTo>
                  <a:cubicBezTo>
                    <a:pt x="3180" y="19876"/>
                    <a:pt x="4472" y="20610"/>
                    <a:pt x="3564" y="21344"/>
                  </a:cubicBezTo>
                  <a:cubicBezTo>
                    <a:pt x="3564" y="21344"/>
                    <a:pt x="5590" y="22566"/>
                    <a:pt x="7371" y="24487"/>
                  </a:cubicBezTo>
                  <a:lnTo>
                    <a:pt x="12506" y="17047"/>
                  </a:lnTo>
                  <a:lnTo>
                    <a:pt x="12506" y="17047"/>
                  </a:lnTo>
                  <a:cubicBezTo>
                    <a:pt x="11808" y="26618"/>
                    <a:pt x="16768" y="32172"/>
                    <a:pt x="16768" y="32172"/>
                  </a:cubicBezTo>
                  <a:cubicBezTo>
                    <a:pt x="16803" y="31997"/>
                    <a:pt x="16838" y="31858"/>
                    <a:pt x="16907" y="31718"/>
                  </a:cubicBezTo>
                  <a:cubicBezTo>
                    <a:pt x="16244" y="28400"/>
                    <a:pt x="17012" y="24976"/>
                    <a:pt x="18060" y="21763"/>
                  </a:cubicBezTo>
                  <a:cubicBezTo>
                    <a:pt x="19143" y="18479"/>
                    <a:pt x="20505" y="15266"/>
                    <a:pt x="20959" y="11807"/>
                  </a:cubicBezTo>
                  <a:cubicBezTo>
                    <a:pt x="21204" y="9747"/>
                    <a:pt x="21134" y="7686"/>
                    <a:pt x="20820" y="5590"/>
                  </a:cubicBezTo>
                  <a:cubicBezTo>
                    <a:pt x="20715" y="5625"/>
                    <a:pt x="20610" y="5625"/>
                    <a:pt x="20470" y="5660"/>
                  </a:cubicBezTo>
                  <a:cubicBezTo>
                    <a:pt x="19877" y="7790"/>
                    <a:pt x="18200" y="9747"/>
                    <a:pt x="14497" y="9747"/>
                  </a:cubicBezTo>
                  <a:cubicBezTo>
                    <a:pt x="7092" y="9747"/>
                    <a:pt x="1608" y="1"/>
                    <a:pt x="1608" y="1"/>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397" name="Google Shape;2397;p69"/>
            <p:cNvSpPr/>
            <p:nvPr/>
          </p:nvSpPr>
          <p:spPr>
            <a:xfrm flipH="1">
              <a:off x="1789409" y="3301616"/>
              <a:ext cx="77999" cy="132588"/>
            </a:xfrm>
            <a:custGeom>
              <a:avLst/>
              <a:gdLst/>
              <a:ahLst/>
              <a:cxnLst/>
              <a:rect l="l" t="t" r="r" b="b"/>
              <a:pathLst>
                <a:path w="4961" h="8433" extrusionOk="0">
                  <a:moveTo>
                    <a:pt x="385" y="1"/>
                  </a:moveTo>
                  <a:lnTo>
                    <a:pt x="0" y="7965"/>
                  </a:lnTo>
                  <a:cubicBezTo>
                    <a:pt x="594" y="8105"/>
                    <a:pt x="1328" y="8210"/>
                    <a:pt x="2166" y="8314"/>
                  </a:cubicBezTo>
                  <a:cubicBezTo>
                    <a:pt x="2795" y="8393"/>
                    <a:pt x="3443" y="8432"/>
                    <a:pt x="4067" y="8432"/>
                  </a:cubicBezTo>
                  <a:cubicBezTo>
                    <a:pt x="4275" y="8432"/>
                    <a:pt x="4480" y="8428"/>
                    <a:pt x="4681" y="8419"/>
                  </a:cubicBezTo>
                  <a:lnTo>
                    <a:pt x="4960" y="141"/>
                  </a:lnTo>
                  <a:lnTo>
                    <a:pt x="4960" y="141"/>
                  </a:lnTo>
                  <a:cubicBezTo>
                    <a:pt x="4751" y="176"/>
                    <a:pt x="4506" y="210"/>
                    <a:pt x="4262" y="245"/>
                  </a:cubicBezTo>
                  <a:cubicBezTo>
                    <a:pt x="3982" y="263"/>
                    <a:pt x="3712" y="272"/>
                    <a:pt x="3445" y="272"/>
                  </a:cubicBezTo>
                  <a:cubicBezTo>
                    <a:pt x="3179" y="272"/>
                    <a:pt x="2917" y="263"/>
                    <a:pt x="2655" y="245"/>
                  </a:cubicBezTo>
                  <a:lnTo>
                    <a:pt x="2620" y="245"/>
                  </a:lnTo>
                  <a:cubicBezTo>
                    <a:pt x="1817" y="245"/>
                    <a:pt x="1048" y="141"/>
                    <a:pt x="385"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398" name="Google Shape;2398;p69"/>
            <p:cNvSpPr/>
            <p:nvPr/>
          </p:nvSpPr>
          <p:spPr>
            <a:xfrm flipH="1">
              <a:off x="1845440" y="2992389"/>
              <a:ext cx="132368" cy="190588"/>
            </a:xfrm>
            <a:custGeom>
              <a:avLst/>
              <a:gdLst/>
              <a:ahLst/>
              <a:cxnLst/>
              <a:rect l="l" t="t" r="r" b="b"/>
              <a:pathLst>
                <a:path w="8419" h="12122" extrusionOk="0">
                  <a:moveTo>
                    <a:pt x="7964" y="1"/>
                  </a:moveTo>
                  <a:lnTo>
                    <a:pt x="7964" y="1"/>
                  </a:lnTo>
                  <a:cubicBezTo>
                    <a:pt x="5938" y="1328"/>
                    <a:pt x="3458" y="2446"/>
                    <a:pt x="489" y="3319"/>
                  </a:cubicBezTo>
                  <a:cubicBezTo>
                    <a:pt x="489" y="4682"/>
                    <a:pt x="454" y="6044"/>
                    <a:pt x="454" y="7406"/>
                  </a:cubicBezTo>
                  <a:lnTo>
                    <a:pt x="0" y="8210"/>
                  </a:lnTo>
                  <a:cubicBezTo>
                    <a:pt x="280" y="8210"/>
                    <a:pt x="454" y="8349"/>
                    <a:pt x="419" y="8838"/>
                  </a:cubicBezTo>
                  <a:cubicBezTo>
                    <a:pt x="419" y="8873"/>
                    <a:pt x="419" y="8873"/>
                    <a:pt x="384" y="8908"/>
                  </a:cubicBezTo>
                  <a:cubicBezTo>
                    <a:pt x="384" y="8908"/>
                    <a:pt x="1188" y="9677"/>
                    <a:pt x="2410" y="10899"/>
                  </a:cubicBezTo>
                  <a:cubicBezTo>
                    <a:pt x="2611" y="10758"/>
                    <a:pt x="2849" y="10699"/>
                    <a:pt x="3105" y="10699"/>
                  </a:cubicBezTo>
                  <a:cubicBezTo>
                    <a:pt x="4366" y="10699"/>
                    <a:pt x="6078" y="12122"/>
                    <a:pt x="6078" y="12122"/>
                  </a:cubicBezTo>
                  <a:cubicBezTo>
                    <a:pt x="6078" y="12122"/>
                    <a:pt x="6532" y="8594"/>
                    <a:pt x="8419" y="6708"/>
                  </a:cubicBezTo>
                  <a:lnTo>
                    <a:pt x="8279" y="6533"/>
                  </a:lnTo>
                  <a:cubicBezTo>
                    <a:pt x="7895" y="4402"/>
                    <a:pt x="7755" y="2167"/>
                    <a:pt x="7964" y="1"/>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399" name="Google Shape;2399;p69"/>
            <p:cNvSpPr/>
            <p:nvPr/>
          </p:nvSpPr>
          <p:spPr>
            <a:xfrm flipH="1">
              <a:off x="1861361" y="3272511"/>
              <a:ext cx="59321" cy="154348"/>
            </a:xfrm>
            <a:custGeom>
              <a:avLst/>
              <a:gdLst/>
              <a:ahLst/>
              <a:cxnLst/>
              <a:rect l="l" t="t" r="r" b="b"/>
              <a:pathLst>
                <a:path w="3773" h="9817" extrusionOk="0">
                  <a:moveTo>
                    <a:pt x="0" y="1"/>
                  </a:moveTo>
                  <a:lnTo>
                    <a:pt x="0" y="8454"/>
                  </a:lnTo>
                  <a:cubicBezTo>
                    <a:pt x="0" y="8454"/>
                    <a:pt x="594" y="9222"/>
                    <a:pt x="3388" y="9816"/>
                  </a:cubicBezTo>
                  <a:lnTo>
                    <a:pt x="3773" y="1852"/>
                  </a:lnTo>
                  <a:cubicBezTo>
                    <a:pt x="1537" y="1363"/>
                    <a:pt x="210" y="210"/>
                    <a:pt x="35" y="35"/>
                  </a:cubicBezTo>
                  <a:cubicBezTo>
                    <a:pt x="0" y="35"/>
                    <a:pt x="0" y="35"/>
                    <a:pt x="0"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00" name="Google Shape;2400;p69"/>
            <p:cNvSpPr/>
            <p:nvPr/>
          </p:nvSpPr>
          <p:spPr>
            <a:xfrm flipH="1">
              <a:off x="1856432" y="2493122"/>
              <a:ext cx="136754" cy="109853"/>
            </a:xfrm>
            <a:custGeom>
              <a:avLst/>
              <a:gdLst/>
              <a:ahLst/>
              <a:cxnLst/>
              <a:rect l="l" t="t" r="r" b="b"/>
              <a:pathLst>
                <a:path w="8698" h="6987" extrusionOk="0">
                  <a:moveTo>
                    <a:pt x="0" y="1"/>
                  </a:moveTo>
                  <a:cubicBezTo>
                    <a:pt x="1328" y="1188"/>
                    <a:pt x="2725" y="2516"/>
                    <a:pt x="4017" y="4053"/>
                  </a:cubicBezTo>
                  <a:cubicBezTo>
                    <a:pt x="6847" y="5240"/>
                    <a:pt x="8698" y="6987"/>
                    <a:pt x="8698" y="6987"/>
                  </a:cubicBezTo>
                  <a:cubicBezTo>
                    <a:pt x="5973" y="2655"/>
                    <a:pt x="2864" y="734"/>
                    <a:pt x="0"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01" name="Google Shape;2401;p69"/>
            <p:cNvSpPr/>
            <p:nvPr/>
          </p:nvSpPr>
          <p:spPr>
            <a:xfrm flipH="1">
              <a:off x="1970120" y="3044577"/>
              <a:ext cx="151596" cy="81317"/>
            </a:xfrm>
            <a:custGeom>
              <a:avLst/>
              <a:gdLst/>
              <a:ahLst/>
              <a:cxnLst/>
              <a:rect l="l" t="t" r="r" b="b"/>
              <a:pathLst>
                <a:path w="9642" h="5172" extrusionOk="0">
                  <a:moveTo>
                    <a:pt x="9641" y="0"/>
                  </a:moveTo>
                  <a:lnTo>
                    <a:pt x="9641" y="0"/>
                  </a:lnTo>
                  <a:cubicBezTo>
                    <a:pt x="7056" y="769"/>
                    <a:pt x="4087" y="1363"/>
                    <a:pt x="699" y="1747"/>
                  </a:cubicBezTo>
                  <a:cubicBezTo>
                    <a:pt x="489" y="1887"/>
                    <a:pt x="0" y="3947"/>
                    <a:pt x="0" y="3947"/>
                  </a:cubicBezTo>
                  <a:cubicBezTo>
                    <a:pt x="0" y="3947"/>
                    <a:pt x="769" y="4087"/>
                    <a:pt x="1817" y="4262"/>
                  </a:cubicBezTo>
                  <a:cubicBezTo>
                    <a:pt x="3951" y="4635"/>
                    <a:pt x="7335" y="5172"/>
                    <a:pt x="7919" y="5172"/>
                  </a:cubicBezTo>
                  <a:cubicBezTo>
                    <a:pt x="7937" y="5172"/>
                    <a:pt x="7952" y="5171"/>
                    <a:pt x="7965" y="5170"/>
                  </a:cubicBezTo>
                  <a:cubicBezTo>
                    <a:pt x="8314" y="5135"/>
                    <a:pt x="8803" y="4891"/>
                    <a:pt x="9152" y="4891"/>
                  </a:cubicBezTo>
                  <a:lnTo>
                    <a:pt x="9606" y="4087"/>
                  </a:lnTo>
                  <a:cubicBezTo>
                    <a:pt x="9606" y="2725"/>
                    <a:pt x="9641" y="1363"/>
                    <a:pt x="9641"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402" name="Google Shape;2402;p69"/>
            <p:cNvSpPr/>
            <p:nvPr/>
          </p:nvSpPr>
          <p:spPr>
            <a:xfrm flipH="1">
              <a:off x="1930029" y="2487682"/>
              <a:ext cx="206515" cy="100467"/>
            </a:xfrm>
            <a:custGeom>
              <a:avLst/>
              <a:gdLst/>
              <a:ahLst/>
              <a:cxnLst/>
              <a:rect l="l" t="t" r="r" b="b"/>
              <a:pathLst>
                <a:path w="13135" h="6390" extrusionOk="0">
                  <a:moveTo>
                    <a:pt x="6241" y="0"/>
                  </a:moveTo>
                  <a:cubicBezTo>
                    <a:pt x="3284" y="0"/>
                    <a:pt x="908" y="1046"/>
                    <a:pt x="0" y="1499"/>
                  </a:cubicBezTo>
                  <a:cubicBezTo>
                    <a:pt x="0" y="1569"/>
                    <a:pt x="0" y="1604"/>
                    <a:pt x="0" y="1639"/>
                  </a:cubicBezTo>
                  <a:cubicBezTo>
                    <a:pt x="105" y="1628"/>
                    <a:pt x="210" y="1623"/>
                    <a:pt x="313" y="1623"/>
                  </a:cubicBezTo>
                  <a:cubicBezTo>
                    <a:pt x="1559" y="1623"/>
                    <a:pt x="2690" y="2338"/>
                    <a:pt x="2690" y="2338"/>
                  </a:cubicBezTo>
                  <a:cubicBezTo>
                    <a:pt x="1502" y="3141"/>
                    <a:pt x="734" y="4014"/>
                    <a:pt x="245" y="4783"/>
                  </a:cubicBezTo>
                  <a:cubicBezTo>
                    <a:pt x="315" y="5377"/>
                    <a:pt x="384" y="5936"/>
                    <a:pt x="419" y="6390"/>
                  </a:cubicBezTo>
                  <a:cubicBezTo>
                    <a:pt x="2976" y="4089"/>
                    <a:pt x="5610" y="3294"/>
                    <a:pt x="8029" y="3294"/>
                  </a:cubicBezTo>
                  <a:cubicBezTo>
                    <a:pt x="9906" y="3294"/>
                    <a:pt x="11653" y="3773"/>
                    <a:pt x="13134" y="4399"/>
                  </a:cubicBezTo>
                  <a:cubicBezTo>
                    <a:pt x="11842" y="2862"/>
                    <a:pt x="10445" y="1534"/>
                    <a:pt x="9117" y="347"/>
                  </a:cubicBezTo>
                  <a:cubicBezTo>
                    <a:pt x="8121" y="100"/>
                    <a:pt x="7153" y="0"/>
                    <a:pt x="6241"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03" name="Google Shape;2403;p69"/>
            <p:cNvSpPr/>
            <p:nvPr/>
          </p:nvSpPr>
          <p:spPr>
            <a:xfrm flipH="1">
              <a:off x="2147520" y="3347766"/>
              <a:ext cx="4953" cy="6053"/>
            </a:xfrm>
            <a:custGeom>
              <a:avLst/>
              <a:gdLst/>
              <a:ahLst/>
              <a:cxnLst/>
              <a:rect l="l" t="t" r="r" b="b"/>
              <a:pathLst>
                <a:path w="315" h="385" extrusionOk="0">
                  <a:moveTo>
                    <a:pt x="315" y="0"/>
                  </a:moveTo>
                  <a:lnTo>
                    <a:pt x="315" y="0"/>
                  </a:lnTo>
                  <a:cubicBezTo>
                    <a:pt x="105" y="105"/>
                    <a:pt x="35" y="245"/>
                    <a:pt x="0" y="384"/>
                  </a:cubicBezTo>
                  <a:lnTo>
                    <a:pt x="315" y="0"/>
                  </a:lnTo>
                  <a:close/>
                </a:path>
              </a:pathLst>
            </a:custGeom>
            <a:solidFill>
              <a:srgbClr val="B3EEFB"/>
            </a:solidFill>
            <a:ln>
              <a:noFill/>
            </a:ln>
          </p:spPr>
          <p:txBody>
            <a:bodyPr spcFirstLastPara="1" wrap="square" lIns="165409" tIns="165409" rIns="165409" bIns="165409" anchor="ctr" anchorCtr="0">
              <a:noAutofit/>
            </a:bodyPr>
            <a:lstStyle/>
            <a:p>
              <a:endParaRPr sz="3539"/>
            </a:p>
          </p:txBody>
        </p:sp>
        <p:sp>
          <p:nvSpPr>
            <p:cNvPr id="2404" name="Google Shape;2404;p69"/>
            <p:cNvSpPr/>
            <p:nvPr/>
          </p:nvSpPr>
          <p:spPr>
            <a:xfrm flipH="1">
              <a:off x="1757040" y="3098400"/>
              <a:ext cx="436079" cy="555806"/>
            </a:xfrm>
            <a:custGeom>
              <a:avLst/>
              <a:gdLst/>
              <a:ahLst/>
              <a:cxnLst/>
              <a:rect l="l" t="t" r="r" b="b"/>
              <a:pathLst>
                <a:path w="27736" h="35351" extrusionOk="0">
                  <a:moveTo>
                    <a:pt x="0" y="0"/>
                  </a:moveTo>
                  <a:lnTo>
                    <a:pt x="385" y="16488"/>
                  </a:lnTo>
                  <a:cubicBezTo>
                    <a:pt x="489" y="16872"/>
                    <a:pt x="699" y="32521"/>
                    <a:pt x="699" y="32521"/>
                  </a:cubicBezTo>
                  <a:lnTo>
                    <a:pt x="12785" y="35350"/>
                  </a:lnTo>
                  <a:lnTo>
                    <a:pt x="10095" y="28539"/>
                  </a:lnTo>
                  <a:lnTo>
                    <a:pt x="5240" y="27770"/>
                  </a:lnTo>
                  <a:lnTo>
                    <a:pt x="5240" y="24487"/>
                  </a:lnTo>
                  <a:cubicBezTo>
                    <a:pt x="5240" y="24487"/>
                    <a:pt x="8593" y="24732"/>
                    <a:pt x="8733" y="25046"/>
                  </a:cubicBezTo>
                  <a:lnTo>
                    <a:pt x="7441" y="21797"/>
                  </a:lnTo>
                  <a:cubicBezTo>
                    <a:pt x="8174" y="21064"/>
                    <a:pt x="7266" y="20714"/>
                    <a:pt x="7266" y="20714"/>
                  </a:cubicBezTo>
                  <a:lnTo>
                    <a:pt x="7650" y="19387"/>
                  </a:lnTo>
                  <a:lnTo>
                    <a:pt x="8838" y="15580"/>
                  </a:lnTo>
                  <a:lnTo>
                    <a:pt x="8873" y="15475"/>
                  </a:lnTo>
                  <a:cubicBezTo>
                    <a:pt x="8873" y="15475"/>
                    <a:pt x="14357" y="25221"/>
                    <a:pt x="21762" y="25221"/>
                  </a:cubicBezTo>
                  <a:cubicBezTo>
                    <a:pt x="25465" y="25221"/>
                    <a:pt x="27142" y="23264"/>
                    <a:pt x="27735" y="21134"/>
                  </a:cubicBezTo>
                  <a:lnTo>
                    <a:pt x="27735" y="21134"/>
                  </a:lnTo>
                  <a:cubicBezTo>
                    <a:pt x="27002" y="21238"/>
                    <a:pt x="26198" y="21308"/>
                    <a:pt x="25395" y="21343"/>
                  </a:cubicBezTo>
                  <a:cubicBezTo>
                    <a:pt x="25194" y="21352"/>
                    <a:pt x="24989" y="21356"/>
                    <a:pt x="24781" y="21356"/>
                  </a:cubicBezTo>
                  <a:cubicBezTo>
                    <a:pt x="24157" y="21356"/>
                    <a:pt x="23509" y="21317"/>
                    <a:pt x="22880" y="21238"/>
                  </a:cubicBezTo>
                  <a:cubicBezTo>
                    <a:pt x="22042" y="21169"/>
                    <a:pt x="21308" y="21029"/>
                    <a:pt x="20714" y="20889"/>
                  </a:cubicBezTo>
                  <a:cubicBezTo>
                    <a:pt x="17920" y="20295"/>
                    <a:pt x="17326" y="19527"/>
                    <a:pt x="17326" y="19527"/>
                  </a:cubicBezTo>
                  <a:lnTo>
                    <a:pt x="17326" y="11074"/>
                  </a:lnTo>
                  <a:lnTo>
                    <a:pt x="17326" y="8279"/>
                  </a:lnTo>
                  <a:cubicBezTo>
                    <a:pt x="17326" y="8279"/>
                    <a:pt x="15230" y="6009"/>
                    <a:pt x="15614" y="4891"/>
                  </a:cubicBezTo>
                  <a:cubicBezTo>
                    <a:pt x="15719" y="4541"/>
                    <a:pt x="15894" y="4297"/>
                    <a:pt x="16103" y="4157"/>
                  </a:cubicBezTo>
                  <a:cubicBezTo>
                    <a:pt x="14881" y="2935"/>
                    <a:pt x="14077" y="2166"/>
                    <a:pt x="14077" y="2166"/>
                  </a:cubicBezTo>
                  <a:cubicBezTo>
                    <a:pt x="14112" y="2131"/>
                    <a:pt x="14112" y="2131"/>
                    <a:pt x="14112" y="2096"/>
                  </a:cubicBezTo>
                  <a:cubicBezTo>
                    <a:pt x="14147" y="1607"/>
                    <a:pt x="13973" y="1503"/>
                    <a:pt x="13693" y="1503"/>
                  </a:cubicBezTo>
                  <a:cubicBezTo>
                    <a:pt x="13344" y="1503"/>
                    <a:pt x="12855" y="1712"/>
                    <a:pt x="12506" y="1747"/>
                  </a:cubicBezTo>
                  <a:cubicBezTo>
                    <a:pt x="12488" y="1749"/>
                    <a:pt x="12465" y="1749"/>
                    <a:pt x="12436" y="1749"/>
                  </a:cubicBezTo>
                  <a:cubicBezTo>
                    <a:pt x="11788" y="1749"/>
                    <a:pt x="8432" y="1374"/>
                    <a:pt x="6358" y="839"/>
                  </a:cubicBezTo>
                  <a:cubicBezTo>
                    <a:pt x="3039" y="1"/>
                    <a:pt x="1" y="0"/>
                    <a:pt x="0" y="0"/>
                  </a:cubicBezTo>
                  <a:close/>
                </a:path>
              </a:pathLst>
            </a:custGeom>
            <a:solidFill>
              <a:schemeClr val="dk2"/>
            </a:solidFill>
            <a:ln>
              <a:noFill/>
            </a:ln>
          </p:spPr>
          <p:txBody>
            <a:bodyPr spcFirstLastPara="1" wrap="square" lIns="165409" tIns="165409" rIns="165409" bIns="165409" anchor="ctr" anchorCtr="0">
              <a:noAutofit/>
            </a:bodyPr>
            <a:lstStyle/>
            <a:p>
              <a:endParaRPr sz="3539"/>
            </a:p>
          </p:txBody>
        </p:sp>
        <p:sp>
          <p:nvSpPr>
            <p:cNvPr id="2405" name="Google Shape;2405;p69"/>
            <p:cNvSpPr/>
            <p:nvPr/>
          </p:nvSpPr>
          <p:spPr>
            <a:xfrm flipH="1">
              <a:off x="1993186" y="2435447"/>
              <a:ext cx="145559" cy="76364"/>
            </a:xfrm>
            <a:custGeom>
              <a:avLst/>
              <a:gdLst/>
              <a:ahLst/>
              <a:cxnLst/>
              <a:rect l="l" t="t" r="r" b="b"/>
              <a:pathLst>
                <a:path w="9258" h="4857" extrusionOk="0">
                  <a:moveTo>
                    <a:pt x="4297" y="1"/>
                  </a:moveTo>
                  <a:cubicBezTo>
                    <a:pt x="2795" y="490"/>
                    <a:pt x="1328" y="1224"/>
                    <a:pt x="0" y="2097"/>
                  </a:cubicBezTo>
                  <a:cubicBezTo>
                    <a:pt x="0" y="3005"/>
                    <a:pt x="70" y="3948"/>
                    <a:pt x="140" y="4856"/>
                  </a:cubicBezTo>
                  <a:cubicBezTo>
                    <a:pt x="1048" y="4376"/>
                    <a:pt x="3428" y="3323"/>
                    <a:pt x="6387" y="3323"/>
                  </a:cubicBezTo>
                  <a:cubicBezTo>
                    <a:pt x="7298" y="3323"/>
                    <a:pt x="8263" y="3422"/>
                    <a:pt x="9257" y="3669"/>
                  </a:cubicBezTo>
                  <a:cubicBezTo>
                    <a:pt x="7476" y="2167"/>
                    <a:pt x="5764" y="944"/>
                    <a:pt x="4297"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06" name="Google Shape;2406;p69"/>
            <p:cNvSpPr/>
            <p:nvPr/>
          </p:nvSpPr>
          <p:spPr>
            <a:xfrm flipH="1">
              <a:off x="2034376" y="3483416"/>
              <a:ext cx="76364" cy="63723"/>
            </a:xfrm>
            <a:custGeom>
              <a:avLst/>
              <a:gdLst/>
              <a:ahLst/>
              <a:cxnLst/>
              <a:rect l="l" t="t" r="r" b="b"/>
              <a:pathLst>
                <a:path w="4857" h="4053" extrusionOk="0">
                  <a:moveTo>
                    <a:pt x="1" y="1"/>
                  </a:moveTo>
                  <a:lnTo>
                    <a:pt x="1" y="3284"/>
                  </a:lnTo>
                  <a:lnTo>
                    <a:pt x="4856" y="4053"/>
                  </a:lnTo>
                  <a:lnTo>
                    <a:pt x="3494" y="560"/>
                  </a:lnTo>
                  <a:cubicBezTo>
                    <a:pt x="3354" y="246"/>
                    <a:pt x="1" y="1"/>
                    <a:pt x="1"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07" name="Google Shape;2407;p69"/>
            <p:cNvSpPr/>
            <p:nvPr/>
          </p:nvSpPr>
          <p:spPr>
            <a:xfrm flipH="1">
              <a:off x="2022315" y="3806937"/>
              <a:ext cx="214754" cy="342169"/>
            </a:xfrm>
            <a:custGeom>
              <a:avLst/>
              <a:gdLst/>
              <a:ahLst/>
              <a:cxnLst/>
              <a:rect l="l" t="t" r="r" b="b"/>
              <a:pathLst>
                <a:path w="13659" h="21763" extrusionOk="0">
                  <a:moveTo>
                    <a:pt x="13659" y="0"/>
                  </a:moveTo>
                  <a:cubicBezTo>
                    <a:pt x="11842" y="350"/>
                    <a:pt x="9747" y="874"/>
                    <a:pt x="7371" y="1712"/>
                  </a:cubicBezTo>
                  <a:cubicBezTo>
                    <a:pt x="6393" y="2061"/>
                    <a:pt x="5345" y="2445"/>
                    <a:pt x="4297" y="2900"/>
                  </a:cubicBezTo>
                  <a:cubicBezTo>
                    <a:pt x="3180" y="3389"/>
                    <a:pt x="2062" y="3843"/>
                    <a:pt x="979" y="4297"/>
                  </a:cubicBezTo>
                  <a:cubicBezTo>
                    <a:pt x="1" y="7650"/>
                    <a:pt x="560" y="15964"/>
                    <a:pt x="1398" y="21762"/>
                  </a:cubicBezTo>
                  <a:lnTo>
                    <a:pt x="7546" y="21762"/>
                  </a:lnTo>
                  <a:cubicBezTo>
                    <a:pt x="12262" y="12610"/>
                    <a:pt x="13659" y="0"/>
                    <a:pt x="13659"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08" name="Google Shape;2408;p69"/>
            <p:cNvSpPr/>
            <p:nvPr/>
          </p:nvSpPr>
          <p:spPr>
            <a:xfrm flipH="1">
              <a:off x="2071477" y="2871377"/>
              <a:ext cx="287879" cy="153467"/>
            </a:xfrm>
            <a:custGeom>
              <a:avLst/>
              <a:gdLst/>
              <a:ahLst/>
              <a:cxnLst/>
              <a:rect l="l" t="t" r="r" b="b"/>
              <a:pathLst>
                <a:path w="18310" h="9761" extrusionOk="0">
                  <a:moveTo>
                    <a:pt x="15386" y="0"/>
                  </a:moveTo>
                  <a:cubicBezTo>
                    <a:pt x="14997" y="0"/>
                    <a:pt x="14577" y="102"/>
                    <a:pt x="14135" y="326"/>
                  </a:cubicBezTo>
                  <a:cubicBezTo>
                    <a:pt x="11655" y="1584"/>
                    <a:pt x="8476" y="2283"/>
                    <a:pt x="4809" y="2737"/>
                  </a:cubicBezTo>
                  <a:cubicBezTo>
                    <a:pt x="1106" y="3156"/>
                    <a:pt x="722" y="4204"/>
                    <a:pt x="407" y="6090"/>
                  </a:cubicBezTo>
                  <a:cubicBezTo>
                    <a:pt x="1" y="8633"/>
                    <a:pt x="3083" y="9761"/>
                    <a:pt x="7673" y="9761"/>
                  </a:cubicBezTo>
                  <a:cubicBezTo>
                    <a:pt x="7811" y="9761"/>
                    <a:pt x="7951" y="9760"/>
                    <a:pt x="8092" y="9758"/>
                  </a:cubicBezTo>
                  <a:cubicBezTo>
                    <a:pt x="12948" y="9653"/>
                    <a:pt x="17419" y="7487"/>
                    <a:pt x="17908" y="4553"/>
                  </a:cubicBezTo>
                  <a:cubicBezTo>
                    <a:pt x="18310" y="2171"/>
                    <a:pt x="17178" y="0"/>
                    <a:pt x="15386" y="0"/>
                  </a:cubicBezTo>
                  <a:close/>
                </a:path>
              </a:pathLst>
            </a:custGeom>
            <a:solidFill>
              <a:srgbClr val="F55756"/>
            </a:solidFill>
            <a:ln>
              <a:noFill/>
            </a:ln>
          </p:spPr>
          <p:txBody>
            <a:bodyPr spcFirstLastPara="1" wrap="square" lIns="165409" tIns="165409" rIns="165409" bIns="165409" anchor="ctr" anchorCtr="0">
              <a:noAutofit/>
            </a:bodyPr>
            <a:lstStyle/>
            <a:p>
              <a:endParaRPr sz="3539"/>
            </a:p>
          </p:txBody>
        </p:sp>
        <p:sp>
          <p:nvSpPr>
            <p:cNvPr id="2409" name="Google Shape;2409;p69"/>
            <p:cNvSpPr/>
            <p:nvPr/>
          </p:nvSpPr>
          <p:spPr>
            <a:xfrm flipH="1">
              <a:off x="2070109" y="2856723"/>
              <a:ext cx="289436" cy="169174"/>
            </a:xfrm>
            <a:custGeom>
              <a:avLst/>
              <a:gdLst/>
              <a:ahLst/>
              <a:cxnLst/>
              <a:rect l="l" t="t" r="r" b="b"/>
              <a:pathLst>
                <a:path w="18409" h="10760" extrusionOk="0">
                  <a:moveTo>
                    <a:pt x="14147" y="1258"/>
                  </a:moveTo>
                  <a:cubicBezTo>
                    <a:pt x="16627" y="1"/>
                    <a:pt x="18409" y="2586"/>
                    <a:pt x="17920" y="5485"/>
                  </a:cubicBezTo>
                  <a:cubicBezTo>
                    <a:pt x="17431" y="8419"/>
                    <a:pt x="12960" y="10585"/>
                    <a:pt x="8104" y="10690"/>
                  </a:cubicBezTo>
                  <a:cubicBezTo>
                    <a:pt x="3284" y="10760"/>
                    <a:pt x="0" y="9642"/>
                    <a:pt x="419" y="7022"/>
                  </a:cubicBezTo>
                  <a:cubicBezTo>
                    <a:pt x="734" y="5136"/>
                    <a:pt x="1118" y="4088"/>
                    <a:pt x="4821" y="3669"/>
                  </a:cubicBezTo>
                  <a:cubicBezTo>
                    <a:pt x="8488" y="3215"/>
                    <a:pt x="11667" y="2516"/>
                    <a:pt x="14147" y="1258"/>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10" name="Google Shape;2410;p69"/>
            <p:cNvSpPr/>
            <p:nvPr/>
          </p:nvSpPr>
          <p:spPr>
            <a:xfrm flipH="1">
              <a:off x="2110743" y="3072031"/>
              <a:ext cx="170809" cy="34621"/>
            </a:xfrm>
            <a:custGeom>
              <a:avLst/>
              <a:gdLst/>
              <a:ahLst/>
              <a:cxnLst/>
              <a:rect l="l" t="t" r="r" b="b"/>
              <a:pathLst>
                <a:path w="10864" h="2202" extrusionOk="0">
                  <a:moveTo>
                    <a:pt x="10864" y="1"/>
                  </a:moveTo>
                  <a:lnTo>
                    <a:pt x="10864" y="1"/>
                  </a:lnTo>
                  <a:cubicBezTo>
                    <a:pt x="9641" y="141"/>
                    <a:pt x="8349" y="245"/>
                    <a:pt x="7022" y="315"/>
                  </a:cubicBezTo>
                  <a:cubicBezTo>
                    <a:pt x="4541" y="455"/>
                    <a:pt x="2236" y="525"/>
                    <a:pt x="140" y="525"/>
                  </a:cubicBezTo>
                  <a:lnTo>
                    <a:pt x="0" y="1817"/>
                  </a:lnTo>
                  <a:cubicBezTo>
                    <a:pt x="1730" y="1647"/>
                    <a:pt x="3221" y="1582"/>
                    <a:pt x="4486" y="1582"/>
                  </a:cubicBezTo>
                  <a:cubicBezTo>
                    <a:pt x="8408" y="1582"/>
                    <a:pt x="10165" y="2201"/>
                    <a:pt x="10165" y="2201"/>
                  </a:cubicBezTo>
                  <a:cubicBezTo>
                    <a:pt x="10165" y="2201"/>
                    <a:pt x="10654" y="141"/>
                    <a:pt x="10864"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11" name="Google Shape;2411;p69"/>
            <p:cNvSpPr/>
            <p:nvPr/>
          </p:nvSpPr>
          <p:spPr>
            <a:xfrm flipH="1">
              <a:off x="2118424" y="4149121"/>
              <a:ext cx="96662" cy="35156"/>
            </a:xfrm>
            <a:custGeom>
              <a:avLst/>
              <a:gdLst/>
              <a:ahLst/>
              <a:cxnLst/>
              <a:rect l="l" t="t" r="r" b="b"/>
              <a:pathLst>
                <a:path w="6148" h="2236" extrusionOk="0">
                  <a:moveTo>
                    <a:pt x="0" y="0"/>
                  </a:moveTo>
                  <a:cubicBezTo>
                    <a:pt x="35" y="384"/>
                    <a:pt x="105" y="769"/>
                    <a:pt x="140" y="1118"/>
                  </a:cubicBezTo>
                  <a:cubicBezTo>
                    <a:pt x="210" y="1502"/>
                    <a:pt x="280" y="1886"/>
                    <a:pt x="314" y="2236"/>
                  </a:cubicBezTo>
                  <a:lnTo>
                    <a:pt x="4925" y="2236"/>
                  </a:lnTo>
                  <a:cubicBezTo>
                    <a:pt x="5379" y="1502"/>
                    <a:pt x="5764" y="769"/>
                    <a:pt x="6148"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12" name="Google Shape;2412;p69"/>
            <p:cNvSpPr/>
            <p:nvPr/>
          </p:nvSpPr>
          <p:spPr>
            <a:xfrm flipH="1">
              <a:off x="2094250" y="2513202"/>
              <a:ext cx="42294" cy="49683"/>
            </a:xfrm>
            <a:custGeom>
              <a:avLst/>
              <a:gdLst/>
              <a:ahLst/>
              <a:cxnLst/>
              <a:rect l="l" t="t" r="r" b="b"/>
              <a:pathLst>
                <a:path w="2690" h="3160" extrusionOk="0">
                  <a:moveTo>
                    <a:pt x="313" y="0"/>
                  </a:moveTo>
                  <a:cubicBezTo>
                    <a:pt x="210" y="0"/>
                    <a:pt x="105" y="5"/>
                    <a:pt x="0" y="16"/>
                  </a:cubicBezTo>
                  <a:cubicBezTo>
                    <a:pt x="70" y="1169"/>
                    <a:pt x="175" y="2217"/>
                    <a:pt x="245" y="3160"/>
                  </a:cubicBezTo>
                  <a:cubicBezTo>
                    <a:pt x="734" y="2391"/>
                    <a:pt x="1502" y="1518"/>
                    <a:pt x="2690" y="715"/>
                  </a:cubicBezTo>
                  <a:cubicBezTo>
                    <a:pt x="2690" y="715"/>
                    <a:pt x="1559" y="0"/>
                    <a:pt x="313"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13" name="Google Shape;2413;p69"/>
            <p:cNvSpPr/>
            <p:nvPr/>
          </p:nvSpPr>
          <p:spPr>
            <a:xfrm flipH="1">
              <a:off x="2129941" y="2562874"/>
              <a:ext cx="15943" cy="39558"/>
            </a:xfrm>
            <a:custGeom>
              <a:avLst/>
              <a:gdLst/>
              <a:ahLst/>
              <a:cxnLst/>
              <a:rect l="l" t="t" r="r" b="b"/>
              <a:pathLst>
                <a:path w="1014" h="2516" extrusionOk="0">
                  <a:moveTo>
                    <a:pt x="839" y="1"/>
                  </a:moveTo>
                  <a:cubicBezTo>
                    <a:pt x="140" y="1119"/>
                    <a:pt x="35" y="2097"/>
                    <a:pt x="0" y="2446"/>
                  </a:cubicBezTo>
                  <a:cubicBezTo>
                    <a:pt x="35" y="2481"/>
                    <a:pt x="35" y="2481"/>
                    <a:pt x="70" y="2516"/>
                  </a:cubicBezTo>
                  <a:cubicBezTo>
                    <a:pt x="385" y="2167"/>
                    <a:pt x="699" y="1887"/>
                    <a:pt x="1013" y="1608"/>
                  </a:cubicBezTo>
                  <a:cubicBezTo>
                    <a:pt x="978" y="1154"/>
                    <a:pt x="909" y="595"/>
                    <a:pt x="839"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14" name="Google Shape;2414;p69"/>
            <p:cNvSpPr/>
            <p:nvPr/>
          </p:nvSpPr>
          <p:spPr>
            <a:xfrm flipH="1">
              <a:off x="2071186" y="2398102"/>
              <a:ext cx="68660" cy="70311"/>
            </a:xfrm>
            <a:custGeom>
              <a:avLst/>
              <a:gdLst/>
              <a:ahLst/>
              <a:cxnLst/>
              <a:rect l="l" t="t" r="r" b="b"/>
              <a:pathLst>
                <a:path w="4367" h="4472" extrusionOk="0">
                  <a:moveTo>
                    <a:pt x="140" y="1"/>
                  </a:moveTo>
                  <a:cubicBezTo>
                    <a:pt x="1" y="1258"/>
                    <a:pt x="1" y="2830"/>
                    <a:pt x="70" y="4472"/>
                  </a:cubicBezTo>
                  <a:cubicBezTo>
                    <a:pt x="1398" y="3599"/>
                    <a:pt x="2865" y="2865"/>
                    <a:pt x="4367" y="2376"/>
                  </a:cubicBezTo>
                  <a:cubicBezTo>
                    <a:pt x="1887" y="769"/>
                    <a:pt x="140" y="1"/>
                    <a:pt x="140"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15" name="Google Shape;2415;p69"/>
            <p:cNvSpPr/>
            <p:nvPr/>
          </p:nvSpPr>
          <p:spPr>
            <a:xfrm flipH="1">
              <a:off x="2136529" y="2511802"/>
              <a:ext cx="6603" cy="3302"/>
            </a:xfrm>
            <a:custGeom>
              <a:avLst/>
              <a:gdLst/>
              <a:ahLst/>
              <a:cxnLst/>
              <a:rect l="l" t="t" r="r" b="b"/>
              <a:pathLst>
                <a:path w="420" h="210" extrusionOk="0">
                  <a:moveTo>
                    <a:pt x="419" y="0"/>
                  </a:moveTo>
                  <a:cubicBezTo>
                    <a:pt x="175" y="105"/>
                    <a:pt x="35" y="175"/>
                    <a:pt x="0" y="210"/>
                  </a:cubicBezTo>
                  <a:cubicBezTo>
                    <a:pt x="140" y="175"/>
                    <a:pt x="279" y="140"/>
                    <a:pt x="419" y="105"/>
                  </a:cubicBezTo>
                  <a:cubicBezTo>
                    <a:pt x="419" y="70"/>
                    <a:pt x="419" y="35"/>
                    <a:pt x="419" y="0"/>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2416" name="Google Shape;2416;p69"/>
            <p:cNvSpPr/>
            <p:nvPr/>
          </p:nvSpPr>
          <p:spPr>
            <a:xfrm flipH="1">
              <a:off x="2144768" y="2601334"/>
              <a:ext cx="1116" cy="2751"/>
            </a:xfrm>
            <a:custGeom>
              <a:avLst/>
              <a:gdLst/>
              <a:ahLst/>
              <a:cxnLst/>
              <a:rect l="l" t="t" r="r" b="b"/>
              <a:pathLst>
                <a:path w="71" h="175" extrusionOk="0">
                  <a:moveTo>
                    <a:pt x="0" y="0"/>
                  </a:moveTo>
                  <a:cubicBezTo>
                    <a:pt x="0" y="105"/>
                    <a:pt x="0" y="175"/>
                    <a:pt x="0" y="175"/>
                  </a:cubicBezTo>
                  <a:cubicBezTo>
                    <a:pt x="35" y="140"/>
                    <a:pt x="35" y="105"/>
                    <a:pt x="70" y="70"/>
                  </a:cubicBezTo>
                  <a:cubicBezTo>
                    <a:pt x="35" y="35"/>
                    <a:pt x="35" y="35"/>
                    <a:pt x="0" y="0"/>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2417" name="Google Shape;2417;p69"/>
            <p:cNvSpPr/>
            <p:nvPr/>
          </p:nvSpPr>
          <p:spPr>
            <a:xfrm flipH="1">
              <a:off x="2168952" y="4300779"/>
              <a:ext cx="151046" cy="102165"/>
            </a:xfrm>
            <a:custGeom>
              <a:avLst/>
              <a:gdLst/>
              <a:ahLst/>
              <a:cxnLst/>
              <a:rect l="l" t="t" r="r" b="b"/>
              <a:pathLst>
                <a:path w="9607" h="6498" extrusionOk="0">
                  <a:moveTo>
                    <a:pt x="7905" y="0"/>
                  </a:moveTo>
                  <a:cubicBezTo>
                    <a:pt x="7100" y="0"/>
                    <a:pt x="5945" y="145"/>
                    <a:pt x="4367" y="660"/>
                  </a:cubicBezTo>
                  <a:cubicBezTo>
                    <a:pt x="664" y="1882"/>
                    <a:pt x="0" y="3978"/>
                    <a:pt x="0" y="3978"/>
                  </a:cubicBezTo>
                  <a:cubicBezTo>
                    <a:pt x="839" y="4851"/>
                    <a:pt x="1747" y="5655"/>
                    <a:pt x="2725" y="6423"/>
                  </a:cubicBezTo>
                  <a:cubicBezTo>
                    <a:pt x="2725" y="6423"/>
                    <a:pt x="2899" y="6497"/>
                    <a:pt x="3247" y="6497"/>
                  </a:cubicBezTo>
                  <a:cubicBezTo>
                    <a:pt x="3970" y="6497"/>
                    <a:pt x="5446" y="6179"/>
                    <a:pt x="7685" y="4223"/>
                  </a:cubicBezTo>
                  <a:cubicBezTo>
                    <a:pt x="9327" y="2791"/>
                    <a:pt x="9606" y="1533"/>
                    <a:pt x="9327" y="206"/>
                  </a:cubicBezTo>
                  <a:cubicBezTo>
                    <a:pt x="9138" y="137"/>
                    <a:pt x="8686" y="0"/>
                    <a:pt x="7905"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18" name="Google Shape;2418;p69"/>
            <p:cNvSpPr/>
            <p:nvPr/>
          </p:nvSpPr>
          <p:spPr>
            <a:xfrm flipH="1">
              <a:off x="2202468" y="4166685"/>
              <a:ext cx="218055" cy="124695"/>
            </a:xfrm>
            <a:custGeom>
              <a:avLst/>
              <a:gdLst/>
              <a:ahLst/>
              <a:cxnLst/>
              <a:rect l="l" t="t" r="r" b="b"/>
              <a:pathLst>
                <a:path w="13869" h="7931" extrusionOk="0">
                  <a:moveTo>
                    <a:pt x="13065" y="1"/>
                  </a:moveTo>
                  <a:cubicBezTo>
                    <a:pt x="7625" y="3059"/>
                    <a:pt x="3265" y="3491"/>
                    <a:pt x="1236" y="3491"/>
                  </a:cubicBezTo>
                  <a:cubicBezTo>
                    <a:pt x="438" y="3491"/>
                    <a:pt x="1" y="3424"/>
                    <a:pt x="1" y="3424"/>
                  </a:cubicBezTo>
                  <a:lnTo>
                    <a:pt x="1" y="3424"/>
                  </a:lnTo>
                  <a:cubicBezTo>
                    <a:pt x="769" y="4961"/>
                    <a:pt x="1643" y="6463"/>
                    <a:pt x="2656" y="7930"/>
                  </a:cubicBezTo>
                  <a:cubicBezTo>
                    <a:pt x="2656" y="7930"/>
                    <a:pt x="9013" y="7127"/>
                    <a:pt x="13869" y="3494"/>
                  </a:cubicBezTo>
                  <a:cubicBezTo>
                    <a:pt x="13694" y="2865"/>
                    <a:pt x="13554" y="2062"/>
                    <a:pt x="13379" y="1119"/>
                  </a:cubicBezTo>
                  <a:cubicBezTo>
                    <a:pt x="13345" y="769"/>
                    <a:pt x="13275" y="385"/>
                    <a:pt x="13205"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19" name="Google Shape;2419;p69"/>
            <p:cNvSpPr/>
            <p:nvPr/>
          </p:nvSpPr>
          <p:spPr>
            <a:xfrm flipH="1">
              <a:off x="2212917" y="3874487"/>
              <a:ext cx="291637" cy="347058"/>
            </a:xfrm>
            <a:custGeom>
              <a:avLst/>
              <a:gdLst/>
              <a:ahLst/>
              <a:cxnLst/>
              <a:rect l="l" t="t" r="r" b="b"/>
              <a:pathLst>
                <a:path w="18549" h="22074" extrusionOk="0">
                  <a:moveTo>
                    <a:pt x="17990" y="1"/>
                  </a:moveTo>
                  <a:lnTo>
                    <a:pt x="17990" y="1"/>
                  </a:lnTo>
                  <a:cubicBezTo>
                    <a:pt x="14567" y="1398"/>
                    <a:pt x="11353" y="2516"/>
                    <a:pt x="8105" y="2935"/>
                  </a:cubicBezTo>
                  <a:cubicBezTo>
                    <a:pt x="7194" y="3056"/>
                    <a:pt x="6280" y="3123"/>
                    <a:pt x="5355" y="3123"/>
                  </a:cubicBezTo>
                  <a:cubicBezTo>
                    <a:pt x="3619" y="3123"/>
                    <a:pt x="1847" y="2888"/>
                    <a:pt x="1" y="2341"/>
                  </a:cubicBezTo>
                  <a:lnTo>
                    <a:pt x="1" y="2341"/>
                  </a:lnTo>
                  <a:cubicBezTo>
                    <a:pt x="1" y="2341"/>
                    <a:pt x="490" y="12366"/>
                    <a:pt x="5345" y="22007"/>
                  </a:cubicBezTo>
                  <a:cubicBezTo>
                    <a:pt x="5345" y="22007"/>
                    <a:pt x="5782" y="22074"/>
                    <a:pt x="6580" y="22074"/>
                  </a:cubicBezTo>
                  <a:cubicBezTo>
                    <a:pt x="8609" y="22074"/>
                    <a:pt x="12969" y="21642"/>
                    <a:pt x="18409" y="18584"/>
                  </a:cubicBezTo>
                  <a:lnTo>
                    <a:pt x="18549" y="18584"/>
                  </a:lnTo>
                  <a:cubicBezTo>
                    <a:pt x="18514" y="18235"/>
                    <a:pt x="18444" y="17850"/>
                    <a:pt x="18409" y="17466"/>
                  </a:cubicBezTo>
                  <a:cubicBezTo>
                    <a:pt x="17571" y="11668"/>
                    <a:pt x="17012" y="3354"/>
                    <a:pt x="17990"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20" name="Google Shape;2420;p69"/>
            <p:cNvSpPr/>
            <p:nvPr/>
          </p:nvSpPr>
          <p:spPr>
            <a:xfrm flipH="1">
              <a:off x="2279388" y="3029749"/>
              <a:ext cx="483860" cy="325692"/>
            </a:xfrm>
            <a:custGeom>
              <a:avLst/>
              <a:gdLst/>
              <a:ahLst/>
              <a:cxnLst/>
              <a:rect l="l" t="t" r="r" b="b"/>
              <a:pathLst>
                <a:path w="30775" h="20715" extrusionOk="0">
                  <a:moveTo>
                    <a:pt x="12436" y="0"/>
                  </a:moveTo>
                  <a:cubicBezTo>
                    <a:pt x="12575" y="1502"/>
                    <a:pt x="15230" y="5799"/>
                    <a:pt x="8803" y="9746"/>
                  </a:cubicBezTo>
                  <a:cubicBezTo>
                    <a:pt x="2515" y="13623"/>
                    <a:pt x="629" y="18583"/>
                    <a:pt x="629" y="18583"/>
                  </a:cubicBezTo>
                  <a:cubicBezTo>
                    <a:pt x="629" y="18583"/>
                    <a:pt x="349" y="19352"/>
                    <a:pt x="0" y="20714"/>
                  </a:cubicBezTo>
                  <a:cubicBezTo>
                    <a:pt x="1991" y="19457"/>
                    <a:pt x="3703" y="18583"/>
                    <a:pt x="3703" y="18583"/>
                  </a:cubicBezTo>
                  <a:cubicBezTo>
                    <a:pt x="3912" y="17955"/>
                    <a:pt x="4157" y="17326"/>
                    <a:pt x="4471" y="16732"/>
                  </a:cubicBezTo>
                  <a:cubicBezTo>
                    <a:pt x="4471" y="16732"/>
                    <a:pt x="8174" y="14846"/>
                    <a:pt x="12436" y="12645"/>
                  </a:cubicBezTo>
                  <a:cubicBezTo>
                    <a:pt x="17675" y="9955"/>
                    <a:pt x="23718" y="6812"/>
                    <a:pt x="24661" y="6323"/>
                  </a:cubicBezTo>
                  <a:cubicBezTo>
                    <a:pt x="24871" y="6218"/>
                    <a:pt x="25080" y="6113"/>
                    <a:pt x="25325" y="6008"/>
                  </a:cubicBezTo>
                  <a:cubicBezTo>
                    <a:pt x="25814" y="5834"/>
                    <a:pt x="26338" y="5659"/>
                    <a:pt x="26897" y="5484"/>
                  </a:cubicBezTo>
                  <a:lnTo>
                    <a:pt x="26932" y="5484"/>
                  </a:lnTo>
                  <a:cubicBezTo>
                    <a:pt x="27037" y="5414"/>
                    <a:pt x="27211" y="5345"/>
                    <a:pt x="27351" y="5345"/>
                  </a:cubicBezTo>
                  <a:cubicBezTo>
                    <a:pt x="28993" y="4856"/>
                    <a:pt x="30634" y="4506"/>
                    <a:pt x="30634" y="4506"/>
                  </a:cubicBezTo>
                  <a:lnTo>
                    <a:pt x="30774" y="3214"/>
                  </a:lnTo>
                  <a:lnTo>
                    <a:pt x="30774" y="3214"/>
                  </a:lnTo>
                  <a:cubicBezTo>
                    <a:pt x="30644" y="3214"/>
                    <a:pt x="30515" y="3215"/>
                    <a:pt x="30386" y="3215"/>
                  </a:cubicBezTo>
                  <a:cubicBezTo>
                    <a:pt x="21530" y="3215"/>
                    <a:pt x="15947" y="2032"/>
                    <a:pt x="12436" y="0"/>
                  </a:cubicBezTo>
                  <a:close/>
                </a:path>
              </a:pathLst>
            </a:custGeom>
            <a:solidFill>
              <a:srgbClr val="E1645C"/>
            </a:solidFill>
            <a:ln>
              <a:noFill/>
            </a:ln>
          </p:spPr>
          <p:txBody>
            <a:bodyPr spcFirstLastPara="1" wrap="square" lIns="165409" tIns="165409" rIns="165409" bIns="165409" anchor="ctr" anchorCtr="0">
              <a:noAutofit/>
            </a:bodyPr>
            <a:lstStyle/>
            <a:p>
              <a:endParaRPr sz="3539"/>
            </a:p>
          </p:txBody>
        </p:sp>
        <p:sp>
          <p:nvSpPr>
            <p:cNvPr id="2421" name="Google Shape;2421;p69"/>
            <p:cNvSpPr/>
            <p:nvPr/>
          </p:nvSpPr>
          <p:spPr>
            <a:xfrm flipH="1">
              <a:off x="2279388" y="3029749"/>
              <a:ext cx="483860" cy="325692"/>
            </a:xfrm>
            <a:custGeom>
              <a:avLst/>
              <a:gdLst/>
              <a:ahLst/>
              <a:cxnLst/>
              <a:rect l="l" t="t" r="r" b="b"/>
              <a:pathLst>
                <a:path w="30775" h="20715" extrusionOk="0">
                  <a:moveTo>
                    <a:pt x="12470" y="0"/>
                  </a:moveTo>
                  <a:cubicBezTo>
                    <a:pt x="12959" y="943"/>
                    <a:pt x="13134" y="1921"/>
                    <a:pt x="13064" y="2934"/>
                  </a:cubicBezTo>
                  <a:cubicBezTo>
                    <a:pt x="13239" y="4856"/>
                    <a:pt x="12680" y="7266"/>
                    <a:pt x="9012" y="9606"/>
                  </a:cubicBezTo>
                  <a:cubicBezTo>
                    <a:pt x="7964" y="10479"/>
                    <a:pt x="6777" y="11248"/>
                    <a:pt x="5624" y="12086"/>
                  </a:cubicBezTo>
                  <a:cubicBezTo>
                    <a:pt x="1851" y="15370"/>
                    <a:pt x="629" y="18583"/>
                    <a:pt x="629" y="18583"/>
                  </a:cubicBezTo>
                  <a:cubicBezTo>
                    <a:pt x="629" y="18583"/>
                    <a:pt x="349" y="19352"/>
                    <a:pt x="0" y="20714"/>
                  </a:cubicBezTo>
                  <a:cubicBezTo>
                    <a:pt x="1991" y="19457"/>
                    <a:pt x="3703" y="18583"/>
                    <a:pt x="3703" y="18583"/>
                  </a:cubicBezTo>
                  <a:cubicBezTo>
                    <a:pt x="3912" y="17955"/>
                    <a:pt x="4157" y="17326"/>
                    <a:pt x="4471" y="16732"/>
                  </a:cubicBezTo>
                  <a:cubicBezTo>
                    <a:pt x="4471" y="16732"/>
                    <a:pt x="8174" y="14846"/>
                    <a:pt x="12436" y="12645"/>
                  </a:cubicBezTo>
                  <a:cubicBezTo>
                    <a:pt x="17675" y="9955"/>
                    <a:pt x="23718" y="6812"/>
                    <a:pt x="24661" y="6323"/>
                  </a:cubicBezTo>
                  <a:cubicBezTo>
                    <a:pt x="24871" y="6218"/>
                    <a:pt x="25080" y="6113"/>
                    <a:pt x="25325" y="6008"/>
                  </a:cubicBezTo>
                  <a:cubicBezTo>
                    <a:pt x="25814" y="5834"/>
                    <a:pt x="26338" y="5659"/>
                    <a:pt x="26897" y="5484"/>
                  </a:cubicBezTo>
                  <a:lnTo>
                    <a:pt x="26932" y="5484"/>
                  </a:lnTo>
                  <a:cubicBezTo>
                    <a:pt x="27037" y="5414"/>
                    <a:pt x="27211" y="5345"/>
                    <a:pt x="27351" y="5345"/>
                  </a:cubicBezTo>
                  <a:cubicBezTo>
                    <a:pt x="28993" y="4856"/>
                    <a:pt x="30634" y="4506"/>
                    <a:pt x="30634" y="4506"/>
                  </a:cubicBezTo>
                  <a:lnTo>
                    <a:pt x="30774" y="3214"/>
                  </a:lnTo>
                  <a:lnTo>
                    <a:pt x="30774" y="3214"/>
                  </a:lnTo>
                  <a:cubicBezTo>
                    <a:pt x="30645" y="3214"/>
                    <a:pt x="30516" y="3215"/>
                    <a:pt x="30388" y="3215"/>
                  </a:cubicBezTo>
                  <a:cubicBezTo>
                    <a:pt x="21565" y="3215"/>
                    <a:pt x="15982" y="2032"/>
                    <a:pt x="12470"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422" name="Google Shape;2422;p69"/>
            <p:cNvSpPr/>
            <p:nvPr/>
          </p:nvSpPr>
          <p:spPr>
            <a:xfrm flipH="1">
              <a:off x="2340342" y="3115979"/>
              <a:ext cx="258682" cy="370721"/>
            </a:xfrm>
            <a:custGeom>
              <a:avLst/>
              <a:gdLst/>
              <a:ahLst/>
              <a:cxnLst/>
              <a:rect l="l" t="t" r="r" b="b"/>
              <a:pathLst>
                <a:path w="16453" h="23579" extrusionOk="0">
                  <a:moveTo>
                    <a:pt x="16453" y="0"/>
                  </a:moveTo>
                  <a:lnTo>
                    <a:pt x="16453" y="0"/>
                  </a:lnTo>
                  <a:cubicBezTo>
                    <a:pt x="15894" y="175"/>
                    <a:pt x="15370" y="350"/>
                    <a:pt x="14881" y="524"/>
                  </a:cubicBezTo>
                  <a:cubicBezTo>
                    <a:pt x="14636" y="629"/>
                    <a:pt x="14427" y="734"/>
                    <a:pt x="14217" y="839"/>
                  </a:cubicBezTo>
                  <a:cubicBezTo>
                    <a:pt x="13274" y="1328"/>
                    <a:pt x="7231" y="4471"/>
                    <a:pt x="1992" y="7161"/>
                  </a:cubicBezTo>
                  <a:cubicBezTo>
                    <a:pt x="1922" y="7266"/>
                    <a:pt x="1328" y="8803"/>
                    <a:pt x="769" y="11353"/>
                  </a:cubicBezTo>
                  <a:cubicBezTo>
                    <a:pt x="524" y="12575"/>
                    <a:pt x="280" y="14077"/>
                    <a:pt x="140" y="15754"/>
                  </a:cubicBezTo>
                  <a:cubicBezTo>
                    <a:pt x="35" y="17116"/>
                    <a:pt x="0" y="18583"/>
                    <a:pt x="70" y="20155"/>
                  </a:cubicBezTo>
                  <a:cubicBezTo>
                    <a:pt x="105" y="21273"/>
                    <a:pt x="175" y="22391"/>
                    <a:pt x="350" y="23579"/>
                  </a:cubicBezTo>
                  <a:cubicBezTo>
                    <a:pt x="3284" y="22635"/>
                    <a:pt x="6009" y="21797"/>
                    <a:pt x="6009" y="21797"/>
                  </a:cubicBezTo>
                  <a:cubicBezTo>
                    <a:pt x="6009" y="21797"/>
                    <a:pt x="6358" y="20260"/>
                    <a:pt x="7126" y="17920"/>
                  </a:cubicBezTo>
                  <a:cubicBezTo>
                    <a:pt x="8279" y="14392"/>
                    <a:pt x="10305" y="8943"/>
                    <a:pt x="13414" y="3703"/>
                  </a:cubicBezTo>
                  <a:cubicBezTo>
                    <a:pt x="14287" y="1991"/>
                    <a:pt x="15475" y="419"/>
                    <a:pt x="16453" y="0"/>
                  </a:cubicBezTo>
                  <a:close/>
                </a:path>
              </a:pathLst>
            </a:custGeom>
            <a:solidFill>
              <a:schemeClr val="dk2"/>
            </a:solidFill>
            <a:ln>
              <a:noFill/>
            </a:ln>
          </p:spPr>
          <p:txBody>
            <a:bodyPr spcFirstLastPara="1" wrap="square" lIns="165409" tIns="165409" rIns="165409" bIns="165409" anchor="ctr" anchorCtr="0">
              <a:noAutofit/>
            </a:bodyPr>
            <a:lstStyle/>
            <a:p>
              <a:endParaRPr sz="3539"/>
            </a:p>
          </p:txBody>
        </p:sp>
        <p:sp>
          <p:nvSpPr>
            <p:cNvPr id="2423" name="Google Shape;2423;p69"/>
            <p:cNvSpPr/>
            <p:nvPr/>
          </p:nvSpPr>
          <p:spPr>
            <a:xfrm flipH="1">
              <a:off x="2376014" y="2527180"/>
              <a:ext cx="59337" cy="40658"/>
            </a:xfrm>
            <a:custGeom>
              <a:avLst/>
              <a:gdLst/>
              <a:ahLst/>
              <a:cxnLst/>
              <a:rect l="l" t="t" r="r" b="b"/>
              <a:pathLst>
                <a:path w="3774" h="2586" extrusionOk="0">
                  <a:moveTo>
                    <a:pt x="1" y="0"/>
                  </a:moveTo>
                  <a:lnTo>
                    <a:pt x="1" y="0"/>
                  </a:lnTo>
                  <a:cubicBezTo>
                    <a:pt x="350" y="629"/>
                    <a:pt x="665" y="1293"/>
                    <a:pt x="1049" y="1922"/>
                  </a:cubicBezTo>
                  <a:cubicBezTo>
                    <a:pt x="1887" y="2061"/>
                    <a:pt x="2830" y="2271"/>
                    <a:pt x="3773" y="2585"/>
                  </a:cubicBezTo>
                  <a:cubicBezTo>
                    <a:pt x="3773" y="2585"/>
                    <a:pt x="2935" y="769"/>
                    <a:pt x="1"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24" name="Google Shape;2424;p69"/>
            <p:cNvSpPr/>
            <p:nvPr/>
          </p:nvSpPr>
          <p:spPr>
            <a:xfrm flipH="1">
              <a:off x="2417756" y="2492022"/>
              <a:ext cx="7704" cy="1116"/>
            </a:xfrm>
            <a:custGeom>
              <a:avLst/>
              <a:gdLst/>
              <a:ahLst/>
              <a:cxnLst/>
              <a:rect l="l" t="t" r="r" b="b"/>
              <a:pathLst>
                <a:path w="490" h="71" extrusionOk="0">
                  <a:moveTo>
                    <a:pt x="1" y="1"/>
                  </a:moveTo>
                  <a:cubicBezTo>
                    <a:pt x="70" y="36"/>
                    <a:pt x="175" y="36"/>
                    <a:pt x="245" y="71"/>
                  </a:cubicBezTo>
                  <a:cubicBezTo>
                    <a:pt x="315" y="36"/>
                    <a:pt x="420" y="36"/>
                    <a:pt x="490" y="1"/>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2425" name="Google Shape;2425;p69"/>
            <p:cNvSpPr/>
            <p:nvPr/>
          </p:nvSpPr>
          <p:spPr>
            <a:xfrm flipH="1">
              <a:off x="2418875" y="2494223"/>
              <a:ext cx="174661" cy="132918"/>
            </a:xfrm>
            <a:custGeom>
              <a:avLst/>
              <a:gdLst/>
              <a:ahLst/>
              <a:cxnLst/>
              <a:rect l="l" t="t" r="r" b="b"/>
              <a:pathLst>
                <a:path w="11109" h="8454" extrusionOk="0">
                  <a:moveTo>
                    <a:pt x="9083" y="1"/>
                  </a:moveTo>
                  <a:cubicBezTo>
                    <a:pt x="7686" y="210"/>
                    <a:pt x="5799" y="664"/>
                    <a:pt x="3913" y="1712"/>
                  </a:cubicBezTo>
                  <a:cubicBezTo>
                    <a:pt x="2725" y="3983"/>
                    <a:pt x="1328" y="6323"/>
                    <a:pt x="1" y="8454"/>
                  </a:cubicBezTo>
                  <a:cubicBezTo>
                    <a:pt x="2052" y="6154"/>
                    <a:pt x="5153" y="3910"/>
                    <a:pt x="9453" y="3910"/>
                  </a:cubicBezTo>
                  <a:cubicBezTo>
                    <a:pt x="9987" y="3910"/>
                    <a:pt x="10538" y="3944"/>
                    <a:pt x="11109" y="4018"/>
                  </a:cubicBezTo>
                  <a:cubicBezTo>
                    <a:pt x="10725" y="3389"/>
                    <a:pt x="10410" y="2725"/>
                    <a:pt x="10061" y="2096"/>
                  </a:cubicBezTo>
                  <a:cubicBezTo>
                    <a:pt x="9642" y="1992"/>
                    <a:pt x="9153" y="1887"/>
                    <a:pt x="8594" y="1852"/>
                  </a:cubicBezTo>
                  <a:cubicBezTo>
                    <a:pt x="8594" y="1852"/>
                    <a:pt x="8908" y="1328"/>
                    <a:pt x="9467" y="839"/>
                  </a:cubicBezTo>
                  <a:cubicBezTo>
                    <a:pt x="9327" y="559"/>
                    <a:pt x="9188" y="280"/>
                    <a:pt x="9083"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26" name="Google Shape;2426;p69"/>
            <p:cNvSpPr/>
            <p:nvPr/>
          </p:nvSpPr>
          <p:spPr>
            <a:xfrm flipH="1">
              <a:off x="2310118" y="3106639"/>
              <a:ext cx="240570" cy="568982"/>
            </a:xfrm>
            <a:custGeom>
              <a:avLst/>
              <a:gdLst/>
              <a:ahLst/>
              <a:cxnLst/>
              <a:rect l="l" t="t" r="r" b="b"/>
              <a:pathLst>
                <a:path w="15301" h="36189" extrusionOk="0">
                  <a:moveTo>
                    <a:pt x="14497" y="0"/>
                  </a:moveTo>
                  <a:lnTo>
                    <a:pt x="11807" y="944"/>
                  </a:lnTo>
                  <a:cubicBezTo>
                    <a:pt x="11807" y="944"/>
                    <a:pt x="6078" y="12436"/>
                    <a:pt x="4402" y="16942"/>
                  </a:cubicBezTo>
                  <a:cubicBezTo>
                    <a:pt x="3493" y="19247"/>
                    <a:pt x="2935" y="22391"/>
                    <a:pt x="2935" y="22391"/>
                  </a:cubicBezTo>
                  <a:cubicBezTo>
                    <a:pt x="2935" y="22391"/>
                    <a:pt x="2690" y="23509"/>
                    <a:pt x="2376" y="25081"/>
                  </a:cubicBezTo>
                  <a:lnTo>
                    <a:pt x="6567" y="24173"/>
                  </a:lnTo>
                  <a:lnTo>
                    <a:pt x="6043" y="27246"/>
                  </a:lnTo>
                  <a:lnTo>
                    <a:pt x="1677" y="28434"/>
                  </a:lnTo>
                  <a:cubicBezTo>
                    <a:pt x="944" y="32067"/>
                    <a:pt x="105" y="36049"/>
                    <a:pt x="0" y="36189"/>
                  </a:cubicBezTo>
                  <a:cubicBezTo>
                    <a:pt x="2550" y="35630"/>
                    <a:pt x="7231" y="33080"/>
                    <a:pt x="7231" y="33080"/>
                  </a:cubicBezTo>
                  <a:cubicBezTo>
                    <a:pt x="7231" y="32626"/>
                    <a:pt x="9327" y="21448"/>
                    <a:pt x="9327" y="21448"/>
                  </a:cubicBezTo>
                  <a:lnTo>
                    <a:pt x="15300" y="0"/>
                  </a:lnTo>
                  <a:close/>
                </a:path>
              </a:pathLst>
            </a:custGeom>
            <a:solidFill>
              <a:schemeClr val="dk2"/>
            </a:solidFill>
            <a:ln>
              <a:noFill/>
            </a:ln>
          </p:spPr>
          <p:txBody>
            <a:bodyPr spcFirstLastPara="1" wrap="square" lIns="165409" tIns="165409" rIns="165409" bIns="165409" anchor="ctr" anchorCtr="0">
              <a:noAutofit/>
            </a:bodyPr>
            <a:lstStyle/>
            <a:p>
              <a:endParaRPr sz="3539"/>
            </a:p>
          </p:txBody>
        </p:sp>
        <p:sp>
          <p:nvSpPr>
            <p:cNvPr id="2427" name="Google Shape;2427;p69"/>
            <p:cNvSpPr/>
            <p:nvPr/>
          </p:nvSpPr>
          <p:spPr>
            <a:xfrm flipH="1">
              <a:off x="2421595" y="2492022"/>
              <a:ext cx="29134" cy="15392"/>
            </a:xfrm>
            <a:custGeom>
              <a:avLst/>
              <a:gdLst/>
              <a:ahLst/>
              <a:cxnLst/>
              <a:rect l="l" t="t" r="r" b="b"/>
              <a:pathLst>
                <a:path w="1853" h="979" extrusionOk="0">
                  <a:moveTo>
                    <a:pt x="1608" y="1"/>
                  </a:moveTo>
                  <a:cubicBezTo>
                    <a:pt x="1223" y="1"/>
                    <a:pt x="664" y="36"/>
                    <a:pt x="1" y="141"/>
                  </a:cubicBezTo>
                  <a:cubicBezTo>
                    <a:pt x="106" y="420"/>
                    <a:pt x="245" y="699"/>
                    <a:pt x="385" y="979"/>
                  </a:cubicBezTo>
                  <a:cubicBezTo>
                    <a:pt x="769" y="595"/>
                    <a:pt x="1258" y="245"/>
                    <a:pt x="1852" y="71"/>
                  </a:cubicBezTo>
                  <a:cubicBezTo>
                    <a:pt x="1782" y="36"/>
                    <a:pt x="1677" y="36"/>
                    <a:pt x="1608"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28" name="Google Shape;2428;p69"/>
            <p:cNvSpPr/>
            <p:nvPr/>
          </p:nvSpPr>
          <p:spPr>
            <a:xfrm flipH="1">
              <a:off x="2435338" y="2507400"/>
              <a:ext cx="23081" cy="19795"/>
            </a:xfrm>
            <a:custGeom>
              <a:avLst/>
              <a:gdLst/>
              <a:ahLst/>
              <a:cxnLst/>
              <a:rect l="l" t="t" r="r" b="b"/>
              <a:pathLst>
                <a:path w="1468" h="1259" extrusionOk="0">
                  <a:moveTo>
                    <a:pt x="874" y="1"/>
                  </a:moveTo>
                  <a:cubicBezTo>
                    <a:pt x="315" y="490"/>
                    <a:pt x="1" y="1014"/>
                    <a:pt x="1" y="1014"/>
                  </a:cubicBezTo>
                  <a:cubicBezTo>
                    <a:pt x="560" y="1049"/>
                    <a:pt x="1049" y="1154"/>
                    <a:pt x="1468" y="1258"/>
                  </a:cubicBezTo>
                  <a:cubicBezTo>
                    <a:pt x="1258" y="839"/>
                    <a:pt x="1049" y="420"/>
                    <a:pt x="874"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29" name="Google Shape;2429;p69"/>
            <p:cNvSpPr/>
            <p:nvPr/>
          </p:nvSpPr>
          <p:spPr>
            <a:xfrm flipH="1">
              <a:off x="2447420" y="3486718"/>
              <a:ext cx="76899" cy="67025"/>
            </a:xfrm>
            <a:custGeom>
              <a:avLst/>
              <a:gdLst/>
              <a:ahLst/>
              <a:cxnLst/>
              <a:rect l="l" t="t" r="r" b="b"/>
              <a:pathLst>
                <a:path w="4891" h="4263" extrusionOk="0">
                  <a:moveTo>
                    <a:pt x="4890" y="1"/>
                  </a:moveTo>
                  <a:lnTo>
                    <a:pt x="699" y="909"/>
                  </a:lnTo>
                  <a:cubicBezTo>
                    <a:pt x="489" y="1887"/>
                    <a:pt x="245" y="3074"/>
                    <a:pt x="0" y="4262"/>
                  </a:cubicBezTo>
                  <a:lnTo>
                    <a:pt x="4366" y="3074"/>
                  </a:lnTo>
                  <a:lnTo>
                    <a:pt x="4890" y="1"/>
                  </a:ln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30" name="Google Shape;2430;p69"/>
            <p:cNvSpPr/>
            <p:nvPr/>
          </p:nvSpPr>
          <p:spPr>
            <a:xfrm flipH="1">
              <a:off x="2450722" y="2482556"/>
              <a:ext cx="81285" cy="38599"/>
            </a:xfrm>
            <a:custGeom>
              <a:avLst/>
              <a:gdLst/>
              <a:ahLst/>
              <a:cxnLst/>
              <a:rect l="l" t="t" r="r" b="b"/>
              <a:pathLst>
                <a:path w="5170" h="2455" extrusionOk="0">
                  <a:moveTo>
                    <a:pt x="1836" y="0"/>
                  </a:moveTo>
                  <a:cubicBezTo>
                    <a:pt x="1631" y="0"/>
                    <a:pt x="1426" y="3"/>
                    <a:pt x="1223" y="9"/>
                  </a:cubicBezTo>
                  <a:cubicBezTo>
                    <a:pt x="838" y="812"/>
                    <a:pt x="454" y="1616"/>
                    <a:pt x="0" y="2454"/>
                  </a:cubicBezTo>
                  <a:cubicBezTo>
                    <a:pt x="1886" y="1406"/>
                    <a:pt x="3773" y="952"/>
                    <a:pt x="5170" y="743"/>
                  </a:cubicBezTo>
                  <a:cubicBezTo>
                    <a:pt x="5065" y="568"/>
                    <a:pt x="4995" y="393"/>
                    <a:pt x="4925" y="219"/>
                  </a:cubicBezTo>
                  <a:cubicBezTo>
                    <a:pt x="3906" y="73"/>
                    <a:pt x="2863" y="0"/>
                    <a:pt x="1836"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31" name="Google Shape;2431;p69"/>
            <p:cNvSpPr/>
            <p:nvPr/>
          </p:nvSpPr>
          <p:spPr>
            <a:xfrm flipH="1">
              <a:off x="2454557" y="2406342"/>
              <a:ext cx="58236" cy="79650"/>
            </a:xfrm>
            <a:custGeom>
              <a:avLst/>
              <a:gdLst/>
              <a:ahLst/>
              <a:cxnLst/>
              <a:rect l="l" t="t" r="r" b="b"/>
              <a:pathLst>
                <a:path w="3704" h="5066" extrusionOk="0">
                  <a:moveTo>
                    <a:pt x="1712" y="1"/>
                  </a:moveTo>
                  <a:cubicBezTo>
                    <a:pt x="1468" y="1363"/>
                    <a:pt x="839" y="3040"/>
                    <a:pt x="1" y="4856"/>
                  </a:cubicBezTo>
                  <a:cubicBezTo>
                    <a:pt x="204" y="4850"/>
                    <a:pt x="409" y="4847"/>
                    <a:pt x="614" y="4847"/>
                  </a:cubicBezTo>
                  <a:cubicBezTo>
                    <a:pt x="1641" y="4847"/>
                    <a:pt x="2684" y="4920"/>
                    <a:pt x="3703" y="5066"/>
                  </a:cubicBezTo>
                  <a:cubicBezTo>
                    <a:pt x="2411" y="2131"/>
                    <a:pt x="1712" y="1"/>
                    <a:pt x="1712" y="1"/>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32" name="Google Shape;2432;p69"/>
            <p:cNvSpPr/>
            <p:nvPr/>
          </p:nvSpPr>
          <p:spPr>
            <a:xfrm flipH="1">
              <a:off x="2504569" y="3458714"/>
              <a:ext cx="287250" cy="388849"/>
            </a:xfrm>
            <a:custGeom>
              <a:avLst/>
              <a:gdLst/>
              <a:ahLst/>
              <a:cxnLst/>
              <a:rect l="l" t="t" r="r" b="b"/>
              <a:pathLst>
                <a:path w="18270" h="24732" extrusionOk="0">
                  <a:moveTo>
                    <a:pt x="18270" y="0"/>
                  </a:moveTo>
                  <a:cubicBezTo>
                    <a:pt x="18269" y="0"/>
                    <a:pt x="15545" y="838"/>
                    <a:pt x="12611" y="1782"/>
                  </a:cubicBezTo>
                  <a:cubicBezTo>
                    <a:pt x="9153" y="2899"/>
                    <a:pt x="5345" y="4087"/>
                    <a:pt x="5171" y="4087"/>
                  </a:cubicBezTo>
                  <a:cubicBezTo>
                    <a:pt x="5101" y="4087"/>
                    <a:pt x="4926" y="3528"/>
                    <a:pt x="4786" y="2550"/>
                  </a:cubicBezTo>
                  <a:cubicBezTo>
                    <a:pt x="4310" y="2633"/>
                    <a:pt x="3269" y="2802"/>
                    <a:pt x="2304" y="2802"/>
                  </a:cubicBezTo>
                  <a:cubicBezTo>
                    <a:pt x="1641" y="2802"/>
                    <a:pt x="1014" y="2722"/>
                    <a:pt x="629" y="2480"/>
                  </a:cubicBezTo>
                  <a:cubicBezTo>
                    <a:pt x="595" y="2445"/>
                    <a:pt x="560" y="2445"/>
                    <a:pt x="525" y="2410"/>
                  </a:cubicBezTo>
                  <a:lnTo>
                    <a:pt x="385" y="2480"/>
                  </a:lnTo>
                  <a:cubicBezTo>
                    <a:pt x="1" y="9606"/>
                    <a:pt x="1433" y="18583"/>
                    <a:pt x="9048" y="24731"/>
                  </a:cubicBezTo>
                  <a:cubicBezTo>
                    <a:pt x="9048" y="24731"/>
                    <a:pt x="8419" y="13099"/>
                    <a:pt x="12401" y="7999"/>
                  </a:cubicBezTo>
                  <a:lnTo>
                    <a:pt x="13274" y="19841"/>
                  </a:lnTo>
                  <a:lnTo>
                    <a:pt x="16139" y="17256"/>
                  </a:lnTo>
                  <a:cubicBezTo>
                    <a:pt x="16139" y="17256"/>
                    <a:pt x="14043" y="15614"/>
                    <a:pt x="16244" y="15544"/>
                  </a:cubicBezTo>
                  <a:lnTo>
                    <a:pt x="16523" y="13623"/>
                  </a:lnTo>
                  <a:lnTo>
                    <a:pt x="16523" y="13623"/>
                  </a:lnTo>
                  <a:cubicBezTo>
                    <a:pt x="16523" y="13623"/>
                    <a:pt x="15726" y="13889"/>
                    <a:pt x="15430" y="13889"/>
                  </a:cubicBezTo>
                  <a:cubicBezTo>
                    <a:pt x="15338" y="13889"/>
                    <a:pt x="15294" y="13864"/>
                    <a:pt x="15335" y="13798"/>
                  </a:cubicBezTo>
                  <a:cubicBezTo>
                    <a:pt x="15440" y="13658"/>
                    <a:pt x="16279" y="9676"/>
                    <a:pt x="17012" y="6043"/>
                  </a:cubicBezTo>
                  <a:cubicBezTo>
                    <a:pt x="17257" y="4855"/>
                    <a:pt x="17501" y="3668"/>
                    <a:pt x="17711" y="2690"/>
                  </a:cubicBezTo>
                  <a:cubicBezTo>
                    <a:pt x="18025" y="1118"/>
                    <a:pt x="18270" y="0"/>
                    <a:pt x="18270" y="0"/>
                  </a:cubicBezTo>
                  <a:close/>
                </a:path>
              </a:pathLst>
            </a:custGeom>
            <a:solidFill>
              <a:srgbClr val="E1645C"/>
            </a:solidFill>
            <a:ln>
              <a:noFill/>
            </a:ln>
          </p:spPr>
          <p:txBody>
            <a:bodyPr spcFirstLastPara="1" wrap="square" lIns="165409" tIns="165409" rIns="165409" bIns="165409" anchor="ctr" anchorCtr="0">
              <a:noAutofit/>
            </a:bodyPr>
            <a:lstStyle/>
            <a:p>
              <a:endParaRPr sz="3539"/>
            </a:p>
          </p:txBody>
        </p:sp>
        <p:sp>
          <p:nvSpPr>
            <p:cNvPr id="2433" name="Google Shape;2433;p69"/>
            <p:cNvSpPr/>
            <p:nvPr/>
          </p:nvSpPr>
          <p:spPr>
            <a:xfrm flipH="1">
              <a:off x="2504569" y="3458714"/>
              <a:ext cx="287250" cy="388849"/>
            </a:xfrm>
            <a:custGeom>
              <a:avLst/>
              <a:gdLst/>
              <a:ahLst/>
              <a:cxnLst/>
              <a:rect l="l" t="t" r="r" b="b"/>
              <a:pathLst>
                <a:path w="18270" h="24732" extrusionOk="0">
                  <a:moveTo>
                    <a:pt x="18270" y="0"/>
                  </a:moveTo>
                  <a:cubicBezTo>
                    <a:pt x="18269" y="0"/>
                    <a:pt x="15545" y="838"/>
                    <a:pt x="12611" y="1782"/>
                  </a:cubicBezTo>
                  <a:cubicBezTo>
                    <a:pt x="9153" y="2899"/>
                    <a:pt x="5345" y="4087"/>
                    <a:pt x="5171" y="4087"/>
                  </a:cubicBezTo>
                  <a:cubicBezTo>
                    <a:pt x="5101" y="4087"/>
                    <a:pt x="4926" y="3528"/>
                    <a:pt x="4786" y="2550"/>
                  </a:cubicBezTo>
                  <a:cubicBezTo>
                    <a:pt x="4310" y="2633"/>
                    <a:pt x="3269" y="2802"/>
                    <a:pt x="2304" y="2802"/>
                  </a:cubicBezTo>
                  <a:cubicBezTo>
                    <a:pt x="1641" y="2802"/>
                    <a:pt x="1014" y="2722"/>
                    <a:pt x="629" y="2480"/>
                  </a:cubicBezTo>
                  <a:cubicBezTo>
                    <a:pt x="595" y="2445"/>
                    <a:pt x="560" y="2445"/>
                    <a:pt x="525" y="2410"/>
                  </a:cubicBezTo>
                  <a:lnTo>
                    <a:pt x="385" y="2480"/>
                  </a:lnTo>
                  <a:cubicBezTo>
                    <a:pt x="1" y="9606"/>
                    <a:pt x="1433" y="18583"/>
                    <a:pt x="9048" y="24731"/>
                  </a:cubicBezTo>
                  <a:cubicBezTo>
                    <a:pt x="9048" y="24731"/>
                    <a:pt x="8419" y="13099"/>
                    <a:pt x="12401" y="7999"/>
                  </a:cubicBezTo>
                  <a:lnTo>
                    <a:pt x="13274" y="19841"/>
                  </a:lnTo>
                  <a:lnTo>
                    <a:pt x="16139" y="17256"/>
                  </a:lnTo>
                  <a:cubicBezTo>
                    <a:pt x="16139" y="17256"/>
                    <a:pt x="14043" y="15614"/>
                    <a:pt x="16244" y="15544"/>
                  </a:cubicBezTo>
                  <a:lnTo>
                    <a:pt x="16523" y="13623"/>
                  </a:lnTo>
                  <a:lnTo>
                    <a:pt x="16523" y="13623"/>
                  </a:lnTo>
                  <a:cubicBezTo>
                    <a:pt x="16523" y="13623"/>
                    <a:pt x="15726" y="13889"/>
                    <a:pt x="15430" y="13889"/>
                  </a:cubicBezTo>
                  <a:cubicBezTo>
                    <a:pt x="15338" y="13889"/>
                    <a:pt x="15294" y="13864"/>
                    <a:pt x="15335" y="13798"/>
                  </a:cubicBezTo>
                  <a:cubicBezTo>
                    <a:pt x="15440" y="13658"/>
                    <a:pt x="16279" y="9676"/>
                    <a:pt x="17012" y="6043"/>
                  </a:cubicBezTo>
                  <a:cubicBezTo>
                    <a:pt x="17257" y="4855"/>
                    <a:pt x="17501" y="3668"/>
                    <a:pt x="17711" y="2690"/>
                  </a:cubicBezTo>
                  <a:cubicBezTo>
                    <a:pt x="18025" y="1118"/>
                    <a:pt x="18270" y="0"/>
                    <a:pt x="18270"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434" name="Google Shape;2434;p69"/>
            <p:cNvSpPr/>
            <p:nvPr/>
          </p:nvSpPr>
          <p:spPr>
            <a:xfrm flipH="1">
              <a:off x="2532004" y="2521142"/>
              <a:ext cx="110419" cy="181799"/>
            </a:xfrm>
            <a:custGeom>
              <a:avLst/>
              <a:gdLst/>
              <a:ahLst/>
              <a:cxnLst/>
              <a:rect l="l" t="t" r="r" b="b"/>
              <a:pathLst>
                <a:path w="7023" h="11563" extrusionOk="0">
                  <a:moveTo>
                    <a:pt x="7022" y="0"/>
                  </a:moveTo>
                  <a:cubicBezTo>
                    <a:pt x="3919" y="1744"/>
                    <a:pt x="816" y="5088"/>
                    <a:pt x="5" y="11527"/>
                  </a:cubicBezTo>
                  <a:lnTo>
                    <a:pt x="36" y="11527"/>
                  </a:lnTo>
                  <a:cubicBezTo>
                    <a:pt x="211" y="11108"/>
                    <a:pt x="1189" y="8908"/>
                    <a:pt x="3110" y="6742"/>
                  </a:cubicBezTo>
                  <a:cubicBezTo>
                    <a:pt x="4437" y="4611"/>
                    <a:pt x="5834" y="2271"/>
                    <a:pt x="7022" y="0"/>
                  </a:cubicBezTo>
                  <a:close/>
                  <a:moveTo>
                    <a:pt x="1" y="11527"/>
                  </a:moveTo>
                  <a:cubicBezTo>
                    <a:pt x="1" y="11527"/>
                    <a:pt x="1" y="11562"/>
                    <a:pt x="1" y="11562"/>
                  </a:cubicBezTo>
                  <a:cubicBezTo>
                    <a:pt x="2" y="11551"/>
                    <a:pt x="4" y="11539"/>
                    <a:pt x="5" y="11527"/>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35" name="Google Shape;2435;p69"/>
            <p:cNvSpPr/>
            <p:nvPr/>
          </p:nvSpPr>
          <p:spPr>
            <a:xfrm flipH="1">
              <a:off x="2567717" y="3228578"/>
              <a:ext cx="145009" cy="120827"/>
            </a:xfrm>
            <a:custGeom>
              <a:avLst/>
              <a:gdLst/>
              <a:ahLst/>
              <a:cxnLst/>
              <a:rect l="l" t="t" r="r" b="b"/>
              <a:pathLst>
                <a:path w="9223" h="7685" extrusionOk="0">
                  <a:moveTo>
                    <a:pt x="9223" y="0"/>
                  </a:moveTo>
                  <a:lnTo>
                    <a:pt x="9223" y="0"/>
                  </a:lnTo>
                  <a:cubicBezTo>
                    <a:pt x="4961" y="2201"/>
                    <a:pt x="1258" y="4087"/>
                    <a:pt x="1258" y="4087"/>
                  </a:cubicBezTo>
                  <a:cubicBezTo>
                    <a:pt x="944" y="4681"/>
                    <a:pt x="699" y="5310"/>
                    <a:pt x="490" y="5938"/>
                  </a:cubicBezTo>
                  <a:cubicBezTo>
                    <a:pt x="280" y="6497"/>
                    <a:pt x="106" y="7091"/>
                    <a:pt x="1" y="7685"/>
                  </a:cubicBezTo>
                  <a:lnTo>
                    <a:pt x="8000" y="4192"/>
                  </a:lnTo>
                  <a:cubicBezTo>
                    <a:pt x="8559" y="1642"/>
                    <a:pt x="9153" y="105"/>
                    <a:pt x="9223"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36" name="Google Shape;2436;p69"/>
            <p:cNvSpPr/>
            <p:nvPr/>
          </p:nvSpPr>
          <p:spPr>
            <a:xfrm flipH="1">
              <a:off x="2586947" y="3294477"/>
              <a:ext cx="134569" cy="119192"/>
            </a:xfrm>
            <a:custGeom>
              <a:avLst/>
              <a:gdLst/>
              <a:ahLst/>
              <a:cxnLst/>
              <a:rect l="l" t="t" r="r" b="b"/>
              <a:pathLst>
                <a:path w="8559" h="7581" extrusionOk="0">
                  <a:moveTo>
                    <a:pt x="8559" y="1"/>
                  </a:moveTo>
                  <a:lnTo>
                    <a:pt x="560" y="3494"/>
                  </a:lnTo>
                  <a:cubicBezTo>
                    <a:pt x="210" y="4891"/>
                    <a:pt x="71" y="6288"/>
                    <a:pt x="1" y="7581"/>
                  </a:cubicBezTo>
                  <a:lnTo>
                    <a:pt x="1" y="7581"/>
                  </a:lnTo>
                  <a:cubicBezTo>
                    <a:pt x="1" y="7476"/>
                    <a:pt x="7930" y="4402"/>
                    <a:pt x="7930" y="4402"/>
                  </a:cubicBezTo>
                  <a:cubicBezTo>
                    <a:pt x="8070" y="2725"/>
                    <a:pt x="8314" y="1223"/>
                    <a:pt x="8559" y="1"/>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37" name="Google Shape;2437;p69"/>
            <p:cNvSpPr/>
            <p:nvPr/>
          </p:nvSpPr>
          <p:spPr>
            <a:xfrm flipH="1">
              <a:off x="2593534" y="3432895"/>
              <a:ext cx="125780" cy="90090"/>
            </a:xfrm>
            <a:custGeom>
              <a:avLst/>
              <a:gdLst/>
              <a:ahLst/>
              <a:cxnLst/>
              <a:rect l="l" t="t" r="r" b="b"/>
              <a:pathLst>
                <a:path w="8000" h="5730" extrusionOk="0">
                  <a:moveTo>
                    <a:pt x="7720" y="0"/>
                  </a:moveTo>
                  <a:cubicBezTo>
                    <a:pt x="6847" y="350"/>
                    <a:pt x="350" y="2725"/>
                    <a:pt x="1" y="2935"/>
                  </a:cubicBezTo>
                  <a:cubicBezTo>
                    <a:pt x="36" y="3389"/>
                    <a:pt x="105" y="3808"/>
                    <a:pt x="175" y="4192"/>
                  </a:cubicBezTo>
                  <a:cubicBezTo>
                    <a:pt x="315" y="5170"/>
                    <a:pt x="490" y="5729"/>
                    <a:pt x="560" y="5729"/>
                  </a:cubicBezTo>
                  <a:cubicBezTo>
                    <a:pt x="734" y="5729"/>
                    <a:pt x="4542" y="4541"/>
                    <a:pt x="8000" y="3424"/>
                  </a:cubicBezTo>
                  <a:cubicBezTo>
                    <a:pt x="7825" y="2236"/>
                    <a:pt x="7755" y="1118"/>
                    <a:pt x="7720"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38" name="Google Shape;2438;p69"/>
            <p:cNvSpPr/>
            <p:nvPr/>
          </p:nvSpPr>
          <p:spPr>
            <a:xfrm flipH="1">
              <a:off x="2596821" y="3363694"/>
              <a:ext cx="125780" cy="115340"/>
            </a:xfrm>
            <a:custGeom>
              <a:avLst/>
              <a:gdLst/>
              <a:ahLst/>
              <a:cxnLst/>
              <a:rect l="l" t="t" r="r" b="b"/>
              <a:pathLst>
                <a:path w="8000" h="7336" extrusionOk="0">
                  <a:moveTo>
                    <a:pt x="7999" y="0"/>
                  </a:moveTo>
                  <a:cubicBezTo>
                    <a:pt x="7999" y="0"/>
                    <a:pt x="70" y="3074"/>
                    <a:pt x="70" y="3179"/>
                  </a:cubicBezTo>
                  <a:cubicBezTo>
                    <a:pt x="0" y="4751"/>
                    <a:pt x="70" y="6183"/>
                    <a:pt x="210" y="7336"/>
                  </a:cubicBezTo>
                  <a:cubicBezTo>
                    <a:pt x="559" y="7126"/>
                    <a:pt x="7056" y="4751"/>
                    <a:pt x="7929" y="4401"/>
                  </a:cubicBezTo>
                  <a:cubicBezTo>
                    <a:pt x="7859" y="2829"/>
                    <a:pt x="7894" y="1362"/>
                    <a:pt x="7999" y="0"/>
                  </a:cubicBezTo>
                  <a:close/>
                </a:path>
              </a:pathLst>
            </a:custGeom>
            <a:solidFill>
              <a:schemeClr val="accent1"/>
            </a:solidFill>
            <a:ln>
              <a:noFill/>
            </a:ln>
          </p:spPr>
          <p:txBody>
            <a:bodyPr spcFirstLastPara="1" wrap="square" lIns="165409" tIns="165409" rIns="165409" bIns="165409" anchor="ctr" anchorCtr="0">
              <a:noAutofit/>
            </a:bodyPr>
            <a:lstStyle/>
            <a:p>
              <a:endParaRPr sz="3539"/>
            </a:p>
          </p:txBody>
        </p:sp>
        <p:sp>
          <p:nvSpPr>
            <p:cNvPr id="2439" name="Google Shape;2439;p69"/>
            <p:cNvSpPr/>
            <p:nvPr/>
          </p:nvSpPr>
          <p:spPr>
            <a:xfrm flipH="1">
              <a:off x="2642407" y="2702392"/>
              <a:ext cx="16" cy="1116"/>
            </a:xfrm>
            <a:custGeom>
              <a:avLst/>
              <a:gdLst/>
              <a:ahLst/>
              <a:cxnLst/>
              <a:rect l="l" t="t" r="r" b="b"/>
              <a:pathLst>
                <a:path w="1" h="71" extrusionOk="0">
                  <a:moveTo>
                    <a:pt x="1" y="35"/>
                  </a:moveTo>
                  <a:cubicBezTo>
                    <a:pt x="1" y="35"/>
                    <a:pt x="1" y="0"/>
                    <a:pt x="1" y="0"/>
                  </a:cubicBezTo>
                  <a:cubicBezTo>
                    <a:pt x="1" y="35"/>
                    <a:pt x="1" y="70"/>
                    <a:pt x="1" y="70"/>
                  </a:cubicBezTo>
                  <a:cubicBezTo>
                    <a:pt x="1" y="70"/>
                    <a:pt x="1" y="35"/>
                    <a:pt x="1" y="35"/>
                  </a:cubicBezTo>
                  <a:close/>
                </a:path>
              </a:pathLst>
            </a:custGeom>
            <a:solidFill>
              <a:srgbClr val="360045"/>
            </a:solidFill>
            <a:ln>
              <a:noFill/>
            </a:ln>
          </p:spPr>
          <p:txBody>
            <a:bodyPr spcFirstLastPara="1" wrap="square" lIns="165409" tIns="165409" rIns="165409" bIns="165409" anchor="ctr" anchorCtr="0">
              <a:noAutofit/>
            </a:bodyPr>
            <a:lstStyle/>
            <a:p>
              <a:endParaRPr sz="3539"/>
            </a:p>
          </p:txBody>
        </p:sp>
        <p:sp>
          <p:nvSpPr>
            <p:cNvPr id="2440" name="Google Shape;2440;p69"/>
            <p:cNvSpPr/>
            <p:nvPr/>
          </p:nvSpPr>
          <p:spPr>
            <a:xfrm flipH="1">
              <a:off x="2686913" y="2868264"/>
              <a:ext cx="205414" cy="578871"/>
            </a:xfrm>
            <a:custGeom>
              <a:avLst/>
              <a:gdLst/>
              <a:ahLst/>
              <a:cxnLst/>
              <a:rect l="l" t="t" r="r" b="b"/>
              <a:pathLst>
                <a:path w="13065" h="36818" extrusionOk="0">
                  <a:moveTo>
                    <a:pt x="7930" y="0"/>
                  </a:moveTo>
                  <a:lnTo>
                    <a:pt x="7930" y="0"/>
                  </a:lnTo>
                  <a:cubicBezTo>
                    <a:pt x="9746" y="5065"/>
                    <a:pt x="9641" y="6078"/>
                    <a:pt x="8803" y="10305"/>
                  </a:cubicBezTo>
                  <a:cubicBezTo>
                    <a:pt x="7895" y="14916"/>
                    <a:pt x="5310" y="18968"/>
                    <a:pt x="3354" y="23229"/>
                  </a:cubicBezTo>
                  <a:cubicBezTo>
                    <a:pt x="1398" y="27491"/>
                    <a:pt x="0" y="32416"/>
                    <a:pt x="1607" y="36818"/>
                  </a:cubicBezTo>
                  <a:cubicBezTo>
                    <a:pt x="1572" y="36538"/>
                    <a:pt x="1572" y="36259"/>
                    <a:pt x="1572" y="35979"/>
                  </a:cubicBezTo>
                  <a:cubicBezTo>
                    <a:pt x="1537" y="31333"/>
                    <a:pt x="4402" y="27072"/>
                    <a:pt x="7021" y="23160"/>
                  </a:cubicBezTo>
                  <a:cubicBezTo>
                    <a:pt x="9816" y="19003"/>
                    <a:pt x="13065" y="14532"/>
                    <a:pt x="12052" y="9641"/>
                  </a:cubicBezTo>
                  <a:cubicBezTo>
                    <a:pt x="11842" y="8663"/>
                    <a:pt x="11493" y="7685"/>
                    <a:pt x="11004" y="6707"/>
                  </a:cubicBezTo>
                  <a:cubicBezTo>
                    <a:pt x="10235" y="5205"/>
                    <a:pt x="9082" y="2900"/>
                    <a:pt x="7930" y="0"/>
                  </a:cubicBezTo>
                  <a:close/>
                </a:path>
              </a:pathLst>
            </a:custGeom>
            <a:solidFill>
              <a:schemeClr val="accent6"/>
            </a:solidFill>
            <a:ln>
              <a:noFill/>
            </a:ln>
          </p:spPr>
          <p:txBody>
            <a:bodyPr spcFirstLastPara="1" wrap="square" lIns="165409" tIns="165409" rIns="165409" bIns="165409" anchor="ctr" anchorCtr="0">
              <a:noAutofit/>
            </a:bodyPr>
            <a:lstStyle/>
            <a:p>
              <a:endParaRPr sz="3539"/>
            </a:p>
          </p:txBody>
        </p:sp>
        <p:sp>
          <p:nvSpPr>
            <p:cNvPr id="2441" name="Google Shape;2441;p69"/>
            <p:cNvSpPr/>
            <p:nvPr/>
          </p:nvSpPr>
          <p:spPr>
            <a:xfrm flipH="1">
              <a:off x="2689664" y="2915499"/>
              <a:ext cx="191138" cy="523402"/>
            </a:xfrm>
            <a:custGeom>
              <a:avLst/>
              <a:gdLst/>
              <a:ahLst/>
              <a:cxnLst/>
              <a:rect l="l" t="t" r="r" b="b"/>
              <a:pathLst>
                <a:path w="12157" h="33290" extrusionOk="0">
                  <a:moveTo>
                    <a:pt x="8245" y="1"/>
                  </a:moveTo>
                  <a:lnTo>
                    <a:pt x="8699" y="1433"/>
                  </a:lnTo>
                  <a:cubicBezTo>
                    <a:pt x="10375" y="4821"/>
                    <a:pt x="9782" y="8908"/>
                    <a:pt x="8349" y="12401"/>
                  </a:cubicBezTo>
                  <a:cubicBezTo>
                    <a:pt x="6917" y="15894"/>
                    <a:pt x="4682" y="19003"/>
                    <a:pt x="2970" y="22391"/>
                  </a:cubicBezTo>
                  <a:cubicBezTo>
                    <a:pt x="1258" y="25745"/>
                    <a:pt x="1" y="29587"/>
                    <a:pt x="804" y="33290"/>
                  </a:cubicBezTo>
                  <a:cubicBezTo>
                    <a:pt x="1049" y="28225"/>
                    <a:pt x="3808" y="23649"/>
                    <a:pt x="6708" y="19457"/>
                  </a:cubicBezTo>
                  <a:cubicBezTo>
                    <a:pt x="8559" y="16767"/>
                    <a:pt x="10585" y="14043"/>
                    <a:pt x="11284" y="10864"/>
                  </a:cubicBezTo>
                  <a:cubicBezTo>
                    <a:pt x="12157" y="7057"/>
                    <a:pt x="10969" y="2795"/>
                    <a:pt x="8245"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42" name="Google Shape;2442;p69"/>
            <p:cNvSpPr/>
            <p:nvPr/>
          </p:nvSpPr>
          <p:spPr>
            <a:xfrm flipH="1">
              <a:off x="2705037" y="3321947"/>
              <a:ext cx="150496" cy="180809"/>
            </a:xfrm>
            <a:custGeom>
              <a:avLst/>
              <a:gdLst/>
              <a:ahLst/>
              <a:cxnLst/>
              <a:rect l="l" t="t" r="r" b="b"/>
              <a:pathLst>
                <a:path w="9572" h="11500" extrusionOk="0">
                  <a:moveTo>
                    <a:pt x="9572" y="0"/>
                  </a:moveTo>
                  <a:cubicBezTo>
                    <a:pt x="9572" y="0"/>
                    <a:pt x="7860" y="874"/>
                    <a:pt x="5869" y="2131"/>
                  </a:cubicBezTo>
                  <a:cubicBezTo>
                    <a:pt x="4053" y="3214"/>
                    <a:pt x="2027" y="4576"/>
                    <a:pt x="734" y="5834"/>
                  </a:cubicBezTo>
                  <a:cubicBezTo>
                    <a:pt x="245" y="6323"/>
                    <a:pt x="1" y="6742"/>
                    <a:pt x="1" y="7091"/>
                  </a:cubicBezTo>
                  <a:cubicBezTo>
                    <a:pt x="1" y="8186"/>
                    <a:pt x="2015" y="8720"/>
                    <a:pt x="4317" y="8720"/>
                  </a:cubicBezTo>
                  <a:cubicBezTo>
                    <a:pt x="4587" y="8720"/>
                    <a:pt x="4861" y="8713"/>
                    <a:pt x="5136" y="8698"/>
                  </a:cubicBezTo>
                  <a:lnTo>
                    <a:pt x="5136" y="8698"/>
                  </a:lnTo>
                  <a:cubicBezTo>
                    <a:pt x="5136" y="8698"/>
                    <a:pt x="3669" y="10375"/>
                    <a:pt x="4577" y="11108"/>
                  </a:cubicBezTo>
                  <a:cubicBezTo>
                    <a:pt x="4612" y="11143"/>
                    <a:pt x="4647" y="11143"/>
                    <a:pt x="4681" y="11178"/>
                  </a:cubicBezTo>
                  <a:cubicBezTo>
                    <a:pt x="5066" y="11420"/>
                    <a:pt x="5693" y="11500"/>
                    <a:pt x="6356" y="11500"/>
                  </a:cubicBezTo>
                  <a:cubicBezTo>
                    <a:pt x="7321" y="11500"/>
                    <a:pt x="8362" y="11331"/>
                    <a:pt x="8838" y="11248"/>
                  </a:cubicBezTo>
                  <a:cubicBezTo>
                    <a:pt x="8768" y="10864"/>
                    <a:pt x="8699" y="10445"/>
                    <a:pt x="8664" y="9991"/>
                  </a:cubicBezTo>
                  <a:cubicBezTo>
                    <a:pt x="8524" y="8838"/>
                    <a:pt x="8454" y="7406"/>
                    <a:pt x="8524" y="5834"/>
                  </a:cubicBezTo>
                  <a:cubicBezTo>
                    <a:pt x="8594" y="4541"/>
                    <a:pt x="8733" y="3144"/>
                    <a:pt x="9083" y="1747"/>
                  </a:cubicBezTo>
                  <a:cubicBezTo>
                    <a:pt x="9223" y="1153"/>
                    <a:pt x="9362" y="559"/>
                    <a:pt x="9572" y="0"/>
                  </a:cubicBezTo>
                  <a:close/>
                </a:path>
              </a:pathLst>
            </a:custGeom>
            <a:solidFill>
              <a:srgbClr val="FFD1CF"/>
            </a:solidFill>
            <a:ln>
              <a:noFill/>
            </a:ln>
          </p:spPr>
          <p:txBody>
            <a:bodyPr spcFirstLastPara="1" wrap="square" lIns="165409" tIns="165409" rIns="165409" bIns="165409" anchor="ctr" anchorCtr="0">
              <a:noAutofit/>
            </a:bodyPr>
            <a:lstStyle/>
            <a:p>
              <a:endParaRPr sz="3539"/>
            </a:p>
          </p:txBody>
        </p:sp>
        <p:sp>
          <p:nvSpPr>
            <p:cNvPr id="2443" name="Google Shape;2443;p69"/>
            <p:cNvSpPr/>
            <p:nvPr/>
          </p:nvSpPr>
          <p:spPr>
            <a:xfrm flipH="1">
              <a:off x="2261231" y="2910562"/>
              <a:ext cx="92543" cy="92275"/>
            </a:xfrm>
            <a:custGeom>
              <a:avLst/>
              <a:gdLst/>
              <a:ahLst/>
              <a:cxnLst/>
              <a:rect l="l" t="t" r="r" b="b"/>
              <a:pathLst>
                <a:path w="5886" h="5869" extrusionOk="0">
                  <a:moveTo>
                    <a:pt x="5886" y="0"/>
                  </a:moveTo>
                  <a:lnTo>
                    <a:pt x="5886" y="0"/>
                  </a:lnTo>
                  <a:cubicBezTo>
                    <a:pt x="4524" y="280"/>
                    <a:pt x="3022" y="140"/>
                    <a:pt x="1799" y="838"/>
                  </a:cubicBezTo>
                  <a:cubicBezTo>
                    <a:pt x="961" y="1328"/>
                    <a:pt x="332" y="2201"/>
                    <a:pt x="157" y="3144"/>
                  </a:cubicBezTo>
                  <a:cubicBezTo>
                    <a:pt x="0" y="3992"/>
                    <a:pt x="210" y="4925"/>
                    <a:pt x="712" y="5638"/>
                  </a:cubicBezTo>
                  <a:lnTo>
                    <a:pt x="712" y="5638"/>
                  </a:lnTo>
                  <a:cubicBezTo>
                    <a:pt x="728" y="4326"/>
                    <a:pt x="1436" y="3092"/>
                    <a:pt x="2393" y="2201"/>
                  </a:cubicBezTo>
                  <a:cubicBezTo>
                    <a:pt x="3406" y="1258"/>
                    <a:pt x="4663" y="594"/>
                    <a:pt x="5886" y="0"/>
                  </a:cubicBezTo>
                  <a:close/>
                  <a:moveTo>
                    <a:pt x="712" y="5638"/>
                  </a:moveTo>
                  <a:cubicBezTo>
                    <a:pt x="711" y="5715"/>
                    <a:pt x="712" y="5791"/>
                    <a:pt x="716" y="5869"/>
                  </a:cubicBezTo>
                  <a:lnTo>
                    <a:pt x="891" y="5869"/>
                  </a:lnTo>
                  <a:cubicBezTo>
                    <a:pt x="828" y="5795"/>
                    <a:pt x="768" y="5718"/>
                    <a:pt x="712" y="5638"/>
                  </a:cubicBezTo>
                  <a:close/>
                </a:path>
              </a:pathLst>
            </a:custGeom>
            <a:solidFill>
              <a:srgbClr val="000742"/>
            </a:solidFill>
            <a:ln>
              <a:noFill/>
            </a:ln>
          </p:spPr>
          <p:txBody>
            <a:bodyPr spcFirstLastPara="1" wrap="square" lIns="165409" tIns="165409" rIns="165409" bIns="165409" anchor="ctr" anchorCtr="0">
              <a:noAutofit/>
            </a:bodyPr>
            <a:lstStyle/>
            <a:p>
              <a:endParaRPr sz="3539"/>
            </a:p>
          </p:txBody>
        </p:sp>
        <p:sp>
          <p:nvSpPr>
            <p:cNvPr id="2444" name="Google Shape;2444;p69"/>
            <p:cNvSpPr/>
            <p:nvPr/>
          </p:nvSpPr>
          <p:spPr>
            <a:xfrm flipH="1">
              <a:off x="2101955" y="3071480"/>
              <a:ext cx="184535" cy="27483"/>
            </a:xfrm>
            <a:custGeom>
              <a:avLst/>
              <a:gdLst/>
              <a:ahLst/>
              <a:cxnLst/>
              <a:rect l="l" t="t" r="r" b="b"/>
              <a:pathLst>
                <a:path w="11737" h="1748" extrusionOk="0">
                  <a:moveTo>
                    <a:pt x="11003" y="1"/>
                  </a:moveTo>
                  <a:cubicBezTo>
                    <a:pt x="7729" y="390"/>
                    <a:pt x="4424" y="598"/>
                    <a:pt x="1117" y="598"/>
                  </a:cubicBezTo>
                  <a:cubicBezTo>
                    <a:pt x="861" y="598"/>
                    <a:pt x="605" y="597"/>
                    <a:pt x="349" y="595"/>
                  </a:cubicBezTo>
                  <a:lnTo>
                    <a:pt x="349" y="595"/>
                  </a:lnTo>
                  <a:cubicBezTo>
                    <a:pt x="0" y="839"/>
                    <a:pt x="210" y="1433"/>
                    <a:pt x="559" y="1608"/>
                  </a:cubicBezTo>
                  <a:cubicBezTo>
                    <a:pt x="751" y="1712"/>
                    <a:pt x="961" y="1747"/>
                    <a:pt x="1175" y="1747"/>
                  </a:cubicBezTo>
                  <a:cubicBezTo>
                    <a:pt x="1389" y="1747"/>
                    <a:pt x="1607" y="1712"/>
                    <a:pt x="1817" y="1678"/>
                  </a:cubicBezTo>
                  <a:cubicBezTo>
                    <a:pt x="5135" y="1119"/>
                    <a:pt x="8418" y="560"/>
                    <a:pt x="11737"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45" name="Google Shape;2445;p69"/>
            <p:cNvSpPr/>
            <p:nvPr/>
          </p:nvSpPr>
          <p:spPr>
            <a:xfrm flipH="1">
              <a:off x="2440286" y="3273061"/>
              <a:ext cx="122494" cy="202663"/>
            </a:xfrm>
            <a:custGeom>
              <a:avLst/>
              <a:gdLst/>
              <a:ahLst/>
              <a:cxnLst/>
              <a:rect l="l" t="t" r="r" b="b"/>
              <a:pathLst>
                <a:path w="7791" h="12890" extrusionOk="0">
                  <a:moveTo>
                    <a:pt x="7790" y="0"/>
                  </a:moveTo>
                  <a:cubicBezTo>
                    <a:pt x="7242" y="1337"/>
                    <a:pt x="6694" y="2665"/>
                    <a:pt x="6170" y="4002"/>
                  </a:cubicBezTo>
                  <a:lnTo>
                    <a:pt x="6170" y="4002"/>
                  </a:lnTo>
                  <a:cubicBezTo>
                    <a:pt x="6765" y="2680"/>
                    <a:pt x="7297" y="1332"/>
                    <a:pt x="7790" y="0"/>
                  </a:cubicBezTo>
                  <a:close/>
                  <a:moveTo>
                    <a:pt x="6170" y="4002"/>
                  </a:moveTo>
                  <a:cubicBezTo>
                    <a:pt x="4657" y="7363"/>
                    <a:pt x="2734" y="10558"/>
                    <a:pt x="1" y="12890"/>
                  </a:cubicBezTo>
                  <a:cubicBezTo>
                    <a:pt x="2795" y="12052"/>
                    <a:pt x="2935" y="12750"/>
                    <a:pt x="3704" y="11807"/>
                  </a:cubicBezTo>
                  <a:cubicBezTo>
                    <a:pt x="4437" y="10829"/>
                    <a:pt x="4297" y="9397"/>
                    <a:pt x="4647" y="8209"/>
                  </a:cubicBezTo>
                  <a:cubicBezTo>
                    <a:pt x="5109" y="6786"/>
                    <a:pt x="5626" y="5389"/>
                    <a:pt x="6170" y="4002"/>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46" name="Google Shape;2446;p69"/>
            <p:cNvSpPr/>
            <p:nvPr/>
          </p:nvSpPr>
          <p:spPr>
            <a:xfrm flipH="1">
              <a:off x="2238718" y="3883276"/>
              <a:ext cx="270773" cy="83502"/>
            </a:xfrm>
            <a:custGeom>
              <a:avLst/>
              <a:gdLst/>
              <a:ahLst/>
              <a:cxnLst/>
              <a:rect l="l" t="t" r="r" b="b"/>
              <a:pathLst>
                <a:path w="17222" h="5311" extrusionOk="0">
                  <a:moveTo>
                    <a:pt x="17221" y="1"/>
                  </a:moveTo>
                  <a:lnTo>
                    <a:pt x="10968" y="1782"/>
                  </a:lnTo>
                  <a:cubicBezTo>
                    <a:pt x="9132" y="2232"/>
                    <a:pt x="7232" y="2459"/>
                    <a:pt x="5328" y="2459"/>
                  </a:cubicBezTo>
                  <a:cubicBezTo>
                    <a:pt x="3537" y="2459"/>
                    <a:pt x="1744" y="2258"/>
                    <a:pt x="0" y="1852"/>
                  </a:cubicBezTo>
                  <a:lnTo>
                    <a:pt x="0" y="1852"/>
                  </a:lnTo>
                  <a:cubicBezTo>
                    <a:pt x="210" y="3005"/>
                    <a:pt x="419" y="4157"/>
                    <a:pt x="629" y="5310"/>
                  </a:cubicBezTo>
                  <a:cubicBezTo>
                    <a:pt x="5449" y="1363"/>
                    <a:pt x="12226" y="3703"/>
                    <a:pt x="17221"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47" name="Google Shape;2447;p69"/>
            <p:cNvSpPr/>
            <p:nvPr/>
          </p:nvSpPr>
          <p:spPr>
            <a:xfrm flipH="1">
              <a:off x="2005270" y="3342263"/>
              <a:ext cx="70861" cy="75264"/>
            </a:xfrm>
            <a:custGeom>
              <a:avLst/>
              <a:gdLst/>
              <a:ahLst/>
              <a:cxnLst/>
              <a:rect l="l" t="t" r="r" b="b"/>
              <a:pathLst>
                <a:path w="4507" h="4787" extrusionOk="0">
                  <a:moveTo>
                    <a:pt x="1363" y="1"/>
                  </a:moveTo>
                  <a:cubicBezTo>
                    <a:pt x="942" y="1457"/>
                    <a:pt x="521" y="2944"/>
                    <a:pt x="100" y="4433"/>
                  </a:cubicBezTo>
                  <a:lnTo>
                    <a:pt x="100" y="4433"/>
                  </a:lnTo>
                  <a:cubicBezTo>
                    <a:pt x="400" y="3649"/>
                    <a:pt x="1173" y="3026"/>
                    <a:pt x="2027" y="2935"/>
                  </a:cubicBezTo>
                  <a:cubicBezTo>
                    <a:pt x="2132" y="2920"/>
                    <a:pt x="2238" y="2913"/>
                    <a:pt x="2344" y="2913"/>
                  </a:cubicBezTo>
                  <a:cubicBezTo>
                    <a:pt x="3217" y="2913"/>
                    <a:pt x="4070" y="3414"/>
                    <a:pt x="4507" y="4192"/>
                  </a:cubicBezTo>
                  <a:lnTo>
                    <a:pt x="4192" y="3564"/>
                  </a:lnTo>
                  <a:cubicBezTo>
                    <a:pt x="3249" y="2376"/>
                    <a:pt x="2306" y="1188"/>
                    <a:pt x="1363" y="1"/>
                  </a:cubicBezTo>
                  <a:close/>
                  <a:moveTo>
                    <a:pt x="100" y="4433"/>
                  </a:moveTo>
                  <a:lnTo>
                    <a:pt x="100" y="4433"/>
                  </a:lnTo>
                  <a:cubicBezTo>
                    <a:pt x="57" y="4548"/>
                    <a:pt x="23" y="4666"/>
                    <a:pt x="1" y="4786"/>
                  </a:cubicBezTo>
                  <a:cubicBezTo>
                    <a:pt x="34" y="4669"/>
                    <a:pt x="67" y="4551"/>
                    <a:pt x="100" y="4433"/>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48" name="Google Shape;2448;p69"/>
            <p:cNvSpPr/>
            <p:nvPr/>
          </p:nvSpPr>
          <p:spPr>
            <a:xfrm flipH="1">
              <a:off x="1638469" y="1999893"/>
              <a:ext cx="1056678" cy="639843"/>
            </a:xfrm>
            <a:custGeom>
              <a:avLst/>
              <a:gdLst/>
              <a:ahLst/>
              <a:cxnLst/>
              <a:rect l="l" t="t" r="r" b="b"/>
              <a:pathLst>
                <a:path w="67208" h="40696" extrusionOk="0">
                  <a:moveTo>
                    <a:pt x="44632" y="1"/>
                  </a:moveTo>
                  <a:cubicBezTo>
                    <a:pt x="44616" y="1"/>
                    <a:pt x="44607" y="1"/>
                    <a:pt x="44607" y="1"/>
                  </a:cubicBezTo>
                  <a:cubicBezTo>
                    <a:pt x="47402" y="1398"/>
                    <a:pt x="50231" y="2760"/>
                    <a:pt x="52711" y="4647"/>
                  </a:cubicBezTo>
                  <a:cubicBezTo>
                    <a:pt x="55156" y="6568"/>
                    <a:pt x="57287" y="9118"/>
                    <a:pt x="57986" y="12157"/>
                  </a:cubicBezTo>
                  <a:cubicBezTo>
                    <a:pt x="52327" y="8524"/>
                    <a:pt x="46039" y="5869"/>
                    <a:pt x="39507" y="4332"/>
                  </a:cubicBezTo>
                  <a:lnTo>
                    <a:pt x="39507" y="4332"/>
                  </a:lnTo>
                  <a:cubicBezTo>
                    <a:pt x="43978" y="7825"/>
                    <a:pt x="47611" y="12331"/>
                    <a:pt x="50091" y="17431"/>
                  </a:cubicBezTo>
                  <a:cubicBezTo>
                    <a:pt x="45725" y="13519"/>
                    <a:pt x="42931" y="8664"/>
                    <a:pt x="37726" y="5939"/>
                  </a:cubicBezTo>
                  <a:lnTo>
                    <a:pt x="37726" y="5939"/>
                  </a:lnTo>
                  <a:cubicBezTo>
                    <a:pt x="40346" y="9432"/>
                    <a:pt x="39857" y="15161"/>
                    <a:pt x="40206" y="19527"/>
                  </a:cubicBezTo>
                  <a:cubicBezTo>
                    <a:pt x="36678" y="14846"/>
                    <a:pt x="33325" y="13100"/>
                    <a:pt x="30181" y="6742"/>
                  </a:cubicBezTo>
                  <a:cubicBezTo>
                    <a:pt x="28958" y="14392"/>
                    <a:pt x="27351" y="21693"/>
                    <a:pt x="28469" y="29378"/>
                  </a:cubicBezTo>
                  <a:cubicBezTo>
                    <a:pt x="25325" y="24208"/>
                    <a:pt x="22112" y="18794"/>
                    <a:pt x="21867" y="12751"/>
                  </a:cubicBezTo>
                  <a:cubicBezTo>
                    <a:pt x="17885" y="19178"/>
                    <a:pt x="12995" y="25081"/>
                    <a:pt x="7406" y="30181"/>
                  </a:cubicBezTo>
                  <a:cubicBezTo>
                    <a:pt x="9781" y="25046"/>
                    <a:pt x="12191" y="19876"/>
                    <a:pt x="14567" y="14742"/>
                  </a:cubicBezTo>
                  <a:lnTo>
                    <a:pt x="14567" y="14742"/>
                  </a:lnTo>
                  <a:cubicBezTo>
                    <a:pt x="10550" y="16418"/>
                    <a:pt x="7022" y="19353"/>
                    <a:pt x="4681" y="23055"/>
                  </a:cubicBezTo>
                  <a:lnTo>
                    <a:pt x="4681" y="23055"/>
                  </a:lnTo>
                  <a:cubicBezTo>
                    <a:pt x="5031" y="19527"/>
                    <a:pt x="6323" y="16069"/>
                    <a:pt x="8349" y="13170"/>
                  </a:cubicBezTo>
                  <a:lnTo>
                    <a:pt x="8349" y="13170"/>
                  </a:lnTo>
                  <a:cubicBezTo>
                    <a:pt x="3005" y="19737"/>
                    <a:pt x="1" y="28225"/>
                    <a:pt x="70" y="36678"/>
                  </a:cubicBezTo>
                  <a:lnTo>
                    <a:pt x="70" y="36678"/>
                  </a:lnTo>
                  <a:cubicBezTo>
                    <a:pt x="1328" y="32941"/>
                    <a:pt x="2585" y="29203"/>
                    <a:pt x="3843" y="25465"/>
                  </a:cubicBezTo>
                  <a:lnTo>
                    <a:pt x="3843" y="25465"/>
                  </a:lnTo>
                  <a:cubicBezTo>
                    <a:pt x="3005" y="30495"/>
                    <a:pt x="2865" y="35630"/>
                    <a:pt x="3424" y="40695"/>
                  </a:cubicBezTo>
                  <a:cubicBezTo>
                    <a:pt x="6218" y="35141"/>
                    <a:pt x="9641" y="29867"/>
                    <a:pt x="13589" y="25081"/>
                  </a:cubicBezTo>
                  <a:cubicBezTo>
                    <a:pt x="15545" y="29971"/>
                    <a:pt x="18514" y="34443"/>
                    <a:pt x="22217" y="38215"/>
                  </a:cubicBezTo>
                  <a:cubicBezTo>
                    <a:pt x="21448" y="33255"/>
                    <a:pt x="20994" y="28295"/>
                    <a:pt x="20819" y="23300"/>
                  </a:cubicBezTo>
                  <a:lnTo>
                    <a:pt x="20819" y="23300"/>
                  </a:lnTo>
                  <a:cubicBezTo>
                    <a:pt x="22217" y="28504"/>
                    <a:pt x="24173" y="33534"/>
                    <a:pt x="26618" y="38320"/>
                  </a:cubicBezTo>
                  <a:lnTo>
                    <a:pt x="28085" y="28924"/>
                  </a:lnTo>
                  <a:cubicBezTo>
                    <a:pt x="29063" y="31508"/>
                    <a:pt x="31124" y="33639"/>
                    <a:pt x="33639" y="34722"/>
                  </a:cubicBezTo>
                  <a:cubicBezTo>
                    <a:pt x="31264" y="27666"/>
                    <a:pt x="30355" y="20121"/>
                    <a:pt x="31019" y="12716"/>
                  </a:cubicBezTo>
                  <a:lnTo>
                    <a:pt x="31019" y="12716"/>
                  </a:lnTo>
                  <a:cubicBezTo>
                    <a:pt x="36224" y="18759"/>
                    <a:pt x="41603" y="24907"/>
                    <a:pt x="48624" y="28609"/>
                  </a:cubicBezTo>
                  <a:cubicBezTo>
                    <a:pt x="48170" y="25885"/>
                    <a:pt x="47681" y="23160"/>
                    <a:pt x="46493" y="20680"/>
                  </a:cubicBezTo>
                  <a:cubicBezTo>
                    <a:pt x="45725" y="19003"/>
                    <a:pt x="44572" y="17466"/>
                    <a:pt x="43105" y="16383"/>
                  </a:cubicBezTo>
                  <a:lnTo>
                    <a:pt x="43105" y="16383"/>
                  </a:lnTo>
                  <a:cubicBezTo>
                    <a:pt x="46633" y="18305"/>
                    <a:pt x="49987" y="20610"/>
                    <a:pt x="52781" y="23474"/>
                  </a:cubicBezTo>
                  <a:cubicBezTo>
                    <a:pt x="56204" y="27037"/>
                    <a:pt x="58789" y="31508"/>
                    <a:pt x="59488" y="36364"/>
                  </a:cubicBezTo>
                  <a:cubicBezTo>
                    <a:pt x="59767" y="28679"/>
                    <a:pt x="57497" y="20889"/>
                    <a:pt x="53130" y="14532"/>
                  </a:cubicBezTo>
                  <a:lnTo>
                    <a:pt x="53130" y="14532"/>
                  </a:lnTo>
                  <a:cubicBezTo>
                    <a:pt x="59523" y="18060"/>
                    <a:pt x="63295" y="24907"/>
                    <a:pt x="66718" y="31404"/>
                  </a:cubicBezTo>
                  <a:cubicBezTo>
                    <a:pt x="67207" y="20680"/>
                    <a:pt x="63924" y="8349"/>
                    <a:pt x="54632" y="3040"/>
                  </a:cubicBezTo>
                  <a:cubicBezTo>
                    <a:pt x="49351" y="65"/>
                    <a:pt x="44997" y="1"/>
                    <a:pt x="44632"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49" name="Google Shape;2449;p69"/>
            <p:cNvSpPr/>
            <p:nvPr/>
          </p:nvSpPr>
          <p:spPr>
            <a:xfrm flipH="1">
              <a:off x="2609473" y="2490386"/>
              <a:ext cx="216389" cy="819960"/>
            </a:xfrm>
            <a:custGeom>
              <a:avLst/>
              <a:gdLst/>
              <a:ahLst/>
              <a:cxnLst/>
              <a:rect l="l" t="t" r="r" b="b"/>
              <a:pathLst>
                <a:path w="13763" h="52152" extrusionOk="0">
                  <a:moveTo>
                    <a:pt x="140" y="0"/>
                  </a:moveTo>
                  <a:cubicBezTo>
                    <a:pt x="1" y="1806"/>
                    <a:pt x="20" y="3622"/>
                    <a:pt x="191" y="5425"/>
                  </a:cubicBezTo>
                  <a:lnTo>
                    <a:pt x="191" y="5425"/>
                  </a:lnTo>
                  <a:cubicBezTo>
                    <a:pt x="195" y="5177"/>
                    <a:pt x="201" y="4929"/>
                    <a:pt x="210" y="4681"/>
                  </a:cubicBezTo>
                  <a:lnTo>
                    <a:pt x="140" y="0"/>
                  </a:lnTo>
                  <a:close/>
                  <a:moveTo>
                    <a:pt x="191" y="5425"/>
                  </a:moveTo>
                  <a:cubicBezTo>
                    <a:pt x="92" y="11364"/>
                    <a:pt x="1213" y="17347"/>
                    <a:pt x="3493" y="22880"/>
                  </a:cubicBezTo>
                  <a:cubicBezTo>
                    <a:pt x="4890" y="26303"/>
                    <a:pt x="6742" y="29586"/>
                    <a:pt x="7475" y="33219"/>
                  </a:cubicBezTo>
                  <a:cubicBezTo>
                    <a:pt x="8700" y="39052"/>
                    <a:pt x="6981" y="45033"/>
                    <a:pt x="5035" y="50724"/>
                  </a:cubicBezTo>
                  <a:lnTo>
                    <a:pt x="5035" y="50724"/>
                  </a:lnTo>
                  <a:cubicBezTo>
                    <a:pt x="6734" y="46847"/>
                    <a:pt x="10831" y="44130"/>
                    <a:pt x="12331" y="40101"/>
                  </a:cubicBezTo>
                  <a:cubicBezTo>
                    <a:pt x="13763" y="36328"/>
                    <a:pt x="12680" y="32067"/>
                    <a:pt x="10794" y="28504"/>
                  </a:cubicBezTo>
                  <a:cubicBezTo>
                    <a:pt x="8907" y="24941"/>
                    <a:pt x="6288" y="21867"/>
                    <a:pt x="4297" y="18374"/>
                  </a:cubicBezTo>
                  <a:cubicBezTo>
                    <a:pt x="2021" y="14422"/>
                    <a:pt x="622" y="9969"/>
                    <a:pt x="191" y="5425"/>
                  </a:cubicBezTo>
                  <a:close/>
                  <a:moveTo>
                    <a:pt x="5035" y="50724"/>
                  </a:moveTo>
                  <a:lnTo>
                    <a:pt x="5035" y="50724"/>
                  </a:lnTo>
                  <a:cubicBezTo>
                    <a:pt x="4834" y="51182"/>
                    <a:pt x="4667" y="51657"/>
                    <a:pt x="4541" y="52152"/>
                  </a:cubicBezTo>
                  <a:lnTo>
                    <a:pt x="4541" y="52152"/>
                  </a:lnTo>
                  <a:cubicBezTo>
                    <a:pt x="4706" y="51678"/>
                    <a:pt x="4871" y="51202"/>
                    <a:pt x="5035" y="50724"/>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50" name="Google Shape;2450;p69"/>
            <p:cNvSpPr/>
            <p:nvPr/>
          </p:nvSpPr>
          <p:spPr>
            <a:xfrm flipH="1">
              <a:off x="1822393" y="2392615"/>
              <a:ext cx="316903" cy="386648"/>
            </a:xfrm>
            <a:custGeom>
              <a:avLst/>
              <a:gdLst/>
              <a:ahLst/>
              <a:cxnLst/>
              <a:rect l="l" t="t" r="r" b="b"/>
              <a:pathLst>
                <a:path w="20156" h="24592" extrusionOk="0">
                  <a:moveTo>
                    <a:pt x="791" y="11533"/>
                  </a:moveTo>
                  <a:cubicBezTo>
                    <a:pt x="784" y="11682"/>
                    <a:pt x="777" y="11832"/>
                    <a:pt x="769" y="11982"/>
                  </a:cubicBezTo>
                  <a:lnTo>
                    <a:pt x="909" y="13379"/>
                  </a:lnTo>
                  <a:cubicBezTo>
                    <a:pt x="870" y="12763"/>
                    <a:pt x="831" y="12148"/>
                    <a:pt x="791" y="11533"/>
                  </a:cubicBezTo>
                  <a:close/>
                  <a:moveTo>
                    <a:pt x="1" y="0"/>
                  </a:moveTo>
                  <a:lnTo>
                    <a:pt x="1" y="0"/>
                  </a:lnTo>
                  <a:cubicBezTo>
                    <a:pt x="272" y="3826"/>
                    <a:pt x="543" y="7677"/>
                    <a:pt x="791" y="11533"/>
                  </a:cubicBezTo>
                  <a:lnTo>
                    <a:pt x="791" y="11533"/>
                  </a:lnTo>
                  <a:cubicBezTo>
                    <a:pt x="920" y="8919"/>
                    <a:pt x="1019" y="6276"/>
                    <a:pt x="1118" y="3633"/>
                  </a:cubicBezTo>
                  <a:cubicBezTo>
                    <a:pt x="5415" y="5939"/>
                    <a:pt x="9641" y="8524"/>
                    <a:pt x="13100" y="11982"/>
                  </a:cubicBezTo>
                  <a:cubicBezTo>
                    <a:pt x="15036" y="13918"/>
                    <a:pt x="16742" y="16128"/>
                    <a:pt x="18023" y="18545"/>
                  </a:cubicBezTo>
                  <a:lnTo>
                    <a:pt x="18023" y="18545"/>
                  </a:lnTo>
                  <a:cubicBezTo>
                    <a:pt x="14390" y="10537"/>
                    <a:pt x="7953" y="3822"/>
                    <a:pt x="1" y="0"/>
                  </a:cubicBezTo>
                  <a:close/>
                  <a:moveTo>
                    <a:pt x="18023" y="18545"/>
                  </a:moveTo>
                  <a:cubicBezTo>
                    <a:pt x="18906" y="20492"/>
                    <a:pt x="19623" y="22515"/>
                    <a:pt x="20156" y="24592"/>
                  </a:cubicBezTo>
                  <a:cubicBezTo>
                    <a:pt x="19771" y="22470"/>
                    <a:pt x="19029" y="20444"/>
                    <a:pt x="18023" y="18545"/>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51" name="Google Shape;2451;p69"/>
            <p:cNvSpPr/>
            <p:nvPr/>
          </p:nvSpPr>
          <p:spPr>
            <a:xfrm flipH="1">
              <a:off x="1655941" y="2691527"/>
              <a:ext cx="70311" cy="91615"/>
            </a:xfrm>
            <a:custGeom>
              <a:avLst/>
              <a:gdLst/>
              <a:ahLst/>
              <a:cxnLst/>
              <a:rect l="l" t="t" r="r" b="b"/>
              <a:pathLst>
                <a:path w="4472" h="5827" extrusionOk="0">
                  <a:moveTo>
                    <a:pt x="3277" y="0"/>
                  </a:moveTo>
                  <a:cubicBezTo>
                    <a:pt x="3011" y="0"/>
                    <a:pt x="2736" y="65"/>
                    <a:pt x="2481" y="167"/>
                  </a:cubicBezTo>
                  <a:cubicBezTo>
                    <a:pt x="1782" y="447"/>
                    <a:pt x="1293" y="1076"/>
                    <a:pt x="979" y="1669"/>
                  </a:cubicBezTo>
                  <a:cubicBezTo>
                    <a:pt x="315" y="2927"/>
                    <a:pt x="1" y="4394"/>
                    <a:pt x="105" y="5826"/>
                  </a:cubicBezTo>
                  <a:lnTo>
                    <a:pt x="524" y="5826"/>
                  </a:lnTo>
                  <a:cubicBezTo>
                    <a:pt x="559" y="5232"/>
                    <a:pt x="909" y="4639"/>
                    <a:pt x="1398" y="4254"/>
                  </a:cubicBezTo>
                  <a:cubicBezTo>
                    <a:pt x="1769" y="4007"/>
                    <a:pt x="2227" y="3865"/>
                    <a:pt x="2699" y="3865"/>
                  </a:cubicBezTo>
                  <a:cubicBezTo>
                    <a:pt x="2893" y="3865"/>
                    <a:pt x="3090" y="3889"/>
                    <a:pt x="3284" y="3940"/>
                  </a:cubicBezTo>
                  <a:cubicBezTo>
                    <a:pt x="3005" y="3816"/>
                    <a:pt x="2698" y="3754"/>
                    <a:pt x="2387" y="3754"/>
                  </a:cubicBezTo>
                  <a:cubicBezTo>
                    <a:pt x="2000" y="3754"/>
                    <a:pt x="1607" y="3851"/>
                    <a:pt x="1258" y="4045"/>
                  </a:cubicBezTo>
                  <a:cubicBezTo>
                    <a:pt x="986" y="4205"/>
                    <a:pt x="743" y="4431"/>
                    <a:pt x="550" y="4700"/>
                  </a:cubicBezTo>
                  <a:lnTo>
                    <a:pt x="550" y="4700"/>
                  </a:lnTo>
                  <a:cubicBezTo>
                    <a:pt x="644" y="3722"/>
                    <a:pt x="929" y="2772"/>
                    <a:pt x="1363" y="1879"/>
                  </a:cubicBezTo>
                  <a:cubicBezTo>
                    <a:pt x="1642" y="1285"/>
                    <a:pt x="2027" y="726"/>
                    <a:pt x="2620" y="412"/>
                  </a:cubicBezTo>
                  <a:cubicBezTo>
                    <a:pt x="2876" y="268"/>
                    <a:pt x="3176" y="183"/>
                    <a:pt x="3476" y="183"/>
                  </a:cubicBezTo>
                  <a:cubicBezTo>
                    <a:pt x="3832" y="183"/>
                    <a:pt x="4188" y="302"/>
                    <a:pt x="4472" y="587"/>
                  </a:cubicBezTo>
                  <a:cubicBezTo>
                    <a:pt x="4262" y="272"/>
                    <a:pt x="3913" y="98"/>
                    <a:pt x="3563" y="28"/>
                  </a:cubicBezTo>
                  <a:cubicBezTo>
                    <a:pt x="3470" y="9"/>
                    <a:pt x="3374" y="0"/>
                    <a:pt x="3277"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52" name="Google Shape;2452;p69"/>
            <p:cNvSpPr/>
            <p:nvPr/>
          </p:nvSpPr>
          <p:spPr>
            <a:xfrm flipH="1">
              <a:off x="2360669" y="3125870"/>
              <a:ext cx="361397" cy="397087"/>
            </a:xfrm>
            <a:custGeom>
              <a:avLst/>
              <a:gdLst/>
              <a:ahLst/>
              <a:cxnLst/>
              <a:rect l="l" t="t" r="r" b="b"/>
              <a:pathLst>
                <a:path w="22986" h="25256" extrusionOk="0">
                  <a:moveTo>
                    <a:pt x="22985" y="0"/>
                  </a:moveTo>
                  <a:lnTo>
                    <a:pt x="22985" y="0"/>
                  </a:lnTo>
                  <a:cubicBezTo>
                    <a:pt x="18899" y="2760"/>
                    <a:pt x="17606" y="8593"/>
                    <a:pt x="14288" y="12226"/>
                  </a:cubicBezTo>
                  <a:cubicBezTo>
                    <a:pt x="11808" y="14950"/>
                    <a:pt x="8245" y="16313"/>
                    <a:pt x="4786" y="17535"/>
                  </a:cubicBezTo>
                  <a:cubicBezTo>
                    <a:pt x="3215" y="18059"/>
                    <a:pt x="1049" y="18723"/>
                    <a:pt x="1" y="20015"/>
                  </a:cubicBezTo>
                  <a:cubicBezTo>
                    <a:pt x="1" y="20015"/>
                    <a:pt x="176" y="24487"/>
                    <a:pt x="735" y="25255"/>
                  </a:cubicBezTo>
                  <a:cubicBezTo>
                    <a:pt x="1634" y="24852"/>
                    <a:pt x="9481" y="22408"/>
                    <a:pt x="11957" y="21623"/>
                  </a:cubicBezTo>
                  <a:lnTo>
                    <a:pt x="11957" y="21623"/>
                  </a:lnTo>
                  <a:cubicBezTo>
                    <a:pt x="11869" y="21712"/>
                    <a:pt x="11882" y="21747"/>
                    <a:pt x="11954" y="21747"/>
                  </a:cubicBezTo>
                  <a:cubicBezTo>
                    <a:pt x="12214" y="21747"/>
                    <a:pt x="13245" y="21289"/>
                    <a:pt x="13072" y="21289"/>
                  </a:cubicBezTo>
                  <a:cubicBezTo>
                    <a:pt x="13024" y="21289"/>
                    <a:pt x="12884" y="21323"/>
                    <a:pt x="12611" y="21413"/>
                  </a:cubicBezTo>
                  <a:cubicBezTo>
                    <a:pt x="12494" y="21452"/>
                    <a:pt x="12268" y="21524"/>
                    <a:pt x="11957" y="21623"/>
                  </a:cubicBezTo>
                  <a:lnTo>
                    <a:pt x="11957" y="21623"/>
                  </a:lnTo>
                  <a:cubicBezTo>
                    <a:pt x="12013" y="21565"/>
                    <a:pt x="12111" y="21485"/>
                    <a:pt x="12262" y="21378"/>
                  </a:cubicBezTo>
                  <a:cubicBezTo>
                    <a:pt x="13205" y="20679"/>
                    <a:pt x="13729" y="19561"/>
                    <a:pt x="14183" y="18478"/>
                  </a:cubicBezTo>
                  <a:cubicBezTo>
                    <a:pt x="16838" y="12400"/>
                    <a:pt x="20331" y="6078"/>
                    <a:pt x="22985"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53" name="Google Shape;2453;p69"/>
            <p:cNvSpPr/>
            <p:nvPr/>
          </p:nvSpPr>
          <p:spPr>
            <a:xfrm flipH="1">
              <a:off x="2073368" y="3343363"/>
              <a:ext cx="37372" cy="45595"/>
            </a:xfrm>
            <a:custGeom>
              <a:avLst/>
              <a:gdLst/>
              <a:ahLst/>
              <a:cxnLst/>
              <a:rect l="l" t="t" r="r" b="b"/>
              <a:pathLst>
                <a:path w="2377" h="2900" fill="none" extrusionOk="0">
                  <a:moveTo>
                    <a:pt x="1" y="1"/>
                  </a:moveTo>
                  <a:lnTo>
                    <a:pt x="2376" y="2900"/>
                  </a:lnTo>
                </a:path>
              </a:pathLst>
            </a:custGeom>
            <a:noFill/>
            <a:ln w="11350" cap="flat"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54" name="Google Shape;2454;p69"/>
            <p:cNvSpPr/>
            <p:nvPr/>
          </p:nvSpPr>
          <p:spPr>
            <a:xfrm flipH="1">
              <a:off x="2223891" y="3868999"/>
              <a:ext cx="277911" cy="529078"/>
            </a:xfrm>
            <a:custGeom>
              <a:avLst/>
              <a:gdLst/>
              <a:ahLst/>
              <a:cxnLst/>
              <a:rect l="l" t="t" r="r" b="b"/>
              <a:pathLst>
                <a:path w="17676" h="33651" extrusionOk="0">
                  <a:moveTo>
                    <a:pt x="17675" y="0"/>
                  </a:moveTo>
                  <a:cubicBezTo>
                    <a:pt x="15579" y="1188"/>
                    <a:pt x="13484" y="2376"/>
                    <a:pt x="11178" y="2935"/>
                  </a:cubicBezTo>
                  <a:cubicBezTo>
                    <a:pt x="7860" y="3738"/>
                    <a:pt x="4227" y="3179"/>
                    <a:pt x="1118" y="4541"/>
                  </a:cubicBezTo>
                  <a:cubicBezTo>
                    <a:pt x="804" y="4681"/>
                    <a:pt x="524" y="4821"/>
                    <a:pt x="350" y="5065"/>
                  </a:cubicBezTo>
                  <a:cubicBezTo>
                    <a:pt x="140" y="5345"/>
                    <a:pt x="105" y="5694"/>
                    <a:pt x="70" y="6009"/>
                  </a:cubicBezTo>
                  <a:cubicBezTo>
                    <a:pt x="0" y="7476"/>
                    <a:pt x="384" y="8908"/>
                    <a:pt x="804" y="10270"/>
                  </a:cubicBezTo>
                  <a:cubicBezTo>
                    <a:pt x="3354" y="18688"/>
                    <a:pt x="7091" y="26967"/>
                    <a:pt x="13379" y="33115"/>
                  </a:cubicBezTo>
                  <a:cubicBezTo>
                    <a:pt x="13663" y="33371"/>
                    <a:pt x="14018" y="33651"/>
                    <a:pt x="14385" y="33651"/>
                  </a:cubicBezTo>
                  <a:cubicBezTo>
                    <a:pt x="14468" y="33651"/>
                    <a:pt x="14552" y="33636"/>
                    <a:pt x="14636" y="33604"/>
                  </a:cubicBezTo>
                  <a:cubicBezTo>
                    <a:pt x="15125" y="33359"/>
                    <a:pt x="15055" y="32591"/>
                    <a:pt x="14881" y="32067"/>
                  </a:cubicBezTo>
                  <a:cubicBezTo>
                    <a:pt x="12750" y="25186"/>
                    <a:pt x="10584" y="18164"/>
                    <a:pt x="10654" y="10969"/>
                  </a:cubicBezTo>
                  <a:cubicBezTo>
                    <a:pt x="10689" y="9571"/>
                    <a:pt x="10794" y="8139"/>
                    <a:pt x="11248" y="6847"/>
                  </a:cubicBezTo>
                  <a:cubicBezTo>
                    <a:pt x="12296" y="4017"/>
                    <a:pt x="14916" y="2096"/>
                    <a:pt x="17361" y="385"/>
                  </a:cubicBezTo>
                  <a:lnTo>
                    <a:pt x="17675"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55" name="Google Shape;2455;p69"/>
            <p:cNvSpPr/>
            <p:nvPr/>
          </p:nvSpPr>
          <p:spPr>
            <a:xfrm flipH="1">
              <a:off x="2016811" y="3803084"/>
              <a:ext cx="211468" cy="472886"/>
            </a:xfrm>
            <a:custGeom>
              <a:avLst/>
              <a:gdLst/>
              <a:ahLst/>
              <a:cxnLst/>
              <a:rect l="l" t="t" r="r" b="b"/>
              <a:pathLst>
                <a:path w="13450" h="30077" extrusionOk="0">
                  <a:moveTo>
                    <a:pt x="13449" y="1"/>
                  </a:moveTo>
                  <a:lnTo>
                    <a:pt x="13449" y="1"/>
                  </a:lnTo>
                  <a:cubicBezTo>
                    <a:pt x="9223" y="1014"/>
                    <a:pt x="5136" y="2481"/>
                    <a:pt x="1258" y="4367"/>
                  </a:cubicBezTo>
                  <a:cubicBezTo>
                    <a:pt x="944" y="4507"/>
                    <a:pt x="664" y="4681"/>
                    <a:pt x="490" y="4926"/>
                  </a:cubicBezTo>
                  <a:cubicBezTo>
                    <a:pt x="280" y="5240"/>
                    <a:pt x="280" y="5590"/>
                    <a:pt x="245" y="5904"/>
                  </a:cubicBezTo>
                  <a:cubicBezTo>
                    <a:pt x="1" y="14078"/>
                    <a:pt x="1" y="22461"/>
                    <a:pt x="2935" y="30076"/>
                  </a:cubicBezTo>
                  <a:cubicBezTo>
                    <a:pt x="2446" y="25011"/>
                    <a:pt x="3564" y="19772"/>
                    <a:pt x="6044" y="15300"/>
                  </a:cubicBezTo>
                  <a:cubicBezTo>
                    <a:pt x="7441" y="12855"/>
                    <a:pt x="9188" y="10620"/>
                    <a:pt x="10655" y="8209"/>
                  </a:cubicBezTo>
                  <a:cubicBezTo>
                    <a:pt x="12087" y="5764"/>
                    <a:pt x="13240" y="3040"/>
                    <a:pt x="13135" y="210"/>
                  </a:cubicBezTo>
                  <a:lnTo>
                    <a:pt x="13449" y="1"/>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56" name="Google Shape;2456;p69"/>
            <p:cNvSpPr/>
            <p:nvPr/>
          </p:nvSpPr>
          <p:spPr>
            <a:xfrm flipH="1">
              <a:off x="2089322" y="2870434"/>
              <a:ext cx="266827" cy="142839"/>
            </a:xfrm>
            <a:custGeom>
              <a:avLst/>
              <a:gdLst/>
              <a:ahLst/>
              <a:cxnLst/>
              <a:rect l="l" t="t" r="r" b="b"/>
              <a:pathLst>
                <a:path w="16971" h="9085" extrusionOk="0">
                  <a:moveTo>
                    <a:pt x="15130" y="1"/>
                  </a:moveTo>
                  <a:cubicBezTo>
                    <a:pt x="15103" y="1"/>
                    <a:pt x="15076" y="1"/>
                    <a:pt x="15049" y="2"/>
                  </a:cubicBezTo>
                  <a:cubicBezTo>
                    <a:pt x="14176" y="2"/>
                    <a:pt x="13372" y="456"/>
                    <a:pt x="12569" y="841"/>
                  </a:cubicBezTo>
                  <a:cubicBezTo>
                    <a:pt x="10333" y="1819"/>
                    <a:pt x="7853" y="2063"/>
                    <a:pt x="5408" y="2377"/>
                  </a:cubicBezTo>
                  <a:cubicBezTo>
                    <a:pt x="3697" y="2587"/>
                    <a:pt x="1775" y="2971"/>
                    <a:pt x="832" y="4403"/>
                  </a:cubicBezTo>
                  <a:cubicBezTo>
                    <a:pt x="1" y="5740"/>
                    <a:pt x="533" y="7682"/>
                    <a:pt x="1805" y="8556"/>
                  </a:cubicBezTo>
                  <a:lnTo>
                    <a:pt x="1805" y="8556"/>
                  </a:lnTo>
                  <a:cubicBezTo>
                    <a:pt x="1757" y="8298"/>
                    <a:pt x="1798" y="8011"/>
                    <a:pt x="1915" y="7757"/>
                  </a:cubicBezTo>
                  <a:cubicBezTo>
                    <a:pt x="2125" y="7338"/>
                    <a:pt x="2509" y="6988"/>
                    <a:pt x="2893" y="6709"/>
                  </a:cubicBezTo>
                  <a:cubicBezTo>
                    <a:pt x="6247" y="4299"/>
                    <a:pt x="10718" y="4299"/>
                    <a:pt x="14770" y="3286"/>
                  </a:cubicBezTo>
                  <a:cubicBezTo>
                    <a:pt x="15783" y="3041"/>
                    <a:pt x="16970" y="2482"/>
                    <a:pt x="16970" y="1434"/>
                  </a:cubicBezTo>
                  <a:cubicBezTo>
                    <a:pt x="16936" y="553"/>
                    <a:pt x="16014" y="1"/>
                    <a:pt x="15130" y="1"/>
                  </a:cubicBezTo>
                  <a:close/>
                  <a:moveTo>
                    <a:pt x="1805" y="8556"/>
                  </a:moveTo>
                  <a:cubicBezTo>
                    <a:pt x="1843" y="8760"/>
                    <a:pt x="1936" y="8946"/>
                    <a:pt x="2090" y="9084"/>
                  </a:cubicBezTo>
                  <a:lnTo>
                    <a:pt x="2544" y="8910"/>
                  </a:lnTo>
                  <a:cubicBezTo>
                    <a:pt x="2277" y="8831"/>
                    <a:pt x="2029" y="8710"/>
                    <a:pt x="1805" y="8556"/>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2457" name="Google Shape;2457;p69"/>
            <p:cNvSpPr/>
            <p:nvPr/>
          </p:nvSpPr>
          <p:spPr>
            <a:xfrm flipH="1">
              <a:off x="1924530" y="3797282"/>
              <a:ext cx="104916" cy="54148"/>
            </a:xfrm>
            <a:custGeom>
              <a:avLst/>
              <a:gdLst/>
              <a:ahLst/>
              <a:cxnLst/>
              <a:rect l="l" t="t" r="r" b="b"/>
              <a:pathLst>
                <a:path w="6673" h="3444" extrusionOk="0">
                  <a:moveTo>
                    <a:pt x="4254" y="0"/>
                  </a:moveTo>
                  <a:cubicBezTo>
                    <a:pt x="3065" y="0"/>
                    <a:pt x="1941" y="200"/>
                    <a:pt x="595" y="649"/>
                  </a:cubicBezTo>
                  <a:cubicBezTo>
                    <a:pt x="595" y="1592"/>
                    <a:pt x="385" y="2570"/>
                    <a:pt x="1" y="3444"/>
                  </a:cubicBezTo>
                  <a:cubicBezTo>
                    <a:pt x="1957" y="1942"/>
                    <a:pt x="4262" y="824"/>
                    <a:pt x="6673" y="230"/>
                  </a:cubicBezTo>
                  <a:cubicBezTo>
                    <a:pt x="5791" y="81"/>
                    <a:pt x="5009" y="0"/>
                    <a:pt x="4254"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458" name="Google Shape;2458;p69"/>
            <p:cNvSpPr/>
            <p:nvPr/>
          </p:nvSpPr>
          <p:spPr>
            <a:xfrm flipH="1">
              <a:off x="2062944" y="3451575"/>
              <a:ext cx="47796" cy="31319"/>
            </a:xfrm>
            <a:custGeom>
              <a:avLst/>
              <a:gdLst/>
              <a:ahLst/>
              <a:cxnLst/>
              <a:rect l="l" t="t" r="r" b="b"/>
              <a:pathLst>
                <a:path w="3040" h="1992" extrusionOk="0">
                  <a:moveTo>
                    <a:pt x="2621" y="0"/>
                  </a:moveTo>
                  <a:lnTo>
                    <a:pt x="2621" y="0"/>
                  </a:lnTo>
                  <a:cubicBezTo>
                    <a:pt x="1643" y="594"/>
                    <a:pt x="769" y="1118"/>
                    <a:pt x="1" y="1991"/>
                  </a:cubicBezTo>
                  <a:cubicBezTo>
                    <a:pt x="583" y="1991"/>
                    <a:pt x="1274" y="1913"/>
                    <a:pt x="1980" y="1913"/>
                  </a:cubicBezTo>
                  <a:cubicBezTo>
                    <a:pt x="2334" y="1913"/>
                    <a:pt x="2691" y="1933"/>
                    <a:pt x="3040" y="1991"/>
                  </a:cubicBezTo>
                  <a:cubicBezTo>
                    <a:pt x="2865" y="1362"/>
                    <a:pt x="2760" y="699"/>
                    <a:pt x="2586" y="105"/>
                  </a:cubicBezTo>
                  <a:lnTo>
                    <a:pt x="2621" y="0"/>
                  </a:ln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59" name="Google Shape;2459;p69"/>
            <p:cNvSpPr/>
            <p:nvPr/>
          </p:nvSpPr>
          <p:spPr>
            <a:xfrm flipH="1">
              <a:off x="1662529" y="2642641"/>
              <a:ext cx="65924" cy="63047"/>
            </a:xfrm>
            <a:custGeom>
              <a:avLst/>
              <a:gdLst/>
              <a:ahLst/>
              <a:cxnLst/>
              <a:rect l="l" t="t" r="r" b="b"/>
              <a:pathLst>
                <a:path w="4193" h="4010" extrusionOk="0">
                  <a:moveTo>
                    <a:pt x="2833" y="1"/>
                  </a:moveTo>
                  <a:cubicBezTo>
                    <a:pt x="2347" y="1"/>
                    <a:pt x="1877" y="194"/>
                    <a:pt x="1503" y="482"/>
                  </a:cubicBezTo>
                  <a:cubicBezTo>
                    <a:pt x="455" y="1250"/>
                    <a:pt x="1" y="2787"/>
                    <a:pt x="490" y="4010"/>
                  </a:cubicBezTo>
                  <a:cubicBezTo>
                    <a:pt x="630" y="3975"/>
                    <a:pt x="734" y="3940"/>
                    <a:pt x="839" y="3905"/>
                  </a:cubicBezTo>
                  <a:lnTo>
                    <a:pt x="734" y="3905"/>
                  </a:lnTo>
                  <a:cubicBezTo>
                    <a:pt x="979" y="2787"/>
                    <a:pt x="2062" y="1914"/>
                    <a:pt x="3180" y="1844"/>
                  </a:cubicBezTo>
                  <a:cubicBezTo>
                    <a:pt x="3494" y="1844"/>
                    <a:pt x="3878" y="1844"/>
                    <a:pt x="4088" y="1600"/>
                  </a:cubicBezTo>
                  <a:cubicBezTo>
                    <a:pt x="4158" y="1495"/>
                    <a:pt x="4193" y="1355"/>
                    <a:pt x="4193" y="1250"/>
                  </a:cubicBezTo>
                  <a:cubicBezTo>
                    <a:pt x="4193" y="657"/>
                    <a:pt x="3703" y="168"/>
                    <a:pt x="3145" y="28"/>
                  </a:cubicBezTo>
                  <a:cubicBezTo>
                    <a:pt x="3041" y="9"/>
                    <a:pt x="2937" y="1"/>
                    <a:pt x="2833"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60" name="Google Shape;2460;p69"/>
            <p:cNvSpPr/>
            <p:nvPr/>
          </p:nvSpPr>
          <p:spPr>
            <a:xfrm flipH="1">
              <a:off x="1680128" y="3267574"/>
              <a:ext cx="240020" cy="166706"/>
            </a:xfrm>
            <a:custGeom>
              <a:avLst/>
              <a:gdLst/>
              <a:ahLst/>
              <a:cxnLst/>
              <a:rect l="l" t="t" r="r" b="b"/>
              <a:pathLst>
                <a:path w="15266" h="10603" extrusionOk="0">
                  <a:moveTo>
                    <a:pt x="15266" y="0"/>
                  </a:moveTo>
                  <a:cubicBezTo>
                    <a:pt x="15085" y="127"/>
                    <a:pt x="14905" y="257"/>
                    <a:pt x="14726" y="388"/>
                  </a:cubicBezTo>
                  <a:lnTo>
                    <a:pt x="14726" y="388"/>
                  </a:lnTo>
                  <a:cubicBezTo>
                    <a:pt x="14906" y="318"/>
                    <a:pt x="15086" y="247"/>
                    <a:pt x="15266" y="175"/>
                  </a:cubicBezTo>
                  <a:lnTo>
                    <a:pt x="15266" y="0"/>
                  </a:lnTo>
                  <a:close/>
                  <a:moveTo>
                    <a:pt x="1" y="245"/>
                  </a:moveTo>
                  <a:lnTo>
                    <a:pt x="1" y="245"/>
                  </a:lnTo>
                  <a:cubicBezTo>
                    <a:pt x="245" y="3144"/>
                    <a:pt x="280" y="6078"/>
                    <a:pt x="141" y="9012"/>
                  </a:cubicBezTo>
                  <a:cubicBezTo>
                    <a:pt x="1713" y="9327"/>
                    <a:pt x="3110" y="10200"/>
                    <a:pt x="4682" y="10479"/>
                  </a:cubicBezTo>
                  <a:cubicBezTo>
                    <a:pt x="5118" y="10567"/>
                    <a:pt x="5556" y="10603"/>
                    <a:pt x="5995" y="10603"/>
                  </a:cubicBezTo>
                  <a:cubicBezTo>
                    <a:pt x="7139" y="10603"/>
                    <a:pt x="8287" y="10357"/>
                    <a:pt x="9397" y="10130"/>
                  </a:cubicBezTo>
                  <a:cubicBezTo>
                    <a:pt x="9607" y="10095"/>
                    <a:pt x="9851" y="10025"/>
                    <a:pt x="9956" y="9851"/>
                  </a:cubicBezTo>
                  <a:cubicBezTo>
                    <a:pt x="10061" y="9676"/>
                    <a:pt x="9991" y="9466"/>
                    <a:pt x="9956" y="9257"/>
                  </a:cubicBezTo>
                  <a:cubicBezTo>
                    <a:pt x="9537" y="7440"/>
                    <a:pt x="10096" y="5449"/>
                    <a:pt x="11144" y="3878"/>
                  </a:cubicBezTo>
                  <a:cubicBezTo>
                    <a:pt x="12099" y="2490"/>
                    <a:pt x="13382" y="1375"/>
                    <a:pt x="14726" y="388"/>
                  </a:cubicBezTo>
                  <a:lnTo>
                    <a:pt x="14726" y="388"/>
                  </a:lnTo>
                  <a:cubicBezTo>
                    <a:pt x="13153" y="1002"/>
                    <a:pt x="11555" y="1556"/>
                    <a:pt x="9956" y="2026"/>
                  </a:cubicBezTo>
                  <a:cubicBezTo>
                    <a:pt x="8830" y="2324"/>
                    <a:pt x="7671" y="2623"/>
                    <a:pt x="6512" y="2623"/>
                  </a:cubicBezTo>
                  <a:cubicBezTo>
                    <a:pt x="6449" y="2623"/>
                    <a:pt x="6386" y="2622"/>
                    <a:pt x="6323" y="2620"/>
                  </a:cubicBezTo>
                  <a:cubicBezTo>
                    <a:pt x="4053" y="2585"/>
                    <a:pt x="1992" y="1397"/>
                    <a:pt x="1" y="245"/>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61" name="Google Shape;2461;p69"/>
            <p:cNvSpPr/>
            <p:nvPr/>
          </p:nvSpPr>
          <p:spPr>
            <a:xfrm flipH="1">
              <a:off x="1527419" y="2937465"/>
              <a:ext cx="136770" cy="367985"/>
            </a:xfrm>
            <a:custGeom>
              <a:avLst/>
              <a:gdLst/>
              <a:ahLst/>
              <a:cxnLst/>
              <a:rect l="l" t="t" r="r" b="b"/>
              <a:pathLst>
                <a:path w="8699" h="23405" extrusionOk="0">
                  <a:moveTo>
                    <a:pt x="1" y="1"/>
                  </a:moveTo>
                  <a:lnTo>
                    <a:pt x="1" y="1"/>
                  </a:lnTo>
                  <a:cubicBezTo>
                    <a:pt x="3948" y="14078"/>
                    <a:pt x="8698" y="23404"/>
                    <a:pt x="8698" y="23404"/>
                  </a:cubicBezTo>
                  <a:cubicBezTo>
                    <a:pt x="5345" y="11633"/>
                    <a:pt x="1" y="2"/>
                    <a:pt x="1"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462" name="Google Shape;2462;p69"/>
            <p:cNvSpPr/>
            <p:nvPr/>
          </p:nvSpPr>
          <p:spPr>
            <a:xfrm flipH="1">
              <a:off x="1865204" y="2835307"/>
              <a:ext cx="121944" cy="71962"/>
            </a:xfrm>
            <a:custGeom>
              <a:avLst/>
              <a:gdLst/>
              <a:ahLst/>
              <a:cxnLst/>
              <a:rect l="l" t="t" r="r" b="b"/>
              <a:pathLst>
                <a:path w="7756" h="4577" extrusionOk="0">
                  <a:moveTo>
                    <a:pt x="3878" y="1"/>
                  </a:moveTo>
                  <a:cubicBezTo>
                    <a:pt x="1712" y="1"/>
                    <a:pt x="0" y="1014"/>
                    <a:pt x="0" y="2271"/>
                  </a:cubicBezTo>
                  <a:cubicBezTo>
                    <a:pt x="0" y="3529"/>
                    <a:pt x="1712" y="4577"/>
                    <a:pt x="3878" y="4577"/>
                  </a:cubicBezTo>
                  <a:cubicBezTo>
                    <a:pt x="6008" y="4577"/>
                    <a:pt x="7755" y="3529"/>
                    <a:pt x="7755" y="2271"/>
                  </a:cubicBezTo>
                  <a:cubicBezTo>
                    <a:pt x="7755" y="1014"/>
                    <a:pt x="6008" y="1"/>
                    <a:pt x="3878" y="1"/>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2463" name="Google Shape;2463;p69"/>
            <p:cNvSpPr/>
            <p:nvPr/>
          </p:nvSpPr>
          <p:spPr>
            <a:xfrm flipH="1">
              <a:off x="2514441" y="2861676"/>
              <a:ext cx="122478" cy="71962"/>
            </a:xfrm>
            <a:custGeom>
              <a:avLst/>
              <a:gdLst/>
              <a:ahLst/>
              <a:cxnLst/>
              <a:rect l="l" t="t" r="r" b="b"/>
              <a:pathLst>
                <a:path w="7790" h="4577" extrusionOk="0">
                  <a:moveTo>
                    <a:pt x="3878" y="0"/>
                  </a:moveTo>
                  <a:cubicBezTo>
                    <a:pt x="1747" y="0"/>
                    <a:pt x="0" y="1013"/>
                    <a:pt x="0" y="2271"/>
                  </a:cubicBezTo>
                  <a:cubicBezTo>
                    <a:pt x="0" y="3528"/>
                    <a:pt x="1747" y="4576"/>
                    <a:pt x="3878" y="4576"/>
                  </a:cubicBezTo>
                  <a:cubicBezTo>
                    <a:pt x="6043" y="4576"/>
                    <a:pt x="7790" y="3528"/>
                    <a:pt x="7790" y="2271"/>
                  </a:cubicBezTo>
                  <a:cubicBezTo>
                    <a:pt x="7790" y="1013"/>
                    <a:pt x="6043" y="0"/>
                    <a:pt x="3878" y="0"/>
                  </a:cubicBezTo>
                  <a:close/>
                </a:path>
              </a:pathLst>
            </a:custGeom>
            <a:solidFill>
              <a:schemeClr val="accent3"/>
            </a:solidFill>
            <a:ln>
              <a:noFill/>
            </a:ln>
          </p:spPr>
          <p:txBody>
            <a:bodyPr spcFirstLastPara="1" wrap="square" lIns="165409" tIns="165409" rIns="165409" bIns="165409" anchor="ctr" anchorCtr="0">
              <a:noAutofit/>
            </a:bodyPr>
            <a:lstStyle/>
            <a:p>
              <a:endParaRPr sz="3539"/>
            </a:p>
          </p:txBody>
        </p:sp>
        <p:sp>
          <p:nvSpPr>
            <p:cNvPr id="2464" name="Google Shape;2464;p69"/>
            <p:cNvSpPr/>
            <p:nvPr/>
          </p:nvSpPr>
          <p:spPr>
            <a:xfrm flipH="1">
              <a:off x="2282093" y="3097849"/>
              <a:ext cx="58236" cy="14842"/>
            </a:xfrm>
            <a:custGeom>
              <a:avLst/>
              <a:gdLst/>
              <a:ahLst/>
              <a:cxnLst/>
              <a:rect l="l" t="t" r="r" b="b"/>
              <a:pathLst>
                <a:path w="3704" h="944" fill="none" extrusionOk="0">
                  <a:moveTo>
                    <a:pt x="1" y="944"/>
                  </a:moveTo>
                  <a:cubicBezTo>
                    <a:pt x="141" y="909"/>
                    <a:pt x="280" y="874"/>
                    <a:pt x="455" y="839"/>
                  </a:cubicBezTo>
                  <a:cubicBezTo>
                    <a:pt x="2097" y="350"/>
                    <a:pt x="3704" y="1"/>
                    <a:pt x="3704"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65" name="Google Shape;2465;p69"/>
            <p:cNvSpPr/>
            <p:nvPr/>
          </p:nvSpPr>
          <p:spPr>
            <a:xfrm flipH="1">
              <a:off x="1922954" y="3113227"/>
              <a:ext cx="800197" cy="810086"/>
            </a:xfrm>
            <a:custGeom>
              <a:avLst/>
              <a:gdLst/>
              <a:ahLst/>
              <a:cxnLst/>
              <a:rect l="l" t="t" r="r" b="b"/>
              <a:pathLst>
                <a:path w="50895" h="51524" fill="none" extrusionOk="0">
                  <a:moveTo>
                    <a:pt x="43768" y="27421"/>
                  </a:moveTo>
                  <a:lnTo>
                    <a:pt x="46458" y="34233"/>
                  </a:lnTo>
                  <a:lnTo>
                    <a:pt x="44153" y="34233"/>
                  </a:lnTo>
                  <a:cubicBezTo>
                    <a:pt x="44153" y="34233"/>
                    <a:pt x="45410" y="34931"/>
                    <a:pt x="44502" y="35665"/>
                  </a:cubicBezTo>
                  <a:cubicBezTo>
                    <a:pt x="44502" y="35665"/>
                    <a:pt x="46528" y="36923"/>
                    <a:pt x="48309" y="38844"/>
                  </a:cubicBezTo>
                  <a:cubicBezTo>
                    <a:pt x="49532" y="40136"/>
                    <a:pt x="50615" y="41708"/>
                    <a:pt x="50894" y="43455"/>
                  </a:cubicBezTo>
                  <a:cubicBezTo>
                    <a:pt x="50894" y="43455"/>
                    <a:pt x="48519" y="43210"/>
                    <a:pt x="44537" y="43944"/>
                  </a:cubicBezTo>
                  <a:cubicBezTo>
                    <a:pt x="42755" y="44293"/>
                    <a:pt x="40625" y="44817"/>
                    <a:pt x="38249" y="45655"/>
                  </a:cubicBezTo>
                  <a:cubicBezTo>
                    <a:pt x="37271" y="46005"/>
                    <a:pt x="36223" y="46389"/>
                    <a:pt x="35175" y="46843"/>
                  </a:cubicBezTo>
                  <a:cubicBezTo>
                    <a:pt x="34058" y="47332"/>
                    <a:pt x="32940" y="47786"/>
                    <a:pt x="31892" y="48205"/>
                  </a:cubicBezTo>
                  <a:cubicBezTo>
                    <a:pt x="28434" y="49637"/>
                    <a:pt x="25220" y="50755"/>
                    <a:pt x="22007" y="51174"/>
                  </a:cubicBezTo>
                  <a:cubicBezTo>
                    <a:pt x="19352" y="51524"/>
                    <a:pt x="16697" y="51384"/>
                    <a:pt x="13868" y="50580"/>
                  </a:cubicBezTo>
                  <a:cubicBezTo>
                    <a:pt x="12121" y="50091"/>
                    <a:pt x="10340" y="49358"/>
                    <a:pt x="8453" y="48310"/>
                  </a:cubicBezTo>
                  <a:lnTo>
                    <a:pt x="11772" y="39053"/>
                  </a:lnTo>
                  <a:cubicBezTo>
                    <a:pt x="11772" y="39053"/>
                    <a:pt x="9641" y="37412"/>
                    <a:pt x="11842" y="37342"/>
                  </a:cubicBezTo>
                  <a:lnTo>
                    <a:pt x="12121" y="35420"/>
                  </a:lnTo>
                  <a:cubicBezTo>
                    <a:pt x="12121" y="35420"/>
                    <a:pt x="10759" y="35875"/>
                    <a:pt x="10933" y="35595"/>
                  </a:cubicBezTo>
                  <a:cubicBezTo>
                    <a:pt x="11038" y="35455"/>
                    <a:pt x="11877" y="31473"/>
                    <a:pt x="12610" y="27806"/>
                  </a:cubicBezTo>
                  <a:cubicBezTo>
                    <a:pt x="12855" y="26618"/>
                    <a:pt x="13099" y="25465"/>
                    <a:pt x="13309" y="24487"/>
                  </a:cubicBezTo>
                  <a:cubicBezTo>
                    <a:pt x="13623" y="22915"/>
                    <a:pt x="13868" y="21763"/>
                    <a:pt x="13868" y="21763"/>
                  </a:cubicBezTo>
                  <a:cubicBezTo>
                    <a:pt x="13868" y="21763"/>
                    <a:pt x="11143" y="22636"/>
                    <a:pt x="8209" y="23579"/>
                  </a:cubicBezTo>
                  <a:cubicBezTo>
                    <a:pt x="4751" y="24697"/>
                    <a:pt x="943" y="25884"/>
                    <a:pt x="769" y="25884"/>
                  </a:cubicBezTo>
                  <a:cubicBezTo>
                    <a:pt x="699" y="25884"/>
                    <a:pt x="524" y="25325"/>
                    <a:pt x="384" y="24312"/>
                  </a:cubicBezTo>
                  <a:cubicBezTo>
                    <a:pt x="314" y="23963"/>
                    <a:pt x="245" y="23544"/>
                    <a:pt x="210" y="23090"/>
                  </a:cubicBezTo>
                  <a:cubicBezTo>
                    <a:pt x="70" y="21937"/>
                    <a:pt x="0" y="20505"/>
                    <a:pt x="70" y="18933"/>
                  </a:cubicBezTo>
                  <a:cubicBezTo>
                    <a:pt x="140" y="17641"/>
                    <a:pt x="314" y="16243"/>
                    <a:pt x="629" y="14846"/>
                  </a:cubicBezTo>
                  <a:cubicBezTo>
                    <a:pt x="769" y="14252"/>
                    <a:pt x="908" y="13659"/>
                    <a:pt x="1118" y="13100"/>
                  </a:cubicBezTo>
                  <a:cubicBezTo>
                    <a:pt x="1327" y="12471"/>
                    <a:pt x="1572" y="11842"/>
                    <a:pt x="1886" y="11248"/>
                  </a:cubicBezTo>
                  <a:cubicBezTo>
                    <a:pt x="1886" y="11248"/>
                    <a:pt x="5589" y="9362"/>
                    <a:pt x="9851" y="7161"/>
                  </a:cubicBezTo>
                  <a:cubicBezTo>
                    <a:pt x="15090" y="4472"/>
                    <a:pt x="21133" y="1328"/>
                    <a:pt x="22076" y="839"/>
                  </a:cubicBezTo>
                  <a:cubicBezTo>
                    <a:pt x="22286" y="734"/>
                    <a:pt x="22496" y="629"/>
                    <a:pt x="22775" y="525"/>
                  </a:cubicBezTo>
                  <a:cubicBezTo>
                    <a:pt x="23229" y="350"/>
                    <a:pt x="23753" y="175"/>
                    <a:pt x="24312"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66" name="Google Shape;2466;p69"/>
            <p:cNvSpPr/>
            <p:nvPr/>
          </p:nvSpPr>
          <p:spPr>
            <a:xfrm flipH="1">
              <a:off x="1757578" y="3338976"/>
              <a:ext cx="321840" cy="205414"/>
            </a:xfrm>
            <a:custGeom>
              <a:avLst/>
              <a:gdLst/>
              <a:ahLst/>
              <a:cxnLst/>
              <a:rect l="l" t="t" r="r" b="b"/>
              <a:pathLst>
                <a:path w="20470" h="13065" fill="none" extrusionOk="0">
                  <a:moveTo>
                    <a:pt x="20469" y="5659"/>
                  </a:moveTo>
                  <a:cubicBezTo>
                    <a:pt x="19876" y="7790"/>
                    <a:pt x="18234" y="9746"/>
                    <a:pt x="14531" y="9746"/>
                  </a:cubicBezTo>
                  <a:cubicBezTo>
                    <a:pt x="7091" y="9746"/>
                    <a:pt x="1607" y="0"/>
                    <a:pt x="1607" y="0"/>
                  </a:cubicBezTo>
                  <a:lnTo>
                    <a:pt x="1572" y="105"/>
                  </a:lnTo>
                  <a:lnTo>
                    <a:pt x="419" y="3912"/>
                  </a:lnTo>
                  <a:lnTo>
                    <a:pt x="0" y="5240"/>
                  </a:lnTo>
                  <a:cubicBezTo>
                    <a:pt x="0" y="5240"/>
                    <a:pt x="908" y="5589"/>
                    <a:pt x="175" y="6323"/>
                  </a:cubicBezTo>
                  <a:lnTo>
                    <a:pt x="1467" y="9571"/>
                  </a:lnTo>
                  <a:lnTo>
                    <a:pt x="2829" y="13064"/>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67" name="Google Shape;2467;p69"/>
            <p:cNvSpPr/>
            <p:nvPr/>
          </p:nvSpPr>
          <p:spPr>
            <a:xfrm flipH="1">
              <a:off x="1940467" y="3069295"/>
              <a:ext cx="181249" cy="91725"/>
            </a:xfrm>
            <a:custGeom>
              <a:avLst/>
              <a:gdLst/>
              <a:ahLst/>
              <a:cxnLst/>
              <a:rect l="l" t="t" r="r" b="b"/>
              <a:pathLst>
                <a:path w="11528" h="5834" fill="none" extrusionOk="0">
                  <a:moveTo>
                    <a:pt x="664" y="0"/>
                  </a:moveTo>
                  <a:cubicBezTo>
                    <a:pt x="454" y="140"/>
                    <a:pt x="0" y="2201"/>
                    <a:pt x="0" y="2201"/>
                  </a:cubicBezTo>
                  <a:cubicBezTo>
                    <a:pt x="0" y="2201"/>
                    <a:pt x="734" y="2306"/>
                    <a:pt x="1782" y="2515"/>
                  </a:cubicBezTo>
                  <a:cubicBezTo>
                    <a:pt x="3982" y="2864"/>
                    <a:pt x="7510" y="3458"/>
                    <a:pt x="7930" y="3423"/>
                  </a:cubicBezTo>
                  <a:cubicBezTo>
                    <a:pt x="8279" y="3388"/>
                    <a:pt x="8768" y="3144"/>
                    <a:pt x="9117" y="3144"/>
                  </a:cubicBezTo>
                  <a:cubicBezTo>
                    <a:pt x="9397" y="3144"/>
                    <a:pt x="9571" y="3284"/>
                    <a:pt x="9536" y="3773"/>
                  </a:cubicBezTo>
                  <a:cubicBezTo>
                    <a:pt x="9536" y="3773"/>
                    <a:pt x="9536" y="3808"/>
                    <a:pt x="9536" y="3843"/>
                  </a:cubicBezTo>
                  <a:cubicBezTo>
                    <a:pt x="9536" y="3843"/>
                    <a:pt x="10305" y="4611"/>
                    <a:pt x="11528" y="5834"/>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68" name="Google Shape;2468;p69"/>
            <p:cNvSpPr/>
            <p:nvPr/>
          </p:nvSpPr>
          <p:spPr>
            <a:xfrm flipH="1">
              <a:off x="2568255" y="3225827"/>
              <a:ext cx="31319" cy="258132"/>
            </a:xfrm>
            <a:custGeom>
              <a:avLst/>
              <a:gdLst/>
              <a:ahLst/>
              <a:cxnLst/>
              <a:rect l="l" t="t" r="r" b="b"/>
              <a:pathLst>
                <a:path w="1992" h="16418" fill="none" extrusionOk="0">
                  <a:moveTo>
                    <a:pt x="1992" y="0"/>
                  </a:moveTo>
                  <a:lnTo>
                    <a:pt x="1992" y="0"/>
                  </a:lnTo>
                  <a:cubicBezTo>
                    <a:pt x="1957" y="105"/>
                    <a:pt x="1328" y="1642"/>
                    <a:pt x="769" y="4192"/>
                  </a:cubicBezTo>
                  <a:cubicBezTo>
                    <a:pt x="524" y="5415"/>
                    <a:pt x="280" y="6917"/>
                    <a:pt x="175" y="8593"/>
                  </a:cubicBezTo>
                  <a:cubicBezTo>
                    <a:pt x="35" y="9921"/>
                    <a:pt x="1" y="11423"/>
                    <a:pt x="70" y="12995"/>
                  </a:cubicBezTo>
                  <a:cubicBezTo>
                    <a:pt x="105" y="14112"/>
                    <a:pt x="210" y="15230"/>
                    <a:pt x="350" y="16418"/>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69" name="Google Shape;2469;p69"/>
            <p:cNvSpPr/>
            <p:nvPr/>
          </p:nvSpPr>
          <p:spPr>
            <a:xfrm flipH="1">
              <a:off x="2587496" y="3291741"/>
              <a:ext cx="125780" cy="54934"/>
            </a:xfrm>
            <a:custGeom>
              <a:avLst/>
              <a:gdLst/>
              <a:ahLst/>
              <a:cxnLst/>
              <a:rect l="l" t="t" r="r" b="b"/>
              <a:pathLst>
                <a:path w="8000" h="3494" fill="none" extrusionOk="0">
                  <a:moveTo>
                    <a:pt x="1" y="3493"/>
                  </a:moveTo>
                  <a:lnTo>
                    <a:pt x="8000" y="0"/>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70" name="Google Shape;2470;p69"/>
            <p:cNvSpPr/>
            <p:nvPr/>
          </p:nvSpPr>
          <p:spPr>
            <a:xfrm flipH="1">
              <a:off x="2596821" y="3360943"/>
              <a:ext cx="125245" cy="49998"/>
            </a:xfrm>
            <a:custGeom>
              <a:avLst/>
              <a:gdLst/>
              <a:ahLst/>
              <a:cxnLst/>
              <a:rect l="l" t="t" r="r" b="b"/>
              <a:pathLst>
                <a:path w="7966" h="3180" fill="none" extrusionOk="0">
                  <a:moveTo>
                    <a:pt x="1" y="3179"/>
                  </a:moveTo>
                  <a:cubicBezTo>
                    <a:pt x="1" y="3074"/>
                    <a:pt x="7965" y="0"/>
                    <a:pt x="7965" y="0"/>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71" name="Google Shape;2471;p69"/>
            <p:cNvSpPr/>
            <p:nvPr/>
          </p:nvSpPr>
          <p:spPr>
            <a:xfrm flipH="1">
              <a:off x="2596820" y="3429593"/>
              <a:ext cx="123044" cy="46696"/>
            </a:xfrm>
            <a:custGeom>
              <a:avLst/>
              <a:gdLst/>
              <a:ahLst/>
              <a:cxnLst/>
              <a:rect l="l" t="t" r="r" b="b"/>
              <a:pathLst>
                <a:path w="7826" h="2970" fill="none" extrusionOk="0">
                  <a:moveTo>
                    <a:pt x="1" y="2970"/>
                  </a:moveTo>
                  <a:cubicBezTo>
                    <a:pt x="350" y="2760"/>
                    <a:pt x="6847" y="350"/>
                    <a:pt x="7720" y="36"/>
                  </a:cubicBezTo>
                  <a:cubicBezTo>
                    <a:pt x="7790" y="36"/>
                    <a:pt x="7825" y="1"/>
                    <a:pt x="7825"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72" name="Google Shape;2472;p69"/>
            <p:cNvSpPr/>
            <p:nvPr/>
          </p:nvSpPr>
          <p:spPr>
            <a:xfrm flipH="1">
              <a:off x="2369984" y="3142333"/>
              <a:ext cx="135119" cy="313066"/>
            </a:xfrm>
            <a:custGeom>
              <a:avLst/>
              <a:gdLst/>
              <a:ahLst/>
              <a:cxnLst/>
              <a:rect l="l" t="t" r="r" b="b"/>
              <a:pathLst>
                <a:path w="8594" h="19912" fill="none" extrusionOk="0">
                  <a:moveTo>
                    <a:pt x="1" y="19912"/>
                  </a:moveTo>
                  <a:cubicBezTo>
                    <a:pt x="1" y="19912"/>
                    <a:pt x="350" y="18410"/>
                    <a:pt x="1118" y="16069"/>
                  </a:cubicBezTo>
                  <a:cubicBezTo>
                    <a:pt x="2271" y="12541"/>
                    <a:pt x="4297" y="7092"/>
                    <a:pt x="7441" y="1852"/>
                  </a:cubicBezTo>
                  <a:cubicBezTo>
                    <a:pt x="7790" y="1224"/>
                    <a:pt x="8174" y="595"/>
                    <a:pt x="8594"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73" name="Google Shape;2473;p69"/>
            <p:cNvSpPr/>
            <p:nvPr/>
          </p:nvSpPr>
          <p:spPr>
            <a:xfrm flipH="1">
              <a:off x="1992641" y="3606456"/>
              <a:ext cx="189503" cy="45045"/>
            </a:xfrm>
            <a:custGeom>
              <a:avLst/>
              <a:gdLst/>
              <a:ahLst/>
              <a:cxnLst/>
              <a:rect l="l" t="t" r="r" b="b"/>
              <a:pathLst>
                <a:path w="12053" h="2865" fill="none" extrusionOk="0">
                  <a:moveTo>
                    <a:pt x="1" y="1"/>
                  </a:moveTo>
                  <a:lnTo>
                    <a:pt x="12052" y="2865"/>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74" name="Google Shape;2474;p69"/>
            <p:cNvSpPr/>
            <p:nvPr/>
          </p:nvSpPr>
          <p:spPr>
            <a:xfrm flipH="1">
              <a:off x="2310115" y="3106639"/>
              <a:ext cx="214754" cy="559108"/>
            </a:xfrm>
            <a:custGeom>
              <a:avLst/>
              <a:gdLst/>
              <a:ahLst/>
              <a:cxnLst/>
              <a:rect l="l" t="t" r="r" b="b"/>
              <a:pathLst>
                <a:path w="13659" h="35561" fill="none" extrusionOk="0">
                  <a:moveTo>
                    <a:pt x="0" y="35560"/>
                  </a:moveTo>
                  <a:lnTo>
                    <a:pt x="5554" y="32905"/>
                  </a:lnTo>
                  <a:cubicBezTo>
                    <a:pt x="5554" y="32451"/>
                    <a:pt x="7650" y="21273"/>
                    <a:pt x="7650" y="21273"/>
                  </a:cubicBezTo>
                  <a:lnTo>
                    <a:pt x="13658" y="0"/>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75" name="Google Shape;2475;p69"/>
            <p:cNvSpPr/>
            <p:nvPr/>
          </p:nvSpPr>
          <p:spPr>
            <a:xfrm flipH="1">
              <a:off x="2182130" y="3097299"/>
              <a:ext cx="14292" cy="509126"/>
            </a:xfrm>
            <a:custGeom>
              <a:avLst/>
              <a:gdLst/>
              <a:ahLst/>
              <a:cxnLst/>
              <a:rect l="l" t="t" r="r" b="b"/>
              <a:pathLst>
                <a:path w="909" h="32382" fill="none" extrusionOk="0">
                  <a:moveTo>
                    <a:pt x="909" y="32382"/>
                  </a:moveTo>
                  <a:cubicBezTo>
                    <a:pt x="909" y="32382"/>
                    <a:pt x="664" y="16732"/>
                    <a:pt x="560" y="16383"/>
                  </a:cubicBezTo>
                  <a:lnTo>
                    <a:pt x="1" y="1"/>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76" name="Google Shape;2476;p69"/>
            <p:cNvSpPr/>
            <p:nvPr/>
          </p:nvSpPr>
          <p:spPr>
            <a:xfrm flipH="1">
              <a:off x="2447420" y="3483967"/>
              <a:ext cx="77449" cy="66475"/>
            </a:xfrm>
            <a:custGeom>
              <a:avLst/>
              <a:gdLst/>
              <a:ahLst/>
              <a:cxnLst/>
              <a:rect l="l" t="t" r="r" b="b"/>
              <a:pathLst>
                <a:path w="4926" h="4228" fill="none" extrusionOk="0">
                  <a:moveTo>
                    <a:pt x="699" y="909"/>
                  </a:moveTo>
                  <a:lnTo>
                    <a:pt x="4925" y="1"/>
                  </a:lnTo>
                  <a:lnTo>
                    <a:pt x="4366" y="3075"/>
                  </a:lnTo>
                  <a:lnTo>
                    <a:pt x="0" y="4228"/>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77" name="Google Shape;2477;p69"/>
            <p:cNvSpPr/>
            <p:nvPr/>
          </p:nvSpPr>
          <p:spPr>
            <a:xfrm flipH="1">
              <a:off x="2034927" y="3480680"/>
              <a:ext cx="76348" cy="63723"/>
            </a:xfrm>
            <a:custGeom>
              <a:avLst/>
              <a:gdLst/>
              <a:ahLst/>
              <a:cxnLst/>
              <a:rect l="l" t="t" r="r" b="b"/>
              <a:pathLst>
                <a:path w="4856" h="4053" fill="none" extrusionOk="0">
                  <a:moveTo>
                    <a:pt x="3493" y="559"/>
                  </a:moveTo>
                  <a:cubicBezTo>
                    <a:pt x="3353" y="245"/>
                    <a:pt x="0" y="0"/>
                    <a:pt x="0" y="0"/>
                  </a:cubicBezTo>
                  <a:lnTo>
                    <a:pt x="0" y="3284"/>
                  </a:lnTo>
                  <a:lnTo>
                    <a:pt x="4855" y="4052"/>
                  </a:lnTo>
                  <a:lnTo>
                    <a:pt x="4855" y="4052"/>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78" name="Google Shape;2478;p69"/>
            <p:cNvSpPr/>
            <p:nvPr/>
          </p:nvSpPr>
          <p:spPr>
            <a:xfrm flipH="1">
              <a:off x="2377112" y="3741022"/>
              <a:ext cx="28568" cy="176862"/>
            </a:xfrm>
            <a:custGeom>
              <a:avLst/>
              <a:gdLst/>
              <a:ahLst/>
              <a:cxnLst/>
              <a:rect l="l" t="t" r="r" b="b"/>
              <a:pathLst>
                <a:path w="1817" h="11249" fill="none" extrusionOk="0">
                  <a:moveTo>
                    <a:pt x="1817" y="11248"/>
                  </a:moveTo>
                  <a:cubicBezTo>
                    <a:pt x="1327" y="10375"/>
                    <a:pt x="559" y="3843"/>
                    <a:pt x="105" y="629"/>
                  </a:cubicBezTo>
                  <a:cubicBezTo>
                    <a:pt x="70" y="420"/>
                    <a:pt x="35" y="210"/>
                    <a:pt x="0"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79" name="Google Shape;2479;p69"/>
            <p:cNvSpPr/>
            <p:nvPr/>
          </p:nvSpPr>
          <p:spPr>
            <a:xfrm flipH="1">
              <a:off x="2122254" y="3723993"/>
              <a:ext cx="31319" cy="105467"/>
            </a:xfrm>
            <a:custGeom>
              <a:avLst/>
              <a:gdLst/>
              <a:ahLst/>
              <a:cxnLst/>
              <a:rect l="l" t="t" r="r" b="b"/>
              <a:pathLst>
                <a:path w="1992" h="6708" fill="none" extrusionOk="0">
                  <a:moveTo>
                    <a:pt x="0" y="1"/>
                  </a:moveTo>
                  <a:lnTo>
                    <a:pt x="0" y="1"/>
                  </a:lnTo>
                  <a:lnTo>
                    <a:pt x="1991" y="6707"/>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0" name="Google Shape;2480;p69"/>
            <p:cNvSpPr/>
            <p:nvPr/>
          </p:nvSpPr>
          <p:spPr>
            <a:xfrm flipH="1">
              <a:off x="2705588" y="3319195"/>
              <a:ext cx="149945" cy="185101"/>
            </a:xfrm>
            <a:custGeom>
              <a:avLst/>
              <a:gdLst/>
              <a:ahLst/>
              <a:cxnLst/>
              <a:rect l="l" t="t" r="r" b="b"/>
              <a:pathLst>
                <a:path w="9537" h="11773" fill="none" extrusionOk="0">
                  <a:moveTo>
                    <a:pt x="9537" y="1"/>
                  </a:moveTo>
                  <a:cubicBezTo>
                    <a:pt x="9537" y="1"/>
                    <a:pt x="7825" y="874"/>
                    <a:pt x="5834" y="2131"/>
                  </a:cubicBezTo>
                  <a:cubicBezTo>
                    <a:pt x="4018" y="3214"/>
                    <a:pt x="1992" y="4577"/>
                    <a:pt x="699" y="5834"/>
                  </a:cubicBezTo>
                  <a:cubicBezTo>
                    <a:pt x="210" y="6323"/>
                    <a:pt x="1" y="6742"/>
                    <a:pt x="1" y="7092"/>
                  </a:cubicBezTo>
                  <a:cubicBezTo>
                    <a:pt x="1" y="8314"/>
                    <a:pt x="2481" y="8838"/>
                    <a:pt x="5101" y="8698"/>
                  </a:cubicBezTo>
                  <a:cubicBezTo>
                    <a:pt x="5101" y="8698"/>
                    <a:pt x="3634" y="10375"/>
                    <a:pt x="4542" y="11109"/>
                  </a:cubicBezTo>
                  <a:cubicBezTo>
                    <a:pt x="4577" y="11144"/>
                    <a:pt x="4612" y="11144"/>
                    <a:pt x="4647" y="11179"/>
                  </a:cubicBezTo>
                  <a:cubicBezTo>
                    <a:pt x="5590" y="11772"/>
                    <a:pt x="8000" y="11388"/>
                    <a:pt x="8803" y="11213"/>
                  </a:cubicBezTo>
                  <a:cubicBezTo>
                    <a:pt x="8943" y="11179"/>
                    <a:pt x="9048" y="11179"/>
                    <a:pt x="9048" y="11179"/>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1" name="Google Shape;2481;p69"/>
            <p:cNvSpPr/>
            <p:nvPr/>
          </p:nvSpPr>
          <p:spPr>
            <a:xfrm flipH="1">
              <a:off x="2169523" y="3871200"/>
              <a:ext cx="335581" cy="538779"/>
            </a:xfrm>
            <a:custGeom>
              <a:avLst/>
              <a:gdLst/>
              <a:ahLst/>
              <a:cxnLst/>
              <a:rect l="l" t="t" r="r" b="b"/>
              <a:pathLst>
                <a:path w="21344" h="34268" fill="none" extrusionOk="0">
                  <a:moveTo>
                    <a:pt x="1" y="2375"/>
                  </a:moveTo>
                  <a:cubicBezTo>
                    <a:pt x="1" y="2375"/>
                    <a:pt x="490" y="12401"/>
                    <a:pt x="5345" y="22042"/>
                  </a:cubicBezTo>
                  <a:cubicBezTo>
                    <a:pt x="6114" y="23578"/>
                    <a:pt x="6987" y="25080"/>
                    <a:pt x="8000" y="26548"/>
                  </a:cubicBezTo>
                  <a:cubicBezTo>
                    <a:pt x="9083" y="28154"/>
                    <a:pt x="10305" y="29691"/>
                    <a:pt x="11737" y="31124"/>
                  </a:cubicBezTo>
                  <a:cubicBezTo>
                    <a:pt x="12576" y="31962"/>
                    <a:pt x="13484" y="32800"/>
                    <a:pt x="14462" y="33569"/>
                  </a:cubicBezTo>
                  <a:cubicBezTo>
                    <a:pt x="14462" y="33569"/>
                    <a:pt x="16104" y="34267"/>
                    <a:pt x="19422" y="31368"/>
                  </a:cubicBezTo>
                  <a:cubicBezTo>
                    <a:pt x="21099" y="29936"/>
                    <a:pt x="21343" y="28678"/>
                    <a:pt x="21064" y="27351"/>
                  </a:cubicBezTo>
                  <a:cubicBezTo>
                    <a:pt x="20784" y="26059"/>
                    <a:pt x="19946" y="24626"/>
                    <a:pt x="19422" y="22880"/>
                  </a:cubicBezTo>
                  <a:cubicBezTo>
                    <a:pt x="19352" y="22670"/>
                    <a:pt x="19282" y="22391"/>
                    <a:pt x="19213" y="22111"/>
                  </a:cubicBezTo>
                  <a:cubicBezTo>
                    <a:pt x="19073" y="21448"/>
                    <a:pt x="18898" y="20644"/>
                    <a:pt x="18758" y="19736"/>
                  </a:cubicBezTo>
                  <a:cubicBezTo>
                    <a:pt x="18689" y="19387"/>
                    <a:pt x="18619" y="19003"/>
                    <a:pt x="18549" y="18583"/>
                  </a:cubicBezTo>
                  <a:cubicBezTo>
                    <a:pt x="18514" y="18234"/>
                    <a:pt x="18444" y="17885"/>
                    <a:pt x="18409" y="17500"/>
                  </a:cubicBezTo>
                  <a:cubicBezTo>
                    <a:pt x="17606" y="11702"/>
                    <a:pt x="17012" y="3388"/>
                    <a:pt x="18025" y="0"/>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2" name="Google Shape;2482;p69"/>
            <p:cNvSpPr/>
            <p:nvPr/>
          </p:nvSpPr>
          <p:spPr>
            <a:xfrm flipH="1">
              <a:off x="2215093" y="4163949"/>
              <a:ext cx="205965" cy="67009"/>
            </a:xfrm>
            <a:custGeom>
              <a:avLst/>
              <a:gdLst/>
              <a:ahLst/>
              <a:cxnLst/>
              <a:rect l="l" t="t" r="r" b="b"/>
              <a:pathLst>
                <a:path w="13100" h="4262" fill="none" extrusionOk="0">
                  <a:moveTo>
                    <a:pt x="0" y="3424"/>
                  </a:moveTo>
                  <a:cubicBezTo>
                    <a:pt x="0" y="3424"/>
                    <a:pt x="5484" y="4262"/>
                    <a:pt x="13099" y="0"/>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3" name="Google Shape;2483;p69"/>
            <p:cNvSpPr/>
            <p:nvPr/>
          </p:nvSpPr>
          <p:spPr>
            <a:xfrm flipH="1">
              <a:off x="2203014" y="4218873"/>
              <a:ext cx="176312" cy="69761"/>
            </a:xfrm>
            <a:custGeom>
              <a:avLst/>
              <a:gdLst/>
              <a:ahLst/>
              <a:cxnLst/>
              <a:rect l="l" t="t" r="r" b="b"/>
              <a:pathLst>
                <a:path w="11214" h="4437" fill="none" extrusionOk="0">
                  <a:moveTo>
                    <a:pt x="1" y="4437"/>
                  </a:moveTo>
                  <a:cubicBezTo>
                    <a:pt x="1" y="4437"/>
                    <a:pt x="6358" y="3598"/>
                    <a:pt x="11214" y="0"/>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4" name="Google Shape;2484;p69"/>
            <p:cNvSpPr/>
            <p:nvPr/>
          </p:nvSpPr>
          <p:spPr>
            <a:xfrm flipH="1">
              <a:off x="2022874" y="3804185"/>
              <a:ext cx="297674" cy="555806"/>
            </a:xfrm>
            <a:custGeom>
              <a:avLst/>
              <a:gdLst/>
              <a:ahLst/>
              <a:cxnLst/>
              <a:rect l="l" t="t" r="r" b="b"/>
              <a:pathLst>
                <a:path w="18933" h="35351" fill="none" extrusionOk="0">
                  <a:moveTo>
                    <a:pt x="0" y="35351"/>
                  </a:moveTo>
                  <a:cubicBezTo>
                    <a:pt x="0" y="35351"/>
                    <a:pt x="664" y="33290"/>
                    <a:pt x="4367" y="32067"/>
                  </a:cubicBezTo>
                  <a:cubicBezTo>
                    <a:pt x="7476" y="31054"/>
                    <a:pt x="8943" y="31473"/>
                    <a:pt x="9327" y="31613"/>
                  </a:cubicBezTo>
                  <a:cubicBezTo>
                    <a:pt x="9397" y="31648"/>
                    <a:pt x="9432" y="31648"/>
                    <a:pt x="9432" y="31648"/>
                  </a:cubicBezTo>
                  <a:cubicBezTo>
                    <a:pt x="11283" y="29866"/>
                    <a:pt x="11597" y="23963"/>
                    <a:pt x="11597" y="23963"/>
                  </a:cubicBezTo>
                  <a:cubicBezTo>
                    <a:pt x="12052" y="23265"/>
                    <a:pt x="12436" y="22531"/>
                    <a:pt x="12855" y="21762"/>
                  </a:cubicBezTo>
                  <a:cubicBezTo>
                    <a:pt x="17536" y="12611"/>
                    <a:pt x="18933" y="1"/>
                    <a:pt x="18933"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5" name="Google Shape;2485;p69"/>
            <p:cNvSpPr/>
            <p:nvPr/>
          </p:nvSpPr>
          <p:spPr>
            <a:xfrm flipH="1">
              <a:off x="2118424" y="4146369"/>
              <a:ext cx="96662" cy="16"/>
            </a:xfrm>
            <a:custGeom>
              <a:avLst/>
              <a:gdLst/>
              <a:ahLst/>
              <a:cxnLst/>
              <a:rect l="l" t="t" r="r" b="b"/>
              <a:pathLst>
                <a:path w="6148" h="1" fill="none" extrusionOk="0">
                  <a:moveTo>
                    <a:pt x="6148" y="0"/>
                  </a:moveTo>
                  <a:lnTo>
                    <a:pt x="0" y="0"/>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6" name="Google Shape;2486;p69"/>
            <p:cNvSpPr/>
            <p:nvPr/>
          </p:nvSpPr>
          <p:spPr>
            <a:xfrm flipH="1">
              <a:off x="2138187" y="4180978"/>
              <a:ext cx="69761" cy="16"/>
            </a:xfrm>
            <a:custGeom>
              <a:avLst/>
              <a:gdLst/>
              <a:ahLst/>
              <a:cxnLst/>
              <a:rect l="l" t="t" r="r" b="b"/>
              <a:pathLst>
                <a:path w="4437" h="1" fill="none" extrusionOk="0">
                  <a:moveTo>
                    <a:pt x="4436" y="0"/>
                  </a:moveTo>
                  <a:lnTo>
                    <a:pt x="0" y="0"/>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87" name="Google Shape;2487;p69"/>
            <p:cNvSpPr/>
            <p:nvPr/>
          </p:nvSpPr>
          <p:spPr>
            <a:xfrm flipH="1">
              <a:off x="1710860" y="2466219"/>
              <a:ext cx="20879" cy="167523"/>
            </a:xfrm>
            <a:custGeom>
              <a:avLst/>
              <a:gdLst/>
              <a:ahLst/>
              <a:cxnLst/>
              <a:rect l="l" t="t" r="r" b="b"/>
              <a:pathLst>
                <a:path w="1328" h="10655" fill="none" extrusionOk="0">
                  <a:moveTo>
                    <a:pt x="0" y="0"/>
                  </a:moveTo>
                  <a:cubicBezTo>
                    <a:pt x="524" y="3388"/>
                    <a:pt x="1118" y="7021"/>
                    <a:pt x="1328" y="10654"/>
                  </a:cubicBezTo>
                  <a:lnTo>
                    <a:pt x="1328" y="10654"/>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88" name="Google Shape;2488;p69"/>
            <p:cNvSpPr/>
            <p:nvPr/>
          </p:nvSpPr>
          <p:spPr>
            <a:xfrm flipH="1">
              <a:off x="1735679" y="2656258"/>
              <a:ext cx="945190" cy="421803"/>
            </a:xfrm>
            <a:custGeom>
              <a:avLst/>
              <a:gdLst/>
              <a:ahLst/>
              <a:cxnLst/>
              <a:rect l="l" t="t" r="r" b="b"/>
              <a:pathLst>
                <a:path w="60117" h="26828" fill="none" extrusionOk="0">
                  <a:moveTo>
                    <a:pt x="60117" y="12191"/>
                  </a:moveTo>
                  <a:cubicBezTo>
                    <a:pt x="60082" y="12226"/>
                    <a:pt x="60082" y="12261"/>
                    <a:pt x="60047" y="12296"/>
                  </a:cubicBezTo>
                  <a:cubicBezTo>
                    <a:pt x="58685" y="15719"/>
                    <a:pt x="56379" y="18758"/>
                    <a:pt x="52642" y="21168"/>
                  </a:cubicBezTo>
                  <a:cubicBezTo>
                    <a:pt x="50616" y="22496"/>
                    <a:pt x="48135" y="23648"/>
                    <a:pt x="45166" y="24522"/>
                  </a:cubicBezTo>
                  <a:cubicBezTo>
                    <a:pt x="42581" y="25290"/>
                    <a:pt x="39647" y="25884"/>
                    <a:pt x="36224" y="26268"/>
                  </a:cubicBezTo>
                  <a:cubicBezTo>
                    <a:pt x="35001" y="26408"/>
                    <a:pt x="33709" y="26513"/>
                    <a:pt x="32382" y="26583"/>
                  </a:cubicBezTo>
                  <a:cubicBezTo>
                    <a:pt x="29902" y="26722"/>
                    <a:pt x="27596" y="26792"/>
                    <a:pt x="25500" y="26792"/>
                  </a:cubicBezTo>
                  <a:cubicBezTo>
                    <a:pt x="16418" y="26827"/>
                    <a:pt x="10725" y="25639"/>
                    <a:pt x="7162" y="23578"/>
                  </a:cubicBezTo>
                  <a:cubicBezTo>
                    <a:pt x="734" y="19841"/>
                    <a:pt x="1049" y="13274"/>
                    <a:pt x="560" y="5484"/>
                  </a:cubicBezTo>
                  <a:cubicBezTo>
                    <a:pt x="455" y="3947"/>
                    <a:pt x="350" y="2341"/>
                    <a:pt x="140" y="734"/>
                  </a:cubicBezTo>
                  <a:cubicBezTo>
                    <a:pt x="71" y="489"/>
                    <a:pt x="36" y="245"/>
                    <a:pt x="1" y="0"/>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89" name="Google Shape;2489;p69"/>
            <p:cNvSpPr/>
            <p:nvPr/>
          </p:nvSpPr>
          <p:spPr>
            <a:xfrm flipH="1">
              <a:off x="2070659" y="2853987"/>
              <a:ext cx="289436" cy="169158"/>
            </a:xfrm>
            <a:custGeom>
              <a:avLst/>
              <a:gdLst/>
              <a:ahLst/>
              <a:cxnLst/>
              <a:rect l="l" t="t" r="r" b="b"/>
              <a:pathLst>
                <a:path w="18409" h="10759" fill="none" extrusionOk="0">
                  <a:moveTo>
                    <a:pt x="454" y="7021"/>
                  </a:moveTo>
                  <a:cubicBezTo>
                    <a:pt x="769" y="5135"/>
                    <a:pt x="1118" y="4087"/>
                    <a:pt x="4821" y="3668"/>
                  </a:cubicBezTo>
                  <a:cubicBezTo>
                    <a:pt x="8523" y="3214"/>
                    <a:pt x="11667" y="2515"/>
                    <a:pt x="14147" y="1258"/>
                  </a:cubicBezTo>
                  <a:cubicBezTo>
                    <a:pt x="16627" y="0"/>
                    <a:pt x="18409" y="2585"/>
                    <a:pt x="17920" y="5484"/>
                  </a:cubicBezTo>
                  <a:cubicBezTo>
                    <a:pt x="17466" y="8384"/>
                    <a:pt x="12960" y="10584"/>
                    <a:pt x="8139" y="10654"/>
                  </a:cubicBezTo>
                  <a:cubicBezTo>
                    <a:pt x="3284" y="10759"/>
                    <a:pt x="0" y="9641"/>
                    <a:pt x="454" y="7021"/>
                  </a:cubicBezTo>
                  <a:close/>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90" name="Google Shape;2490;p69"/>
            <p:cNvSpPr/>
            <p:nvPr/>
          </p:nvSpPr>
          <p:spPr>
            <a:xfrm flipH="1">
              <a:off x="1948158" y="2413480"/>
              <a:ext cx="197726" cy="56585"/>
            </a:xfrm>
            <a:custGeom>
              <a:avLst/>
              <a:gdLst/>
              <a:ahLst/>
              <a:cxnLst/>
              <a:rect l="l" t="t" r="r" b="b"/>
              <a:pathLst>
                <a:path w="12576" h="3599" fill="none" extrusionOk="0">
                  <a:moveTo>
                    <a:pt x="0" y="3599"/>
                  </a:moveTo>
                  <a:cubicBezTo>
                    <a:pt x="140" y="3494"/>
                    <a:pt x="280" y="3389"/>
                    <a:pt x="420" y="3319"/>
                  </a:cubicBezTo>
                  <a:cubicBezTo>
                    <a:pt x="1747" y="2446"/>
                    <a:pt x="3214" y="1712"/>
                    <a:pt x="4716" y="1223"/>
                  </a:cubicBezTo>
                  <a:cubicBezTo>
                    <a:pt x="7231" y="350"/>
                    <a:pt x="9921" y="1"/>
                    <a:pt x="12575" y="245"/>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91" name="Google Shape;2491;p69"/>
            <p:cNvSpPr/>
            <p:nvPr/>
          </p:nvSpPr>
          <p:spPr>
            <a:xfrm flipH="1">
              <a:off x="2395811" y="2479395"/>
              <a:ext cx="204864" cy="19244"/>
            </a:xfrm>
            <a:custGeom>
              <a:avLst/>
              <a:gdLst/>
              <a:ahLst/>
              <a:cxnLst/>
              <a:rect l="l" t="t" r="r" b="b"/>
              <a:pathLst>
                <a:path w="13030" h="1224" fill="none" extrusionOk="0">
                  <a:moveTo>
                    <a:pt x="1" y="1083"/>
                  </a:moveTo>
                  <a:cubicBezTo>
                    <a:pt x="1782" y="455"/>
                    <a:pt x="3668" y="105"/>
                    <a:pt x="5555" y="35"/>
                  </a:cubicBezTo>
                  <a:cubicBezTo>
                    <a:pt x="6812" y="0"/>
                    <a:pt x="8035" y="70"/>
                    <a:pt x="9257" y="245"/>
                  </a:cubicBezTo>
                  <a:cubicBezTo>
                    <a:pt x="9886" y="350"/>
                    <a:pt x="10515" y="455"/>
                    <a:pt x="11109" y="629"/>
                  </a:cubicBezTo>
                  <a:cubicBezTo>
                    <a:pt x="11179" y="664"/>
                    <a:pt x="11283" y="664"/>
                    <a:pt x="11353" y="699"/>
                  </a:cubicBezTo>
                  <a:cubicBezTo>
                    <a:pt x="11912" y="839"/>
                    <a:pt x="12471" y="1013"/>
                    <a:pt x="13030" y="1223"/>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92" name="Google Shape;2492;p69"/>
            <p:cNvSpPr/>
            <p:nvPr/>
          </p:nvSpPr>
          <p:spPr>
            <a:xfrm flipH="1">
              <a:off x="1736779" y="2394816"/>
              <a:ext cx="935300" cy="531090"/>
            </a:xfrm>
            <a:custGeom>
              <a:avLst/>
              <a:gdLst/>
              <a:ahLst/>
              <a:cxnLst/>
              <a:rect l="l" t="t" r="r" b="b"/>
              <a:pathLst>
                <a:path w="59488" h="33779" fill="none" extrusionOk="0">
                  <a:moveTo>
                    <a:pt x="1" y="22111"/>
                  </a:moveTo>
                  <a:cubicBezTo>
                    <a:pt x="1" y="22111"/>
                    <a:pt x="1" y="22111"/>
                    <a:pt x="1" y="22111"/>
                  </a:cubicBezTo>
                  <a:cubicBezTo>
                    <a:pt x="71" y="22007"/>
                    <a:pt x="804" y="20994"/>
                    <a:pt x="1852" y="19422"/>
                  </a:cubicBezTo>
                  <a:cubicBezTo>
                    <a:pt x="1852" y="19422"/>
                    <a:pt x="1852" y="19387"/>
                    <a:pt x="1887" y="19387"/>
                  </a:cubicBezTo>
                  <a:cubicBezTo>
                    <a:pt x="1887" y="19387"/>
                    <a:pt x="1887" y="19387"/>
                    <a:pt x="1887" y="19387"/>
                  </a:cubicBezTo>
                  <a:cubicBezTo>
                    <a:pt x="2725" y="18094"/>
                    <a:pt x="3843" y="16418"/>
                    <a:pt x="4961" y="14601"/>
                  </a:cubicBezTo>
                  <a:cubicBezTo>
                    <a:pt x="6288" y="12470"/>
                    <a:pt x="7685" y="10130"/>
                    <a:pt x="8873" y="7860"/>
                  </a:cubicBezTo>
                  <a:cubicBezTo>
                    <a:pt x="9327" y="7021"/>
                    <a:pt x="9711" y="6218"/>
                    <a:pt x="10096" y="5414"/>
                  </a:cubicBezTo>
                  <a:cubicBezTo>
                    <a:pt x="10934" y="3563"/>
                    <a:pt x="11563" y="1886"/>
                    <a:pt x="11842" y="559"/>
                  </a:cubicBezTo>
                  <a:cubicBezTo>
                    <a:pt x="11842" y="559"/>
                    <a:pt x="12506" y="2690"/>
                    <a:pt x="13798" y="5624"/>
                  </a:cubicBezTo>
                  <a:cubicBezTo>
                    <a:pt x="13868" y="5799"/>
                    <a:pt x="13938" y="5973"/>
                    <a:pt x="14043" y="6148"/>
                  </a:cubicBezTo>
                  <a:cubicBezTo>
                    <a:pt x="14148" y="6427"/>
                    <a:pt x="14287" y="6707"/>
                    <a:pt x="14427" y="6986"/>
                  </a:cubicBezTo>
                  <a:cubicBezTo>
                    <a:pt x="14602" y="7371"/>
                    <a:pt x="14811" y="7825"/>
                    <a:pt x="15056" y="8244"/>
                  </a:cubicBezTo>
                  <a:cubicBezTo>
                    <a:pt x="15370" y="8873"/>
                    <a:pt x="15685" y="9536"/>
                    <a:pt x="16069" y="10165"/>
                  </a:cubicBezTo>
                  <a:cubicBezTo>
                    <a:pt x="18793" y="15090"/>
                    <a:pt x="22810" y="20400"/>
                    <a:pt x="28015" y="22111"/>
                  </a:cubicBezTo>
                  <a:cubicBezTo>
                    <a:pt x="28015" y="22111"/>
                    <a:pt x="26234" y="13938"/>
                    <a:pt x="26758" y="4786"/>
                  </a:cubicBezTo>
                  <a:cubicBezTo>
                    <a:pt x="26758" y="4786"/>
                    <a:pt x="29692" y="10060"/>
                    <a:pt x="33429" y="12959"/>
                  </a:cubicBezTo>
                  <a:cubicBezTo>
                    <a:pt x="33464" y="12959"/>
                    <a:pt x="33464" y="12994"/>
                    <a:pt x="33499" y="13029"/>
                  </a:cubicBezTo>
                  <a:cubicBezTo>
                    <a:pt x="33884" y="13309"/>
                    <a:pt x="34268" y="13553"/>
                    <a:pt x="34652" y="13798"/>
                  </a:cubicBezTo>
                  <a:cubicBezTo>
                    <a:pt x="34652" y="13798"/>
                    <a:pt x="34582" y="13134"/>
                    <a:pt x="34442" y="12121"/>
                  </a:cubicBezTo>
                  <a:cubicBezTo>
                    <a:pt x="34408" y="11632"/>
                    <a:pt x="34338" y="11108"/>
                    <a:pt x="34303" y="10514"/>
                  </a:cubicBezTo>
                  <a:cubicBezTo>
                    <a:pt x="34198" y="9571"/>
                    <a:pt x="34093" y="8488"/>
                    <a:pt x="34023" y="7371"/>
                  </a:cubicBezTo>
                  <a:cubicBezTo>
                    <a:pt x="34023" y="7336"/>
                    <a:pt x="34023" y="7301"/>
                    <a:pt x="34023" y="7231"/>
                  </a:cubicBezTo>
                  <a:cubicBezTo>
                    <a:pt x="33953" y="6358"/>
                    <a:pt x="33918" y="5414"/>
                    <a:pt x="33884" y="4506"/>
                  </a:cubicBezTo>
                  <a:cubicBezTo>
                    <a:pt x="33814" y="2864"/>
                    <a:pt x="33849" y="1293"/>
                    <a:pt x="33953" y="0"/>
                  </a:cubicBezTo>
                  <a:cubicBezTo>
                    <a:pt x="33953" y="0"/>
                    <a:pt x="35735" y="804"/>
                    <a:pt x="38215" y="2410"/>
                  </a:cubicBezTo>
                  <a:cubicBezTo>
                    <a:pt x="39647" y="3353"/>
                    <a:pt x="41394" y="4576"/>
                    <a:pt x="43140" y="6078"/>
                  </a:cubicBezTo>
                  <a:cubicBezTo>
                    <a:pt x="44503" y="7266"/>
                    <a:pt x="45865" y="8593"/>
                    <a:pt x="47157" y="10130"/>
                  </a:cubicBezTo>
                  <a:cubicBezTo>
                    <a:pt x="51838" y="15649"/>
                    <a:pt x="55541" y="23474"/>
                    <a:pt x="53515" y="33778"/>
                  </a:cubicBezTo>
                  <a:cubicBezTo>
                    <a:pt x="53515" y="33778"/>
                    <a:pt x="59348" y="25779"/>
                    <a:pt x="59488" y="16872"/>
                  </a:cubicBezTo>
                  <a:cubicBezTo>
                    <a:pt x="59488" y="16243"/>
                    <a:pt x="59453" y="15614"/>
                    <a:pt x="59418" y="14985"/>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493" name="Google Shape;2493;p69"/>
            <p:cNvSpPr/>
            <p:nvPr/>
          </p:nvSpPr>
          <p:spPr>
            <a:xfrm flipH="1">
              <a:off x="1620236" y="2619999"/>
              <a:ext cx="116457" cy="227945"/>
            </a:xfrm>
            <a:custGeom>
              <a:avLst/>
              <a:gdLst/>
              <a:ahLst/>
              <a:cxnLst/>
              <a:rect l="l" t="t" r="r" b="b"/>
              <a:pathLst>
                <a:path w="7407" h="14498" fill="none" extrusionOk="0">
                  <a:moveTo>
                    <a:pt x="1" y="2551"/>
                  </a:moveTo>
                  <a:cubicBezTo>
                    <a:pt x="1" y="2551"/>
                    <a:pt x="665" y="1573"/>
                    <a:pt x="1643" y="874"/>
                  </a:cubicBezTo>
                  <a:cubicBezTo>
                    <a:pt x="2446" y="315"/>
                    <a:pt x="3459" y="1"/>
                    <a:pt x="4437" y="629"/>
                  </a:cubicBezTo>
                  <a:cubicBezTo>
                    <a:pt x="4891" y="944"/>
                    <a:pt x="5275" y="1293"/>
                    <a:pt x="5625" y="1712"/>
                  </a:cubicBezTo>
                  <a:cubicBezTo>
                    <a:pt x="6882" y="3214"/>
                    <a:pt x="7406" y="5380"/>
                    <a:pt x="7162" y="7511"/>
                  </a:cubicBezTo>
                  <a:cubicBezTo>
                    <a:pt x="6882" y="9851"/>
                    <a:pt x="5660" y="12157"/>
                    <a:pt x="3284" y="13484"/>
                  </a:cubicBezTo>
                  <a:cubicBezTo>
                    <a:pt x="2376" y="13973"/>
                    <a:pt x="1293" y="14322"/>
                    <a:pt x="71" y="14497"/>
                  </a:cubicBezTo>
                  <a:lnTo>
                    <a:pt x="36" y="14497"/>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94" name="Google Shape;2494;p69"/>
            <p:cNvSpPr/>
            <p:nvPr/>
          </p:nvSpPr>
          <p:spPr>
            <a:xfrm flipH="1">
              <a:off x="2524329" y="3017107"/>
              <a:ext cx="239469" cy="302076"/>
            </a:xfrm>
            <a:custGeom>
              <a:avLst/>
              <a:gdLst/>
              <a:ahLst/>
              <a:cxnLst/>
              <a:rect l="l" t="t" r="r" b="b"/>
              <a:pathLst>
                <a:path w="15231" h="19213" fill="none" extrusionOk="0">
                  <a:moveTo>
                    <a:pt x="3878" y="1"/>
                  </a:moveTo>
                  <a:cubicBezTo>
                    <a:pt x="5694" y="7790"/>
                    <a:pt x="0" y="15091"/>
                    <a:pt x="629" y="19213"/>
                  </a:cubicBezTo>
                  <a:cubicBezTo>
                    <a:pt x="629" y="19213"/>
                    <a:pt x="2515" y="14253"/>
                    <a:pt x="8803" y="10375"/>
                  </a:cubicBezTo>
                  <a:cubicBezTo>
                    <a:pt x="15230" y="6393"/>
                    <a:pt x="12575" y="2097"/>
                    <a:pt x="12436" y="629"/>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95" name="Google Shape;2495;p69"/>
            <p:cNvSpPr/>
            <p:nvPr/>
          </p:nvSpPr>
          <p:spPr>
            <a:xfrm flipH="1">
              <a:off x="2703377" y="2865512"/>
              <a:ext cx="64274" cy="151596"/>
            </a:xfrm>
            <a:custGeom>
              <a:avLst/>
              <a:gdLst/>
              <a:ahLst/>
              <a:cxnLst/>
              <a:rect l="l" t="t" r="r" b="b"/>
              <a:pathLst>
                <a:path w="4088" h="9642" fill="none" extrusionOk="0">
                  <a:moveTo>
                    <a:pt x="1" y="1"/>
                  </a:moveTo>
                  <a:cubicBezTo>
                    <a:pt x="1118" y="2900"/>
                    <a:pt x="2271" y="5206"/>
                    <a:pt x="3040" y="6708"/>
                  </a:cubicBezTo>
                  <a:cubicBezTo>
                    <a:pt x="3529" y="7686"/>
                    <a:pt x="3878" y="8664"/>
                    <a:pt x="4088" y="9642"/>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96" name="Google Shape;2496;p69"/>
            <p:cNvSpPr/>
            <p:nvPr/>
          </p:nvSpPr>
          <p:spPr>
            <a:xfrm flipH="1">
              <a:off x="2254685" y="1909276"/>
              <a:ext cx="622815" cy="955614"/>
            </a:xfrm>
            <a:custGeom>
              <a:avLst/>
              <a:gdLst/>
              <a:ahLst/>
              <a:cxnLst/>
              <a:rect l="l" t="t" r="r" b="b"/>
              <a:pathLst>
                <a:path w="39613" h="60780" fill="none" extrusionOk="0">
                  <a:moveTo>
                    <a:pt x="39612" y="5519"/>
                  </a:moveTo>
                  <a:cubicBezTo>
                    <a:pt x="39193" y="5380"/>
                    <a:pt x="19108" y="0"/>
                    <a:pt x="8279" y="21029"/>
                  </a:cubicBezTo>
                  <a:cubicBezTo>
                    <a:pt x="1" y="37027"/>
                    <a:pt x="3459" y="51838"/>
                    <a:pt x="6952" y="60780"/>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97" name="Google Shape;2497;p69"/>
            <p:cNvSpPr/>
            <p:nvPr/>
          </p:nvSpPr>
          <p:spPr>
            <a:xfrm flipH="1">
              <a:off x="1433598" y="1756581"/>
              <a:ext cx="1057778" cy="2088074"/>
            </a:xfrm>
            <a:custGeom>
              <a:avLst/>
              <a:gdLst/>
              <a:ahLst/>
              <a:cxnLst/>
              <a:rect l="l" t="t" r="r" b="b"/>
              <a:pathLst>
                <a:path w="67278" h="132808" fill="none" extrusionOk="0">
                  <a:moveTo>
                    <a:pt x="33569" y="125123"/>
                  </a:moveTo>
                  <a:lnTo>
                    <a:pt x="38704" y="117648"/>
                  </a:lnTo>
                  <a:cubicBezTo>
                    <a:pt x="38041" y="127253"/>
                    <a:pt x="42966" y="132807"/>
                    <a:pt x="42966" y="132807"/>
                  </a:cubicBezTo>
                  <a:cubicBezTo>
                    <a:pt x="43001" y="132633"/>
                    <a:pt x="43036" y="132493"/>
                    <a:pt x="43106" y="132353"/>
                  </a:cubicBezTo>
                  <a:cubicBezTo>
                    <a:pt x="45516" y="124110"/>
                    <a:pt x="62108" y="119010"/>
                    <a:pt x="65217" y="107273"/>
                  </a:cubicBezTo>
                  <a:cubicBezTo>
                    <a:pt x="67278" y="99344"/>
                    <a:pt x="62283" y="89633"/>
                    <a:pt x="58650" y="81285"/>
                  </a:cubicBezTo>
                  <a:cubicBezTo>
                    <a:pt x="56798" y="77093"/>
                    <a:pt x="55296" y="73215"/>
                    <a:pt x="55227" y="70107"/>
                  </a:cubicBezTo>
                  <a:cubicBezTo>
                    <a:pt x="55157" y="68151"/>
                    <a:pt x="55401" y="65531"/>
                    <a:pt x="55681" y="62492"/>
                  </a:cubicBezTo>
                  <a:cubicBezTo>
                    <a:pt x="55750" y="61968"/>
                    <a:pt x="55785" y="61444"/>
                    <a:pt x="55855" y="60920"/>
                  </a:cubicBezTo>
                  <a:cubicBezTo>
                    <a:pt x="56938" y="49567"/>
                    <a:pt x="58266" y="33464"/>
                    <a:pt x="49638" y="23719"/>
                  </a:cubicBezTo>
                  <a:cubicBezTo>
                    <a:pt x="38215" y="10829"/>
                    <a:pt x="18619" y="14497"/>
                    <a:pt x="18619" y="14497"/>
                  </a:cubicBezTo>
                  <a:cubicBezTo>
                    <a:pt x="26898" y="9676"/>
                    <a:pt x="31718" y="944"/>
                    <a:pt x="31718" y="944"/>
                  </a:cubicBezTo>
                  <a:cubicBezTo>
                    <a:pt x="31718" y="944"/>
                    <a:pt x="28295" y="0"/>
                    <a:pt x="23474" y="1922"/>
                  </a:cubicBezTo>
                  <a:cubicBezTo>
                    <a:pt x="18619" y="3843"/>
                    <a:pt x="16523" y="11947"/>
                    <a:pt x="16523" y="11947"/>
                  </a:cubicBezTo>
                  <a:cubicBezTo>
                    <a:pt x="16523" y="11947"/>
                    <a:pt x="7057" y="559"/>
                    <a:pt x="1" y="3284"/>
                  </a:cubicBezTo>
                  <a:cubicBezTo>
                    <a:pt x="1" y="3284"/>
                    <a:pt x="9048" y="11528"/>
                    <a:pt x="15056" y="15230"/>
                  </a:cubicBezTo>
                  <a:cubicBezTo>
                    <a:pt x="15056" y="15230"/>
                    <a:pt x="15056" y="15230"/>
                    <a:pt x="15091" y="15230"/>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98" name="Google Shape;2498;p69"/>
            <p:cNvSpPr/>
            <p:nvPr/>
          </p:nvSpPr>
          <p:spPr>
            <a:xfrm flipH="1">
              <a:off x="2538073" y="3494958"/>
              <a:ext cx="253745" cy="349857"/>
            </a:xfrm>
            <a:custGeom>
              <a:avLst/>
              <a:gdLst/>
              <a:ahLst/>
              <a:cxnLst/>
              <a:rect l="l" t="t" r="r" b="b"/>
              <a:pathLst>
                <a:path w="16139" h="22252" fill="none" extrusionOk="0">
                  <a:moveTo>
                    <a:pt x="350" y="1"/>
                  </a:moveTo>
                  <a:cubicBezTo>
                    <a:pt x="1" y="7126"/>
                    <a:pt x="1398" y="16069"/>
                    <a:pt x="9013" y="22251"/>
                  </a:cubicBezTo>
                  <a:cubicBezTo>
                    <a:pt x="9013" y="22251"/>
                    <a:pt x="8384" y="10620"/>
                    <a:pt x="12401" y="5520"/>
                  </a:cubicBezTo>
                  <a:lnTo>
                    <a:pt x="13240" y="17361"/>
                  </a:lnTo>
                  <a:lnTo>
                    <a:pt x="16139" y="14776"/>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499" name="Google Shape;2499;p69"/>
            <p:cNvSpPr/>
            <p:nvPr/>
          </p:nvSpPr>
          <p:spPr>
            <a:xfrm flipH="1">
              <a:off x="2753909" y="3319195"/>
              <a:ext cx="10990" cy="35722"/>
            </a:xfrm>
            <a:custGeom>
              <a:avLst/>
              <a:gdLst/>
              <a:ahLst/>
              <a:cxnLst/>
              <a:rect l="l" t="t" r="r" b="b"/>
              <a:pathLst>
                <a:path w="699" h="2272" fill="none" extrusionOk="0">
                  <a:moveTo>
                    <a:pt x="699" y="1"/>
                  </a:moveTo>
                  <a:cubicBezTo>
                    <a:pt x="699" y="1"/>
                    <a:pt x="420" y="769"/>
                    <a:pt x="70" y="2131"/>
                  </a:cubicBezTo>
                  <a:cubicBezTo>
                    <a:pt x="35" y="2166"/>
                    <a:pt x="35" y="2201"/>
                    <a:pt x="0" y="2271"/>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00" name="Google Shape;2500;p69"/>
            <p:cNvSpPr/>
            <p:nvPr/>
          </p:nvSpPr>
          <p:spPr>
            <a:xfrm flipH="1">
              <a:off x="1723506" y="3269759"/>
              <a:ext cx="197726" cy="162036"/>
            </a:xfrm>
            <a:custGeom>
              <a:avLst/>
              <a:gdLst/>
              <a:ahLst/>
              <a:cxnLst/>
              <a:rect l="l" t="t" r="r" b="b"/>
              <a:pathLst>
                <a:path w="12576" h="10306" fill="none" extrusionOk="0">
                  <a:moveTo>
                    <a:pt x="12575" y="9677"/>
                  </a:moveTo>
                  <a:cubicBezTo>
                    <a:pt x="12016" y="9782"/>
                    <a:pt x="11422" y="9886"/>
                    <a:pt x="10759" y="9991"/>
                  </a:cubicBezTo>
                  <a:cubicBezTo>
                    <a:pt x="10654" y="10026"/>
                    <a:pt x="10549" y="10026"/>
                    <a:pt x="10409" y="10061"/>
                  </a:cubicBezTo>
                  <a:cubicBezTo>
                    <a:pt x="9676" y="10166"/>
                    <a:pt x="8873" y="10236"/>
                    <a:pt x="8069" y="10271"/>
                  </a:cubicBezTo>
                  <a:cubicBezTo>
                    <a:pt x="7266" y="10306"/>
                    <a:pt x="6392" y="10271"/>
                    <a:pt x="5589" y="10166"/>
                  </a:cubicBezTo>
                  <a:cubicBezTo>
                    <a:pt x="4716" y="10061"/>
                    <a:pt x="3982" y="9956"/>
                    <a:pt x="3388" y="9816"/>
                  </a:cubicBezTo>
                  <a:cubicBezTo>
                    <a:pt x="594" y="9223"/>
                    <a:pt x="0" y="8454"/>
                    <a:pt x="0" y="8454"/>
                  </a:cubicBezTo>
                  <a:lnTo>
                    <a:pt x="0" y="1"/>
                  </a:ln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01" name="Google Shape;2501;p69"/>
            <p:cNvSpPr/>
            <p:nvPr/>
          </p:nvSpPr>
          <p:spPr>
            <a:xfrm flipH="1">
              <a:off x="1679556" y="3259334"/>
              <a:ext cx="43944" cy="162020"/>
            </a:xfrm>
            <a:custGeom>
              <a:avLst/>
              <a:gdLst/>
              <a:ahLst/>
              <a:cxnLst/>
              <a:rect l="l" t="t" r="r" b="b"/>
              <a:pathLst>
                <a:path w="2795" h="10305" fill="none" extrusionOk="0">
                  <a:moveTo>
                    <a:pt x="2795" y="0"/>
                  </a:moveTo>
                  <a:lnTo>
                    <a:pt x="2795" y="9536"/>
                  </a:lnTo>
                  <a:cubicBezTo>
                    <a:pt x="2795" y="9536"/>
                    <a:pt x="1677" y="9956"/>
                    <a:pt x="0" y="10305"/>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02" name="Google Shape;2502;p69"/>
            <p:cNvSpPr/>
            <p:nvPr/>
          </p:nvSpPr>
          <p:spPr>
            <a:xfrm flipH="1">
              <a:off x="1682310" y="3260985"/>
              <a:ext cx="63173" cy="29118"/>
            </a:xfrm>
            <a:custGeom>
              <a:avLst/>
              <a:gdLst/>
              <a:ahLst/>
              <a:cxnLst/>
              <a:rect l="l" t="t" r="r" b="b"/>
              <a:pathLst>
                <a:path w="4018" h="1852" fill="none" extrusionOk="0">
                  <a:moveTo>
                    <a:pt x="1" y="1851"/>
                  </a:moveTo>
                  <a:cubicBezTo>
                    <a:pt x="560" y="1677"/>
                    <a:pt x="1084" y="1467"/>
                    <a:pt x="1538" y="1258"/>
                  </a:cubicBezTo>
                  <a:cubicBezTo>
                    <a:pt x="2760" y="734"/>
                    <a:pt x="3634" y="210"/>
                    <a:pt x="4018" y="0"/>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03" name="Google Shape;2503;p69"/>
            <p:cNvSpPr/>
            <p:nvPr/>
          </p:nvSpPr>
          <p:spPr>
            <a:xfrm flipH="1">
              <a:off x="1746554" y="3290641"/>
              <a:ext cx="18694" cy="5503"/>
            </a:xfrm>
            <a:custGeom>
              <a:avLst/>
              <a:gdLst/>
              <a:ahLst/>
              <a:cxnLst/>
              <a:rect l="l" t="t" r="r" b="b"/>
              <a:pathLst>
                <a:path w="1189" h="350" fill="none" extrusionOk="0">
                  <a:moveTo>
                    <a:pt x="0" y="350"/>
                  </a:moveTo>
                  <a:cubicBezTo>
                    <a:pt x="420" y="245"/>
                    <a:pt x="804" y="105"/>
                    <a:pt x="1188" y="0"/>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04" name="Google Shape;2504;p69"/>
            <p:cNvSpPr/>
            <p:nvPr/>
          </p:nvSpPr>
          <p:spPr>
            <a:xfrm flipH="1">
              <a:off x="1766340" y="3296128"/>
              <a:ext cx="59871" cy="7154"/>
            </a:xfrm>
            <a:custGeom>
              <a:avLst/>
              <a:gdLst/>
              <a:ahLst/>
              <a:cxnLst/>
              <a:rect l="l" t="t" r="r" b="b"/>
              <a:pathLst>
                <a:path w="3808" h="455" fill="none" extrusionOk="0">
                  <a:moveTo>
                    <a:pt x="0" y="420"/>
                  </a:moveTo>
                  <a:cubicBezTo>
                    <a:pt x="524" y="455"/>
                    <a:pt x="1048" y="455"/>
                    <a:pt x="1607" y="420"/>
                  </a:cubicBezTo>
                  <a:cubicBezTo>
                    <a:pt x="1851" y="385"/>
                    <a:pt x="2096" y="350"/>
                    <a:pt x="2340" y="315"/>
                  </a:cubicBezTo>
                  <a:cubicBezTo>
                    <a:pt x="2830" y="245"/>
                    <a:pt x="3353" y="140"/>
                    <a:pt x="3808" y="1"/>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05" name="Google Shape;2505;p69"/>
            <p:cNvSpPr/>
            <p:nvPr/>
          </p:nvSpPr>
          <p:spPr>
            <a:xfrm flipH="1">
              <a:off x="1826756" y="3270310"/>
              <a:ext cx="93926" cy="32420"/>
            </a:xfrm>
            <a:custGeom>
              <a:avLst/>
              <a:gdLst/>
              <a:ahLst/>
              <a:cxnLst/>
              <a:rect l="l" t="t" r="r" b="b"/>
              <a:pathLst>
                <a:path w="5974" h="2062" fill="none" extrusionOk="0">
                  <a:moveTo>
                    <a:pt x="0" y="1"/>
                  </a:moveTo>
                  <a:cubicBezTo>
                    <a:pt x="279" y="175"/>
                    <a:pt x="2794" y="1852"/>
                    <a:pt x="5973" y="2062"/>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06" name="Google Shape;2506;p69"/>
            <p:cNvSpPr/>
            <p:nvPr/>
          </p:nvSpPr>
          <p:spPr>
            <a:xfrm flipH="1">
              <a:off x="1701545" y="3076433"/>
              <a:ext cx="252095" cy="226278"/>
            </a:xfrm>
            <a:custGeom>
              <a:avLst/>
              <a:gdLst/>
              <a:ahLst/>
              <a:cxnLst/>
              <a:rect l="l" t="t" r="r" b="b"/>
              <a:pathLst>
                <a:path w="16034" h="14392" fill="none" extrusionOk="0">
                  <a:moveTo>
                    <a:pt x="5869" y="14147"/>
                  </a:moveTo>
                  <a:cubicBezTo>
                    <a:pt x="3598" y="13623"/>
                    <a:pt x="2271" y="12505"/>
                    <a:pt x="2096" y="12331"/>
                  </a:cubicBezTo>
                  <a:cubicBezTo>
                    <a:pt x="2061" y="12331"/>
                    <a:pt x="2061" y="12296"/>
                    <a:pt x="2061" y="12296"/>
                  </a:cubicBezTo>
                  <a:cubicBezTo>
                    <a:pt x="2061" y="12296"/>
                    <a:pt x="2061" y="12296"/>
                    <a:pt x="2061" y="12296"/>
                  </a:cubicBezTo>
                  <a:lnTo>
                    <a:pt x="2061" y="12296"/>
                  </a:lnTo>
                  <a:lnTo>
                    <a:pt x="2061" y="9501"/>
                  </a:lnTo>
                  <a:cubicBezTo>
                    <a:pt x="2061" y="9501"/>
                    <a:pt x="0" y="7231"/>
                    <a:pt x="349" y="6113"/>
                  </a:cubicBezTo>
                  <a:cubicBezTo>
                    <a:pt x="454" y="5764"/>
                    <a:pt x="629" y="5519"/>
                    <a:pt x="839" y="5380"/>
                  </a:cubicBezTo>
                  <a:cubicBezTo>
                    <a:pt x="2026" y="4541"/>
                    <a:pt x="4506" y="6602"/>
                    <a:pt x="4506" y="6602"/>
                  </a:cubicBezTo>
                  <a:cubicBezTo>
                    <a:pt x="4506" y="6602"/>
                    <a:pt x="4960" y="3074"/>
                    <a:pt x="6847" y="1188"/>
                  </a:cubicBezTo>
                  <a:cubicBezTo>
                    <a:pt x="7580" y="489"/>
                    <a:pt x="8523" y="0"/>
                    <a:pt x="9746" y="70"/>
                  </a:cubicBezTo>
                  <a:cubicBezTo>
                    <a:pt x="12366" y="210"/>
                    <a:pt x="16033" y="3319"/>
                    <a:pt x="14671" y="10305"/>
                  </a:cubicBezTo>
                  <a:cubicBezTo>
                    <a:pt x="14706" y="11108"/>
                    <a:pt x="14741" y="11947"/>
                    <a:pt x="14776" y="12820"/>
                  </a:cubicBezTo>
                  <a:cubicBezTo>
                    <a:pt x="14776" y="12820"/>
                    <a:pt x="14287" y="13204"/>
                    <a:pt x="13239" y="13588"/>
                  </a:cubicBezTo>
                  <a:cubicBezTo>
                    <a:pt x="13239" y="13588"/>
                    <a:pt x="13204" y="13588"/>
                    <a:pt x="13169" y="13623"/>
                  </a:cubicBezTo>
                  <a:cubicBezTo>
                    <a:pt x="12820" y="13728"/>
                    <a:pt x="12436" y="13868"/>
                    <a:pt x="11981" y="13973"/>
                  </a:cubicBezTo>
                  <a:cubicBezTo>
                    <a:pt x="11947" y="13973"/>
                    <a:pt x="11947" y="13973"/>
                    <a:pt x="11912" y="13973"/>
                  </a:cubicBezTo>
                  <a:cubicBezTo>
                    <a:pt x="10934" y="14217"/>
                    <a:pt x="9676" y="14392"/>
                    <a:pt x="8104" y="14392"/>
                  </a:cubicBezTo>
                  <a:lnTo>
                    <a:pt x="8069" y="14392"/>
                  </a:lnTo>
                  <a:cubicBezTo>
                    <a:pt x="7266" y="14392"/>
                    <a:pt x="6532" y="14287"/>
                    <a:pt x="5869" y="14147"/>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07" name="Google Shape;2507;p69"/>
            <p:cNvSpPr/>
            <p:nvPr/>
          </p:nvSpPr>
          <p:spPr>
            <a:xfrm flipH="1">
              <a:off x="2121718" y="3077534"/>
              <a:ext cx="160385" cy="26367"/>
            </a:xfrm>
            <a:custGeom>
              <a:avLst/>
              <a:gdLst/>
              <a:ahLst/>
              <a:cxnLst/>
              <a:rect l="l" t="t" r="r" b="b"/>
              <a:pathLst>
                <a:path w="10201" h="1677" fill="none" extrusionOk="0">
                  <a:moveTo>
                    <a:pt x="10200" y="1677"/>
                  </a:moveTo>
                  <a:cubicBezTo>
                    <a:pt x="10200" y="1677"/>
                    <a:pt x="7092" y="594"/>
                    <a:pt x="1" y="1293"/>
                  </a:cubicBezTo>
                  <a:lnTo>
                    <a:pt x="1" y="0"/>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08" name="Google Shape;2508;p69"/>
            <p:cNvSpPr/>
            <p:nvPr/>
          </p:nvSpPr>
          <p:spPr>
            <a:xfrm flipH="1">
              <a:off x="1971761" y="3128055"/>
              <a:ext cx="59337" cy="149395"/>
            </a:xfrm>
            <a:custGeom>
              <a:avLst/>
              <a:gdLst/>
              <a:ahLst/>
              <a:cxnLst/>
              <a:rect l="l" t="t" r="r" b="b"/>
              <a:pathLst>
                <a:path w="3774" h="9502" fill="none" extrusionOk="0">
                  <a:moveTo>
                    <a:pt x="3773" y="1"/>
                  </a:moveTo>
                  <a:cubicBezTo>
                    <a:pt x="3773" y="1"/>
                    <a:pt x="3773" y="36"/>
                    <a:pt x="3773" y="36"/>
                  </a:cubicBezTo>
                  <a:cubicBezTo>
                    <a:pt x="1852" y="2865"/>
                    <a:pt x="560" y="6114"/>
                    <a:pt x="1" y="9502"/>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09" name="Google Shape;2509;p69"/>
            <p:cNvSpPr/>
            <p:nvPr/>
          </p:nvSpPr>
          <p:spPr>
            <a:xfrm flipH="1">
              <a:off x="1998126" y="3125870"/>
              <a:ext cx="21980" cy="52183"/>
            </a:xfrm>
            <a:custGeom>
              <a:avLst/>
              <a:gdLst/>
              <a:ahLst/>
              <a:cxnLst/>
              <a:rect l="l" t="t" r="r" b="b"/>
              <a:pathLst>
                <a:path w="1398" h="3319" fill="none" extrusionOk="0">
                  <a:moveTo>
                    <a:pt x="1398" y="0"/>
                  </a:moveTo>
                  <a:cubicBezTo>
                    <a:pt x="804" y="1048"/>
                    <a:pt x="315" y="2166"/>
                    <a:pt x="1" y="3318"/>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10" name="Google Shape;2510;p69"/>
            <p:cNvSpPr/>
            <p:nvPr/>
          </p:nvSpPr>
          <p:spPr>
            <a:xfrm flipH="1">
              <a:off x="2363942" y="3119816"/>
              <a:ext cx="95027" cy="146659"/>
            </a:xfrm>
            <a:custGeom>
              <a:avLst/>
              <a:gdLst/>
              <a:ahLst/>
              <a:cxnLst/>
              <a:rect l="l" t="t" r="r" b="b"/>
              <a:pathLst>
                <a:path w="6044" h="9328" fill="none" extrusionOk="0">
                  <a:moveTo>
                    <a:pt x="6044" y="1"/>
                  </a:moveTo>
                  <a:cubicBezTo>
                    <a:pt x="6044" y="36"/>
                    <a:pt x="6009" y="71"/>
                    <a:pt x="5974" y="106"/>
                  </a:cubicBezTo>
                  <a:cubicBezTo>
                    <a:pt x="3494" y="2830"/>
                    <a:pt x="1503" y="5974"/>
                    <a:pt x="1" y="9327"/>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11" name="Google Shape;2511;p69"/>
            <p:cNvSpPr/>
            <p:nvPr/>
          </p:nvSpPr>
          <p:spPr>
            <a:xfrm flipH="1">
              <a:off x="2046462" y="3290090"/>
              <a:ext cx="23631" cy="62623"/>
            </a:xfrm>
            <a:custGeom>
              <a:avLst/>
              <a:gdLst/>
              <a:ahLst/>
              <a:cxnLst/>
              <a:rect l="l" t="t" r="r" b="b"/>
              <a:pathLst>
                <a:path w="1503" h="3983" fill="none" extrusionOk="0">
                  <a:moveTo>
                    <a:pt x="1503" y="3982"/>
                  </a:moveTo>
                  <a:cubicBezTo>
                    <a:pt x="1293" y="3738"/>
                    <a:pt x="1154" y="3493"/>
                    <a:pt x="979" y="3214"/>
                  </a:cubicBezTo>
                  <a:cubicBezTo>
                    <a:pt x="420" y="2236"/>
                    <a:pt x="106" y="1118"/>
                    <a:pt x="1" y="0"/>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12" name="Google Shape;2512;p69"/>
            <p:cNvSpPr/>
            <p:nvPr/>
          </p:nvSpPr>
          <p:spPr>
            <a:xfrm flipH="1">
              <a:off x="1679556" y="3235717"/>
              <a:ext cx="43944" cy="42294"/>
            </a:xfrm>
            <a:custGeom>
              <a:avLst/>
              <a:gdLst/>
              <a:ahLst/>
              <a:cxnLst/>
              <a:rect l="l" t="t" r="r" b="b"/>
              <a:pathLst>
                <a:path w="2795" h="2690" fill="none" extrusionOk="0">
                  <a:moveTo>
                    <a:pt x="2795" y="1502"/>
                  </a:moveTo>
                  <a:cubicBezTo>
                    <a:pt x="2795" y="1502"/>
                    <a:pt x="2480" y="524"/>
                    <a:pt x="0" y="0"/>
                  </a:cubicBezTo>
                  <a:lnTo>
                    <a:pt x="35" y="175"/>
                  </a:lnTo>
                  <a:lnTo>
                    <a:pt x="140" y="2690"/>
                  </a:lnTo>
                  <a:cubicBezTo>
                    <a:pt x="140" y="2690"/>
                    <a:pt x="1921" y="1991"/>
                    <a:pt x="2620" y="1607"/>
                  </a:cubicBezTo>
                  <a:cubicBezTo>
                    <a:pt x="2690" y="1572"/>
                    <a:pt x="2760" y="1502"/>
                    <a:pt x="2795" y="1502"/>
                  </a:cubicBezTo>
                  <a:close/>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13" name="Google Shape;2513;p69"/>
            <p:cNvSpPr/>
            <p:nvPr/>
          </p:nvSpPr>
          <p:spPr>
            <a:xfrm flipH="1">
              <a:off x="1861355" y="3298880"/>
              <a:ext cx="6603" cy="125230"/>
            </a:xfrm>
            <a:custGeom>
              <a:avLst/>
              <a:gdLst/>
              <a:ahLst/>
              <a:cxnLst/>
              <a:rect l="l" t="t" r="r" b="b"/>
              <a:pathLst>
                <a:path w="420" h="7965" fill="none" extrusionOk="0">
                  <a:moveTo>
                    <a:pt x="420" y="0"/>
                  </a:moveTo>
                  <a:lnTo>
                    <a:pt x="420" y="0"/>
                  </a:lnTo>
                  <a:lnTo>
                    <a:pt x="0" y="7964"/>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14" name="Google Shape;2514;p69"/>
            <p:cNvSpPr/>
            <p:nvPr/>
          </p:nvSpPr>
          <p:spPr>
            <a:xfrm flipH="1">
              <a:off x="1789401" y="3300531"/>
              <a:ext cx="4953" cy="130717"/>
            </a:xfrm>
            <a:custGeom>
              <a:avLst/>
              <a:gdLst/>
              <a:ahLst/>
              <a:cxnLst/>
              <a:rect l="l" t="t" r="r" b="b"/>
              <a:pathLst>
                <a:path w="315" h="8314" fill="none" extrusionOk="0">
                  <a:moveTo>
                    <a:pt x="314" y="0"/>
                  </a:moveTo>
                  <a:lnTo>
                    <a:pt x="314" y="35"/>
                  </a:lnTo>
                  <a:lnTo>
                    <a:pt x="0" y="8314"/>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15" name="Google Shape;2515;p69"/>
            <p:cNvSpPr/>
            <p:nvPr/>
          </p:nvSpPr>
          <p:spPr>
            <a:xfrm flipH="1">
              <a:off x="1721299" y="3277999"/>
              <a:ext cx="2201" cy="143908"/>
            </a:xfrm>
            <a:custGeom>
              <a:avLst/>
              <a:gdLst/>
              <a:ahLst/>
              <a:cxnLst/>
              <a:rect l="l" t="t" r="r" b="b"/>
              <a:pathLst>
                <a:path w="140" h="9153" fill="none" extrusionOk="0">
                  <a:moveTo>
                    <a:pt x="140" y="1"/>
                  </a:moveTo>
                  <a:lnTo>
                    <a:pt x="140" y="176"/>
                  </a:lnTo>
                  <a:lnTo>
                    <a:pt x="0" y="9118"/>
                  </a:lnTo>
                  <a:lnTo>
                    <a:pt x="0" y="9153"/>
                  </a:ln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16" name="Google Shape;2516;p69"/>
            <p:cNvSpPr/>
            <p:nvPr/>
          </p:nvSpPr>
          <p:spPr>
            <a:xfrm flipH="1">
              <a:off x="1746010" y="3426857"/>
              <a:ext cx="78015" cy="414649"/>
            </a:xfrm>
            <a:custGeom>
              <a:avLst/>
              <a:gdLst/>
              <a:ahLst/>
              <a:cxnLst/>
              <a:rect l="l" t="t" r="r" b="b"/>
              <a:pathLst>
                <a:path w="4962" h="26373" fill="none" extrusionOk="0">
                  <a:moveTo>
                    <a:pt x="4577" y="0"/>
                  </a:moveTo>
                  <a:lnTo>
                    <a:pt x="4577" y="0"/>
                  </a:lnTo>
                  <a:cubicBezTo>
                    <a:pt x="4891" y="2061"/>
                    <a:pt x="4961" y="4157"/>
                    <a:pt x="4717" y="6218"/>
                  </a:cubicBezTo>
                  <a:cubicBezTo>
                    <a:pt x="4262" y="9676"/>
                    <a:pt x="2900" y="12890"/>
                    <a:pt x="1817" y="16173"/>
                  </a:cubicBezTo>
                  <a:cubicBezTo>
                    <a:pt x="804" y="19387"/>
                    <a:pt x="1" y="22810"/>
                    <a:pt x="665" y="26128"/>
                  </a:cubicBezTo>
                  <a:cubicBezTo>
                    <a:pt x="665" y="26198"/>
                    <a:pt x="699" y="26268"/>
                    <a:pt x="699" y="26373"/>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17" name="Google Shape;2517;p69"/>
            <p:cNvSpPr/>
            <p:nvPr/>
          </p:nvSpPr>
          <p:spPr>
            <a:xfrm flipH="1">
              <a:off x="1848179" y="2989103"/>
              <a:ext cx="8254" cy="103265"/>
            </a:xfrm>
            <a:custGeom>
              <a:avLst/>
              <a:gdLst/>
              <a:ahLst/>
              <a:cxnLst/>
              <a:rect l="l" t="t" r="r" b="b"/>
              <a:pathLst>
                <a:path w="525" h="6568" fill="none" extrusionOk="0">
                  <a:moveTo>
                    <a:pt x="211" y="0"/>
                  </a:moveTo>
                  <a:lnTo>
                    <a:pt x="211" y="0"/>
                  </a:lnTo>
                  <a:cubicBezTo>
                    <a:pt x="1" y="2201"/>
                    <a:pt x="141" y="4436"/>
                    <a:pt x="525" y="6567"/>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18" name="Google Shape;2518;p69"/>
            <p:cNvSpPr/>
            <p:nvPr/>
          </p:nvSpPr>
          <p:spPr>
            <a:xfrm flipH="1">
              <a:off x="2235418" y="2277814"/>
              <a:ext cx="148295" cy="462996"/>
            </a:xfrm>
            <a:custGeom>
              <a:avLst/>
              <a:gdLst/>
              <a:ahLst/>
              <a:cxnLst/>
              <a:rect l="l" t="t" r="r" b="b"/>
              <a:pathLst>
                <a:path w="9432" h="29448" fill="none" extrusionOk="0">
                  <a:moveTo>
                    <a:pt x="9432" y="29448"/>
                  </a:moveTo>
                  <a:cubicBezTo>
                    <a:pt x="2935" y="21274"/>
                    <a:pt x="0" y="10340"/>
                    <a:pt x="1537"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19" name="Google Shape;2519;p69"/>
            <p:cNvSpPr/>
            <p:nvPr/>
          </p:nvSpPr>
          <p:spPr>
            <a:xfrm flipH="1">
              <a:off x="1653741" y="2841345"/>
              <a:ext cx="82952" cy="322406"/>
            </a:xfrm>
            <a:custGeom>
              <a:avLst/>
              <a:gdLst/>
              <a:ahLst/>
              <a:cxnLst/>
              <a:rect l="l" t="t" r="r" b="b"/>
              <a:pathLst>
                <a:path w="5276" h="20506" fill="none" extrusionOk="0">
                  <a:moveTo>
                    <a:pt x="1" y="1"/>
                  </a:moveTo>
                  <a:cubicBezTo>
                    <a:pt x="1" y="176"/>
                    <a:pt x="1" y="350"/>
                    <a:pt x="1" y="525"/>
                  </a:cubicBezTo>
                  <a:cubicBezTo>
                    <a:pt x="210" y="7441"/>
                    <a:pt x="2027" y="14357"/>
                    <a:pt x="5275" y="20505"/>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20" name="Google Shape;2520;p69"/>
            <p:cNvSpPr/>
            <p:nvPr/>
          </p:nvSpPr>
          <p:spPr>
            <a:xfrm flipH="1">
              <a:off x="1529072" y="2829269"/>
              <a:ext cx="155983" cy="744177"/>
            </a:xfrm>
            <a:custGeom>
              <a:avLst/>
              <a:gdLst/>
              <a:ahLst/>
              <a:cxnLst/>
              <a:rect l="l" t="t" r="r" b="b"/>
              <a:pathLst>
                <a:path w="9921" h="47332" fill="none" extrusionOk="0">
                  <a:moveTo>
                    <a:pt x="0" y="0"/>
                  </a:moveTo>
                  <a:cubicBezTo>
                    <a:pt x="0" y="35"/>
                    <a:pt x="0" y="105"/>
                    <a:pt x="0" y="175"/>
                  </a:cubicBezTo>
                  <a:cubicBezTo>
                    <a:pt x="280" y="5624"/>
                    <a:pt x="2271" y="10864"/>
                    <a:pt x="4297" y="15929"/>
                  </a:cubicBezTo>
                  <a:cubicBezTo>
                    <a:pt x="6358" y="21064"/>
                    <a:pt x="8523" y="26233"/>
                    <a:pt x="9222" y="31718"/>
                  </a:cubicBezTo>
                  <a:cubicBezTo>
                    <a:pt x="9921" y="37202"/>
                    <a:pt x="8943" y="43175"/>
                    <a:pt x="5310" y="47332"/>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21" name="Google Shape;2521;p69"/>
            <p:cNvSpPr/>
            <p:nvPr/>
          </p:nvSpPr>
          <p:spPr>
            <a:xfrm flipH="1">
              <a:off x="2639110" y="2406892"/>
              <a:ext cx="42860" cy="333930"/>
            </a:xfrm>
            <a:custGeom>
              <a:avLst/>
              <a:gdLst/>
              <a:ahLst/>
              <a:cxnLst/>
              <a:rect l="l" t="t" r="r" b="b"/>
              <a:pathLst>
                <a:path w="2726" h="21239" fill="none" extrusionOk="0">
                  <a:moveTo>
                    <a:pt x="595" y="21239"/>
                  </a:moveTo>
                  <a:cubicBezTo>
                    <a:pt x="385" y="19702"/>
                    <a:pt x="245" y="18165"/>
                    <a:pt x="210" y="16593"/>
                  </a:cubicBezTo>
                  <a:cubicBezTo>
                    <a:pt x="1" y="10969"/>
                    <a:pt x="874" y="5310"/>
                    <a:pt x="2726"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22" name="Google Shape;2522;p69"/>
            <p:cNvSpPr/>
            <p:nvPr/>
          </p:nvSpPr>
          <p:spPr>
            <a:xfrm flipH="1">
              <a:off x="1622980" y="2293192"/>
              <a:ext cx="37357" cy="355910"/>
            </a:xfrm>
            <a:custGeom>
              <a:avLst/>
              <a:gdLst/>
              <a:ahLst/>
              <a:cxnLst/>
              <a:rect l="l" t="t" r="r" b="b"/>
              <a:pathLst>
                <a:path w="2376" h="22637" fill="none" extrusionOk="0">
                  <a:moveTo>
                    <a:pt x="734" y="22636"/>
                  </a:moveTo>
                  <a:cubicBezTo>
                    <a:pt x="734" y="22601"/>
                    <a:pt x="769" y="22531"/>
                    <a:pt x="769" y="22496"/>
                  </a:cubicBezTo>
                  <a:cubicBezTo>
                    <a:pt x="2376" y="15091"/>
                    <a:pt x="2131" y="7267"/>
                    <a:pt x="0" y="1"/>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23" name="Google Shape;2523;p69"/>
            <p:cNvSpPr/>
            <p:nvPr/>
          </p:nvSpPr>
          <p:spPr>
            <a:xfrm flipH="1">
              <a:off x="2489714" y="3057753"/>
              <a:ext cx="44495" cy="88439"/>
            </a:xfrm>
            <a:custGeom>
              <a:avLst/>
              <a:gdLst/>
              <a:ahLst/>
              <a:cxnLst/>
              <a:rect l="l" t="t" r="r" b="b"/>
              <a:pathLst>
                <a:path w="2830" h="5625" fill="none" extrusionOk="0">
                  <a:moveTo>
                    <a:pt x="2830" y="1"/>
                  </a:moveTo>
                  <a:cubicBezTo>
                    <a:pt x="2341" y="2062"/>
                    <a:pt x="1363" y="4018"/>
                    <a:pt x="0" y="5624"/>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24" name="Google Shape;2524;p69"/>
            <p:cNvSpPr/>
            <p:nvPr/>
          </p:nvSpPr>
          <p:spPr>
            <a:xfrm flipH="1">
              <a:off x="1970654" y="3040174"/>
              <a:ext cx="566" cy="65924"/>
            </a:xfrm>
            <a:custGeom>
              <a:avLst/>
              <a:gdLst/>
              <a:ahLst/>
              <a:cxnLst/>
              <a:rect l="l" t="t" r="r" b="b"/>
              <a:pathLst>
                <a:path w="36" h="4193" fill="none" extrusionOk="0">
                  <a:moveTo>
                    <a:pt x="35" y="1"/>
                  </a:moveTo>
                  <a:lnTo>
                    <a:pt x="35" y="106"/>
                  </a:lnTo>
                  <a:cubicBezTo>
                    <a:pt x="35" y="1468"/>
                    <a:pt x="0" y="2830"/>
                    <a:pt x="0" y="4193"/>
                  </a:cubicBezTo>
                </a:path>
              </a:pathLst>
            </a:custGeom>
            <a:noFill/>
            <a:ln w="13975" cap="rnd"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25" name="Google Shape;2525;p69"/>
            <p:cNvSpPr/>
            <p:nvPr/>
          </p:nvSpPr>
          <p:spPr>
            <a:xfrm flipH="1">
              <a:off x="2687464" y="2864962"/>
              <a:ext cx="205414" cy="579421"/>
            </a:xfrm>
            <a:custGeom>
              <a:avLst/>
              <a:gdLst/>
              <a:ahLst/>
              <a:cxnLst/>
              <a:rect l="l" t="t" r="r" b="b"/>
              <a:pathLst>
                <a:path w="13065" h="36853" fill="none" extrusionOk="0">
                  <a:moveTo>
                    <a:pt x="7930" y="1"/>
                  </a:moveTo>
                  <a:cubicBezTo>
                    <a:pt x="7930" y="1"/>
                    <a:pt x="7930" y="1"/>
                    <a:pt x="7965" y="36"/>
                  </a:cubicBezTo>
                  <a:cubicBezTo>
                    <a:pt x="9746" y="5101"/>
                    <a:pt x="9641" y="6114"/>
                    <a:pt x="8803" y="10340"/>
                  </a:cubicBezTo>
                  <a:cubicBezTo>
                    <a:pt x="7895" y="14951"/>
                    <a:pt x="5310" y="19003"/>
                    <a:pt x="3354" y="23265"/>
                  </a:cubicBezTo>
                  <a:cubicBezTo>
                    <a:pt x="1398" y="27526"/>
                    <a:pt x="0" y="32452"/>
                    <a:pt x="1607" y="36853"/>
                  </a:cubicBezTo>
                  <a:cubicBezTo>
                    <a:pt x="1607" y="36573"/>
                    <a:pt x="1572" y="36294"/>
                    <a:pt x="1572" y="36015"/>
                  </a:cubicBezTo>
                  <a:cubicBezTo>
                    <a:pt x="1537" y="31334"/>
                    <a:pt x="4402" y="27107"/>
                    <a:pt x="7022" y="23195"/>
                  </a:cubicBezTo>
                  <a:cubicBezTo>
                    <a:pt x="9816" y="19038"/>
                    <a:pt x="13065" y="14567"/>
                    <a:pt x="12087" y="9677"/>
                  </a:cubicBezTo>
                  <a:cubicBezTo>
                    <a:pt x="12087" y="9677"/>
                    <a:pt x="12052" y="9677"/>
                    <a:pt x="12052" y="9677"/>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26" name="Google Shape;2526;p69"/>
            <p:cNvSpPr/>
            <p:nvPr/>
          </p:nvSpPr>
          <p:spPr>
            <a:xfrm flipH="1">
              <a:off x="1435704" y="2692502"/>
              <a:ext cx="177947" cy="372922"/>
            </a:xfrm>
            <a:custGeom>
              <a:avLst/>
              <a:gdLst/>
              <a:ahLst/>
              <a:cxnLst/>
              <a:rect l="l" t="t" r="r" b="b"/>
              <a:pathLst>
                <a:path w="11318" h="23719" fill="none" extrusionOk="0">
                  <a:moveTo>
                    <a:pt x="0" y="1"/>
                  </a:moveTo>
                  <a:cubicBezTo>
                    <a:pt x="0" y="455"/>
                    <a:pt x="0" y="944"/>
                    <a:pt x="35" y="1398"/>
                  </a:cubicBezTo>
                  <a:cubicBezTo>
                    <a:pt x="140" y="5869"/>
                    <a:pt x="1153" y="10305"/>
                    <a:pt x="2935" y="14392"/>
                  </a:cubicBezTo>
                  <a:cubicBezTo>
                    <a:pt x="3703" y="16104"/>
                    <a:pt x="4611" y="17780"/>
                    <a:pt x="6078" y="18933"/>
                  </a:cubicBezTo>
                  <a:cubicBezTo>
                    <a:pt x="7545" y="20051"/>
                    <a:pt x="9711" y="20505"/>
                    <a:pt x="11318" y="19527"/>
                  </a:cubicBezTo>
                  <a:cubicBezTo>
                    <a:pt x="10794" y="21273"/>
                    <a:pt x="9362" y="22706"/>
                    <a:pt x="7615" y="23230"/>
                  </a:cubicBezTo>
                  <a:cubicBezTo>
                    <a:pt x="5869" y="23719"/>
                    <a:pt x="4192" y="22950"/>
                    <a:pt x="2830" y="21763"/>
                  </a:cubicBezTo>
                </a:path>
              </a:pathLst>
            </a:custGeom>
            <a:noFill/>
            <a:ln w="13975" cap="rnd"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27" name="Google Shape;2527;p69"/>
            <p:cNvSpPr/>
            <p:nvPr/>
          </p:nvSpPr>
          <p:spPr>
            <a:xfrm flipH="1">
              <a:off x="2365596" y="2578896"/>
              <a:ext cx="270773" cy="278021"/>
            </a:xfrm>
            <a:custGeom>
              <a:avLst/>
              <a:gdLst/>
              <a:ahLst/>
              <a:cxnLst/>
              <a:rect l="l" t="t" r="r" b="b"/>
              <a:pathLst>
                <a:path w="17222" h="17683" extrusionOk="0">
                  <a:moveTo>
                    <a:pt x="9902" y="0"/>
                  </a:moveTo>
                  <a:cubicBezTo>
                    <a:pt x="6921" y="0"/>
                    <a:pt x="3952" y="1217"/>
                    <a:pt x="2655" y="3348"/>
                  </a:cubicBezTo>
                  <a:cubicBezTo>
                    <a:pt x="210" y="7365"/>
                    <a:pt x="0" y="12395"/>
                    <a:pt x="1886" y="15190"/>
                  </a:cubicBezTo>
                  <a:cubicBezTo>
                    <a:pt x="2667" y="16322"/>
                    <a:pt x="6479" y="17683"/>
                    <a:pt x="9941" y="17683"/>
                  </a:cubicBezTo>
                  <a:cubicBezTo>
                    <a:pt x="12675" y="17683"/>
                    <a:pt x="15192" y="16833"/>
                    <a:pt x="15824" y="14351"/>
                  </a:cubicBezTo>
                  <a:cubicBezTo>
                    <a:pt x="17221" y="8728"/>
                    <a:pt x="16697" y="3069"/>
                    <a:pt x="16697" y="3069"/>
                  </a:cubicBezTo>
                  <a:cubicBezTo>
                    <a:pt x="15188" y="953"/>
                    <a:pt x="12540" y="0"/>
                    <a:pt x="9902"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28" name="Google Shape;2528;p69"/>
            <p:cNvSpPr/>
            <p:nvPr/>
          </p:nvSpPr>
          <p:spPr>
            <a:xfrm flipH="1">
              <a:off x="2376032" y="2602970"/>
              <a:ext cx="218606" cy="242771"/>
            </a:xfrm>
            <a:custGeom>
              <a:avLst/>
              <a:gdLst/>
              <a:ahLst/>
              <a:cxnLst/>
              <a:rect l="l" t="t" r="r" b="b"/>
              <a:pathLst>
                <a:path w="13904" h="15441" extrusionOk="0">
                  <a:moveTo>
                    <a:pt x="6952" y="1"/>
                  </a:moveTo>
                  <a:cubicBezTo>
                    <a:pt x="3110" y="1"/>
                    <a:pt x="1" y="3075"/>
                    <a:pt x="1" y="7616"/>
                  </a:cubicBezTo>
                  <a:cubicBezTo>
                    <a:pt x="1" y="12157"/>
                    <a:pt x="1363" y="15440"/>
                    <a:pt x="6952" y="15440"/>
                  </a:cubicBezTo>
                  <a:cubicBezTo>
                    <a:pt x="12506" y="15440"/>
                    <a:pt x="13903" y="12157"/>
                    <a:pt x="13903" y="7616"/>
                  </a:cubicBezTo>
                  <a:cubicBezTo>
                    <a:pt x="13903" y="3075"/>
                    <a:pt x="10795" y="1"/>
                    <a:pt x="6952" y="1"/>
                  </a:cubicBezTo>
                  <a:close/>
                </a:path>
              </a:pathLst>
            </a:custGeom>
            <a:solidFill>
              <a:schemeClr val="lt2"/>
            </a:solidFill>
            <a:ln w="11350" cap="flat"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29" name="Google Shape;2529;p69"/>
            <p:cNvSpPr/>
            <p:nvPr/>
          </p:nvSpPr>
          <p:spPr>
            <a:xfrm flipH="1">
              <a:off x="2509480" y="2752929"/>
              <a:ext cx="50548" cy="61522"/>
            </a:xfrm>
            <a:custGeom>
              <a:avLst/>
              <a:gdLst/>
              <a:ahLst/>
              <a:cxnLst/>
              <a:rect l="l" t="t" r="r" b="b"/>
              <a:pathLst>
                <a:path w="3215" h="3913" extrusionOk="0">
                  <a:moveTo>
                    <a:pt x="1572" y="0"/>
                  </a:moveTo>
                  <a:cubicBezTo>
                    <a:pt x="1048" y="419"/>
                    <a:pt x="525" y="803"/>
                    <a:pt x="1" y="1188"/>
                  </a:cubicBezTo>
                  <a:cubicBezTo>
                    <a:pt x="490" y="2375"/>
                    <a:pt x="1328" y="3353"/>
                    <a:pt x="2341" y="3912"/>
                  </a:cubicBezTo>
                  <a:cubicBezTo>
                    <a:pt x="2620" y="3283"/>
                    <a:pt x="2900" y="2655"/>
                    <a:pt x="3214" y="2061"/>
                  </a:cubicBezTo>
                  <a:cubicBezTo>
                    <a:pt x="2481" y="1642"/>
                    <a:pt x="1887" y="908"/>
                    <a:pt x="1572"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30" name="Google Shape;2530;p69"/>
            <p:cNvSpPr/>
            <p:nvPr/>
          </p:nvSpPr>
          <p:spPr>
            <a:xfrm flipH="1">
              <a:off x="2404596" y="2639229"/>
              <a:ext cx="163671" cy="151596"/>
            </a:xfrm>
            <a:custGeom>
              <a:avLst/>
              <a:gdLst/>
              <a:ahLst/>
              <a:cxnLst/>
              <a:rect l="l" t="t" r="r" b="b"/>
              <a:pathLst>
                <a:path w="10410" h="9642" extrusionOk="0">
                  <a:moveTo>
                    <a:pt x="5205" y="0"/>
                  </a:moveTo>
                  <a:cubicBezTo>
                    <a:pt x="2341" y="0"/>
                    <a:pt x="1" y="2655"/>
                    <a:pt x="1" y="5904"/>
                  </a:cubicBezTo>
                  <a:cubicBezTo>
                    <a:pt x="1" y="6463"/>
                    <a:pt x="105" y="7021"/>
                    <a:pt x="245" y="7580"/>
                  </a:cubicBezTo>
                  <a:cubicBezTo>
                    <a:pt x="804" y="7161"/>
                    <a:pt x="1363" y="6742"/>
                    <a:pt x="1922" y="6323"/>
                  </a:cubicBezTo>
                  <a:cubicBezTo>
                    <a:pt x="1887" y="6183"/>
                    <a:pt x="1887" y="6043"/>
                    <a:pt x="1887" y="5904"/>
                  </a:cubicBezTo>
                  <a:cubicBezTo>
                    <a:pt x="1887" y="3808"/>
                    <a:pt x="3389" y="2131"/>
                    <a:pt x="5205" y="2131"/>
                  </a:cubicBezTo>
                  <a:cubicBezTo>
                    <a:pt x="7057" y="2131"/>
                    <a:pt x="8524" y="3808"/>
                    <a:pt x="8524" y="5904"/>
                  </a:cubicBezTo>
                  <a:cubicBezTo>
                    <a:pt x="8524" y="6672"/>
                    <a:pt x="8314" y="7371"/>
                    <a:pt x="8000" y="7965"/>
                  </a:cubicBezTo>
                  <a:cubicBezTo>
                    <a:pt x="8384" y="8523"/>
                    <a:pt x="8803" y="9082"/>
                    <a:pt x="9222" y="9641"/>
                  </a:cubicBezTo>
                  <a:cubicBezTo>
                    <a:pt x="9956" y="8628"/>
                    <a:pt x="10410" y="7336"/>
                    <a:pt x="10410" y="5904"/>
                  </a:cubicBezTo>
                  <a:cubicBezTo>
                    <a:pt x="10410" y="2655"/>
                    <a:pt x="8070" y="0"/>
                    <a:pt x="5205"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31" name="Google Shape;2531;p69"/>
            <p:cNvSpPr/>
            <p:nvPr/>
          </p:nvSpPr>
          <p:spPr>
            <a:xfrm flipH="1">
              <a:off x="2373830" y="2629134"/>
              <a:ext cx="219093" cy="169378"/>
            </a:xfrm>
            <a:custGeom>
              <a:avLst/>
              <a:gdLst/>
              <a:ahLst/>
              <a:cxnLst/>
              <a:rect l="l" t="t" r="r" b="b"/>
              <a:pathLst>
                <a:path w="13935" h="10773" extrusionOk="0">
                  <a:moveTo>
                    <a:pt x="6619" y="0"/>
                  </a:moveTo>
                  <a:cubicBezTo>
                    <a:pt x="5361" y="0"/>
                    <a:pt x="4106" y="277"/>
                    <a:pt x="2966" y="817"/>
                  </a:cubicBezTo>
                  <a:cubicBezTo>
                    <a:pt x="2232" y="1201"/>
                    <a:pt x="1534" y="1655"/>
                    <a:pt x="1045" y="2319"/>
                  </a:cubicBezTo>
                  <a:cubicBezTo>
                    <a:pt x="171" y="3542"/>
                    <a:pt x="101" y="5148"/>
                    <a:pt x="32" y="6650"/>
                  </a:cubicBezTo>
                  <a:cubicBezTo>
                    <a:pt x="32" y="7809"/>
                    <a:pt x="0" y="8937"/>
                    <a:pt x="235" y="10062"/>
                  </a:cubicBezTo>
                  <a:lnTo>
                    <a:pt x="235" y="10062"/>
                  </a:lnTo>
                  <a:cubicBezTo>
                    <a:pt x="185" y="9481"/>
                    <a:pt x="398" y="8862"/>
                    <a:pt x="765" y="8397"/>
                  </a:cubicBezTo>
                  <a:cubicBezTo>
                    <a:pt x="1254" y="7733"/>
                    <a:pt x="2023" y="7314"/>
                    <a:pt x="2791" y="6930"/>
                  </a:cubicBezTo>
                  <a:cubicBezTo>
                    <a:pt x="4398" y="6126"/>
                    <a:pt x="6179" y="5463"/>
                    <a:pt x="7996" y="5428"/>
                  </a:cubicBezTo>
                  <a:cubicBezTo>
                    <a:pt x="8046" y="5427"/>
                    <a:pt x="8097" y="5426"/>
                    <a:pt x="8147" y="5426"/>
                  </a:cubicBezTo>
                  <a:cubicBezTo>
                    <a:pt x="9918" y="5426"/>
                    <a:pt x="11767" y="6024"/>
                    <a:pt x="12956" y="7314"/>
                  </a:cubicBezTo>
                  <a:cubicBezTo>
                    <a:pt x="13037" y="7395"/>
                    <a:pt x="13139" y="7476"/>
                    <a:pt x="13246" y="7476"/>
                  </a:cubicBezTo>
                  <a:cubicBezTo>
                    <a:pt x="13277" y="7476"/>
                    <a:pt x="13309" y="7470"/>
                    <a:pt x="13340" y="7454"/>
                  </a:cubicBezTo>
                  <a:cubicBezTo>
                    <a:pt x="13410" y="7419"/>
                    <a:pt x="13445" y="7349"/>
                    <a:pt x="13445" y="7279"/>
                  </a:cubicBezTo>
                  <a:cubicBezTo>
                    <a:pt x="13934" y="5882"/>
                    <a:pt x="13655" y="4310"/>
                    <a:pt x="12851" y="3053"/>
                  </a:cubicBezTo>
                  <a:cubicBezTo>
                    <a:pt x="12048" y="1830"/>
                    <a:pt x="10790" y="957"/>
                    <a:pt x="9393" y="468"/>
                  </a:cubicBezTo>
                  <a:cubicBezTo>
                    <a:pt x="8498" y="154"/>
                    <a:pt x="7557" y="0"/>
                    <a:pt x="6619" y="0"/>
                  </a:cubicBezTo>
                  <a:close/>
                  <a:moveTo>
                    <a:pt x="235" y="10062"/>
                  </a:moveTo>
                  <a:cubicBezTo>
                    <a:pt x="256" y="10311"/>
                    <a:pt x="325" y="10553"/>
                    <a:pt x="451" y="10772"/>
                  </a:cubicBezTo>
                  <a:lnTo>
                    <a:pt x="276" y="10248"/>
                  </a:lnTo>
                  <a:cubicBezTo>
                    <a:pt x="262" y="10186"/>
                    <a:pt x="248" y="10124"/>
                    <a:pt x="235" y="10062"/>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532" name="Google Shape;2532;p69"/>
            <p:cNvSpPr/>
            <p:nvPr/>
          </p:nvSpPr>
          <p:spPr>
            <a:xfrm flipH="1">
              <a:off x="2432592" y="2775446"/>
              <a:ext cx="77999" cy="48881"/>
            </a:xfrm>
            <a:custGeom>
              <a:avLst/>
              <a:gdLst/>
              <a:ahLst/>
              <a:cxnLst/>
              <a:rect l="l" t="t" r="r" b="b"/>
              <a:pathLst>
                <a:path w="4961" h="3109" extrusionOk="0">
                  <a:moveTo>
                    <a:pt x="3773" y="0"/>
                  </a:moveTo>
                  <a:cubicBezTo>
                    <a:pt x="3179" y="629"/>
                    <a:pt x="2411" y="1013"/>
                    <a:pt x="1537" y="1013"/>
                  </a:cubicBezTo>
                  <a:cubicBezTo>
                    <a:pt x="1328" y="1013"/>
                    <a:pt x="1083" y="978"/>
                    <a:pt x="874" y="908"/>
                  </a:cubicBezTo>
                  <a:cubicBezTo>
                    <a:pt x="559" y="1572"/>
                    <a:pt x="280" y="2201"/>
                    <a:pt x="0" y="2864"/>
                  </a:cubicBezTo>
                  <a:cubicBezTo>
                    <a:pt x="489" y="3039"/>
                    <a:pt x="1013" y="3109"/>
                    <a:pt x="1537" y="3109"/>
                  </a:cubicBezTo>
                  <a:cubicBezTo>
                    <a:pt x="2865" y="3109"/>
                    <a:pt x="4052" y="2550"/>
                    <a:pt x="4961" y="1642"/>
                  </a:cubicBezTo>
                  <a:cubicBezTo>
                    <a:pt x="4611" y="1153"/>
                    <a:pt x="4262" y="664"/>
                    <a:pt x="3913" y="175"/>
                  </a:cubicBezTo>
                  <a:cubicBezTo>
                    <a:pt x="3878" y="105"/>
                    <a:pt x="3808" y="70"/>
                    <a:pt x="3773"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33" name="Google Shape;2533;p69"/>
            <p:cNvSpPr/>
            <p:nvPr/>
          </p:nvSpPr>
          <p:spPr>
            <a:xfrm flipH="1">
              <a:off x="2384821" y="2601790"/>
              <a:ext cx="213653" cy="127101"/>
            </a:xfrm>
            <a:custGeom>
              <a:avLst/>
              <a:gdLst/>
              <a:ahLst/>
              <a:cxnLst/>
              <a:rect l="l" t="t" r="r" b="b"/>
              <a:pathLst>
                <a:path w="13589" h="8084" extrusionOk="0">
                  <a:moveTo>
                    <a:pt x="7410" y="0"/>
                  </a:moveTo>
                  <a:cubicBezTo>
                    <a:pt x="6115" y="0"/>
                    <a:pt x="4829" y="297"/>
                    <a:pt x="3703" y="914"/>
                  </a:cubicBezTo>
                  <a:cubicBezTo>
                    <a:pt x="1537" y="2102"/>
                    <a:pt x="0" y="4512"/>
                    <a:pt x="105" y="6992"/>
                  </a:cubicBezTo>
                  <a:cubicBezTo>
                    <a:pt x="105" y="7097"/>
                    <a:pt x="105" y="7237"/>
                    <a:pt x="140" y="7341"/>
                  </a:cubicBezTo>
                  <a:cubicBezTo>
                    <a:pt x="175" y="7307"/>
                    <a:pt x="175" y="7307"/>
                    <a:pt x="210" y="7272"/>
                  </a:cubicBezTo>
                  <a:cubicBezTo>
                    <a:pt x="245" y="7062"/>
                    <a:pt x="350" y="6852"/>
                    <a:pt x="454" y="6678"/>
                  </a:cubicBezTo>
                  <a:cubicBezTo>
                    <a:pt x="845" y="6070"/>
                    <a:pt x="1600" y="5678"/>
                    <a:pt x="2309" y="5678"/>
                  </a:cubicBezTo>
                  <a:cubicBezTo>
                    <a:pt x="2740" y="5678"/>
                    <a:pt x="3154" y="5823"/>
                    <a:pt x="3459" y="6154"/>
                  </a:cubicBezTo>
                  <a:cubicBezTo>
                    <a:pt x="3773" y="6468"/>
                    <a:pt x="3948" y="6957"/>
                    <a:pt x="4227" y="7341"/>
                  </a:cubicBezTo>
                  <a:cubicBezTo>
                    <a:pt x="4605" y="7839"/>
                    <a:pt x="5218" y="8084"/>
                    <a:pt x="5832" y="8084"/>
                  </a:cubicBezTo>
                  <a:cubicBezTo>
                    <a:pt x="6467" y="8084"/>
                    <a:pt x="7102" y="7822"/>
                    <a:pt x="7476" y="7307"/>
                  </a:cubicBezTo>
                  <a:cubicBezTo>
                    <a:pt x="7720" y="6992"/>
                    <a:pt x="7825" y="6643"/>
                    <a:pt x="8034" y="6329"/>
                  </a:cubicBezTo>
                  <a:cubicBezTo>
                    <a:pt x="8509" y="5628"/>
                    <a:pt x="9363" y="5264"/>
                    <a:pt x="10219" y="5264"/>
                  </a:cubicBezTo>
                  <a:cubicBezTo>
                    <a:pt x="10687" y="5264"/>
                    <a:pt x="11155" y="5373"/>
                    <a:pt x="11562" y="5595"/>
                  </a:cubicBezTo>
                  <a:cubicBezTo>
                    <a:pt x="11952" y="5829"/>
                    <a:pt x="12420" y="6140"/>
                    <a:pt x="12835" y="6140"/>
                  </a:cubicBezTo>
                  <a:cubicBezTo>
                    <a:pt x="12978" y="6140"/>
                    <a:pt x="13114" y="6103"/>
                    <a:pt x="13239" y="6014"/>
                  </a:cubicBezTo>
                  <a:cubicBezTo>
                    <a:pt x="13554" y="5770"/>
                    <a:pt x="13588" y="5316"/>
                    <a:pt x="13588" y="4931"/>
                  </a:cubicBezTo>
                  <a:cubicBezTo>
                    <a:pt x="13588" y="4268"/>
                    <a:pt x="13588" y="3604"/>
                    <a:pt x="13344" y="2975"/>
                  </a:cubicBezTo>
                  <a:cubicBezTo>
                    <a:pt x="12960" y="1927"/>
                    <a:pt x="11947" y="1194"/>
                    <a:pt x="10899" y="740"/>
                  </a:cubicBezTo>
                  <a:cubicBezTo>
                    <a:pt x="9809" y="253"/>
                    <a:pt x="8606" y="0"/>
                    <a:pt x="7410"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534" name="Google Shape;2534;p69"/>
            <p:cNvSpPr/>
            <p:nvPr/>
          </p:nvSpPr>
          <p:spPr>
            <a:xfrm flipH="1">
              <a:off x="2370545" y="2589793"/>
              <a:ext cx="229580" cy="132918"/>
            </a:xfrm>
            <a:custGeom>
              <a:avLst/>
              <a:gdLst/>
              <a:ahLst/>
              <a:cxnLst/>
              <a:rect l="l" t="t" r="r" b="b"/>
              <a:pathLst>
                <a:path w="14602" h="8454" extrusionOk="0">
                  <a:moveTo>
                    <a:pt x="7301" y="1"/>
                  </a:moveTo>
                  <a:cubicBezTo>
                    <a:pt x="6218" y="1"/>
                    <a:pt x="5135" y="210"/>
                    <a:pt x="4192" y="699"/>
                  </a:cubicBezTo>
                  <a:cubicBezTo>
                    <a:pt x="3214" y="1153"/>
                    <a:pt x="2376" y="1852"/>
                    <a:pt x="1712" y="2690"/>
                  </a:cubicBezTo>
                  <a:cubicBezTo>
                    <a:pt x="420" y="4367"/>
                    <a:pt x="1" y="6533"/>
                    <a:pt x="350" y="8454"/>
                  </a:cubicBezTo>
                  <a:cubicBezTo>
                    <a:pt x="734" y="6533"/>
                    <a:pt x="1468" y="4821"/>
                    <a:pt x="2725" y="3598"/>
                  </a:cubicBezTo>
                  <a:cubicBezTo>
                    <a:pt x="3948" y="2376"/>
                    <a:pt x="5624" y="1712"/>
                    <a:pt x="7301" y="1712"/>
                  </a:cubicBezTo>
                  <a:cubicBezTo>
                    <a:pt x="8978" y="1712"/>
                    <a:pt x="10655" y="2376"/>
                    <a:pt x="11877" y="3598"/>
                  </a:cubicBezTo>
                  <a:cubicBezTo>
                    <a:pt x="13100" y="4821"/>
                    <a:pt x="13868" y="6533"/>
                    <a:pt x="14252" y="8454"/>
                  </a:cubicBezTo>
                  <a:cubicBezTo>
                    <a:pt x="14602" y="6533"/>
                    <a:pt x="14183" y="4367"/>
                    <a:pt x="12890" y="2690"/>
                  </a:cubicBezTo>
                  <a:cubicBezTo>
                    <a:pt x="12261" y="1852"/>
                    <a:pt x="11388" y="1153"/>
                    <a:pt x="10410" y="699"/>
                  </a:cubicBezTo>
                  <a:cubicBezTo>
                    <a:pt x="9467" y="210"/>
                    <a:pt x="8384" y="1"/>
                    <a:pt x="7301"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535" name="Google Shape;2535;p69"/>
            <p:cNvSpPr/>
            <p:nvPr/>
          </p:nvSpPr>
          <p:spPr>
            <a:xfrm flipH="1">
              <a:off x="2460060" y="2693603"/>
              <a:ext cx="59321" cy="67025"/>
            </a:xfrm>
            <a:custGeom>
              <a:avLst/>
              <a:gdLst/>
              <a:ahLst/>
              <a:cxnLst/>
              <a:rect l="l" t="t" r="r" b="b"/>
              <a:pathLst>
                <a:path w="3773" h="4263" extrusionOk="0">
                  <a:moveTo>
                    <a:pt x="1887" y="0"/>
                  </a:moveTo>
                  <a:cubicBezTo>
                    <a:pt x="839" y="0"/>
                    <a:pt x="0" y="944"/>
                    <a:pt x="0" y="2131"/>
                  </a:cubicBezTo>
                  <a:cubicBezTo>
                    <a:pt x="0" y="3319"/>
                    <a:pt x="839" y="4262"/>
                    <a:pt x="1887" y="4262"/>
                  </a:cubicBezTo>
                  <a:cubicBezTo>
                    <a:pt x="2935" y="4262"/>
                    <a:pt x="3773" y="3319"/>
                    <a:pt x="3773" y="2131"/>
                  </a:cubicBezTo>
                  <a:cubicBezTo>
                    <a:pt x="3773" y="944"/>
                    <a:pt x="2935" y="0"/>
                    <a:pt x="1887"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536" name="Google Shape;2536;p69"/>
            <p:cNvSpPr/>
            <p:nvPr/>
          </p:nvSpPr>
          <p:spPr>
            <a:xfrm flipH="1">
              <a:off x="2529260" y="2677674"/>
              <a:ext cx="39008" cy="43410"/>
            </a:xfrm>
            <a:custGeom>
              <a:avLst/>
              <a:gdLst/>
              <a:ahLst/>
              <a:cxnLst/>
              <a:rect l="l" t="t" r="r" b="b"/>
              <a:pathLst>
                <a:path w="2481" h="2761" extrusionOk="0">
                  <a:moveTo>
                    <a:pt x="1258" y="0"/>
                  </a:moveTo>
                  <a:cubicBezTo>
                    <a:pt x="559" y="0"/>
                    <a:pt x="1" y="594"/>
                    <a:pt x="1" y="1363"/>
                  </a:cubicBezTo>
                  <a:cubicBezTo>
                    <a:pt x="1" y="2131"/>
                    <a:pt x="559" y="2760"/>
                    <a:pt x="1258" y="2760"/>
                  </a:cubicBezTo>
                  <a:cubicBezTo>
                    <a:pt x="1922" y="2760"/>
                    <a:pt x="2481" y="2131"/>
                    <a:pt x="2481" y="1363"/>
                  </a:cubicBezTo>
                  <a:cubicBezTo>
                    <a:pt x="2481" y="594"/>
                    <a:pt x="1922" y="0"/>
                    <a:pt x="1258"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37" name="Google Shape;2537;p69"/>
            <p:cNvSpPr/>
            <p:nvPr/>
          </p:nvSpPr>
          <p:spPr>
            <a:xfrm flipH="1">
              <a:off x="2377114" y="2746875"/>
              <a:ext cx="54934" cy="58786"/>
            </a:xfrm>
            <a:custGeom>
              <a:avLst/>
              <a:gdLst/>
              <a:ahLst/>
              <a:cxnLst/>
              <a:rect l="l" t="t" r="r" b="b"/>
              <a:pathLst>
                <a:path w="3494" h="3739" extrusionOk="0">
                  <a:moveTo>
                    <a:pt x="2306" y="1"/>
                  </a:moveTo>
                  <a:cubicBezTo>
                    <a:pt x="1013" y="1"/>
                    <a:pt x="0" y="839"/>
                    <a:pt x="0" y="1852"/>
                  </a:cubicBezTo>
                  <a:cubicBezTo>
                    <a:pt x="0" y="2900"/>
                    <a:pt x="1013" y="3738"/>
                    <a:pt x="2306" y="3738"/>
                  </a:cubicBezTo>
                  <a:cubicBezTo>
                    <a:pt x="2411" y="3738"/>
                    <a:pt x="2515" y="3703"/>
                    <a:pt x="2620" y="3703"/>
                  </a:cubicBezTo>
                  <a:cubicBezTo>
                    <a:pt x="2725" y="3494"/>
                    <a:pt x="2830" y="3284"/>
                    <a:pt x="2900" y="3075"/>
                  </a:cubicBezTo>
                  <a:cubicBezTo>
                    <a:pt x="3109" y="2132"/>
                    <a:pt x="3319" y="1223"/>
                    <a:pt x="3494" y="280"/>
                  </a:cubicBezTo>
                  <a:cubicBezTo>
                    <a:pt x="3144" y="106"/>
                    <a:pt x="2725" y="1"/>
                    <a:pt x="2306" y="1"/>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538" name="Google Shape;2538;p69"/>
            <p:cNvSpPr/>
            <p:nvPr/>
          </p:nvSpPr>
          <p:spPr>
            <a:xfrm flipH="1">
              <a:off x="2414458" y="2659544"/>
              <a:ext cx="39008" cy="39008"/>
            </a:xfrm>
            <a:custGeom>
              <a:avLst/>
              <a:gdLst/>
              <a:ahLst/>
              <a:cxnLst/>
              <a:rect l="l" t="t" r="r" b="b"/>
              <a:pathLst>
                <a:path w="2481" h="2481" extrusionOk="0">
                  <a:moveTo>
                    <a:pt x="1223" y="1"/>
                  </a:moveTo>
                  <a:cubicBezTo>
                    <a:pt x="559" y="1"/>
                    <a:pt x="0" y="560"/>
                    <a:pt x="0" y="1258"/>
                  </a:cubicBezTo>
                  <a:cubicBezTo>
                    <a:pt x="0" y="1922"/>
                    <a:pt x="559" y="2481"/>
                    <a:pt x="1223" y="2481"/>
                  </a:cubicBezTo>
                  <a:cubicBezTo>
                    <a:pt x="1921" y="2481"/>
                    <a:pt x="2480" y="1922"/>
                    <a:pt x="2480" y="1258"/>
                  </a:cubicBezTo>
                  <a:cubicBezTo>
                    <a:pt x="2480" y="560"/>
                    <a:pt x="1921" y="1"/>
                    <a:pt x="1223"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39" name="Google Shape;2539;p69"/>
            <p:cNvSpPr/>
            <p:nvPr/>
          </p:nvSpPr>
          <p:spPr>
            <a:xfrm flipH="1">
              <a:off x="1859736" y="2553565"/>
              <a:ext cx="298240" cy="266921"/>
            </a:xfrm>
            <a:custGeom>
              <a:avLst/>
              <a:gdLst/>
              <a:ahLst/>
              <a:cxnLst/>
              <a:rect l="l" t="t" r="r" b="b"/>
              <a:pathLst>
                <a:path w="18969" h="16977" extrusionOk="0">
                  <a:moveTo>
                    <a:pt x="8258" y="0"/>
                  </a:moveTo>
                  <a:cubicBezTo>
                    <a:pt x="5777" y="0"/>
                    <a:pt x="3515" y="828"/>
                    <a:pt x="2446" y="2584"/>
                  </a:cubicBezTo>
                  <a:cubicBezTo>
                    <a:pt x="1" y="6601"/>
                    <a:pt x="769" y="12749"/>
                    <a:pt x="1992" y="14600"/>
                  </a:cubicBezTo>
                  <a:cubicBezTo>
                    <a:pt x="2999" y="16143"/>
                    <a:pt x="5714" y="16977"/>
                    <a:pt x="8544" y="16977"/>
                  </a:cubicBezTo>
                  <a:cubicBezTo>
                    <a:pt x="11800" y="16977"/>
                    <a:pt x="15209" y="15874"/>
                    <a:pt x="16349" y="13482"/>
                  </a:cubicBezTo>
                  <a:cubicBezTo>
                    <a:pt x="18968" y="7998"/>
                    <a:pt x="16838" y="3911"/>
                    <a:pt x="16838" y="3911"/>
                  </a:cubicBezTo>
                  <a:cubicBezTo>
                    <a:pt x="15009" y="1375"/>
                    <a:pt x="11453" y="0"/>
                    <a:pt x="8258"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40" name="Google Shape;2540;p69"/>
            <p:cNvSpPr/>
            <p:nvPr/>
          </p:nvSpPr>
          <p:spPr>
            <a:xfrm flipH="1">
              <a:off x="1911916" y="2568927"/>
              <a:ext cx="218590" cy="242205"/>
            </a:xfrm>
            <a:custGeom>
              <a:avLst/>
              <a:gdLst/>
              <a:ahLst/>
              <a:cxnLst/>
              <a:rect l="l" t="t" r="r" b="b"/>
              <a:pathLst>
                <a:path w="13903" h="15405" extrusionOk="0">
                  <a:moveTo>
                    <a:pt x="6952" y="0"/>
                  </a:moveTo>
                  <a:cubicBezTo>
                    <a:pt x="3109" y="0"/>
                    <a:pt x="0" y="3074"/>
                    <a:pt x="0" y="7580"/>
                  </a:cubicBezTo>
                  <a:cubicBezTo>
                    <a:pt x="0" y="12121"/>
                    <a:pt x="1363" y="15405"/>
                    <a:pt x="6952" y="15405"/>
                  </a:cubicBezTo>
                  <a:cubicBezTo>
                    <a:pt x="12471" y="15405"/>
                    <a:pt x="13903" y="12121"/>
                    <a:pt x="13903" y="7580"/>
                  </a:cubicBezTo>
                  <a:cubicBezTo>
                    <a:pt x="13903" y="3074"/>
                    <a:pt x="10794" y="0"/>
                    <a:pt x="6952" y="0"/>
                  </a:cubicBezTo>
                  <a:close/>
                </a:path>
              </a:pathLst>
            </a:custGeom>
            <a:solidFill>
              <a:schemeClr val="lt2"/>
            </a:solidFill>
            <a:ln w="11350" cap="flat" cmpd="sng">
              <a:solidFill>
                <a:schemeClr val="dk1"/>
              </a:solidFill>
              <a:prstDash val="solid"/>
              <a:miter lim="34930"/>
              <a:headEnd type="none" w="sm" len="sm"/>
              <a:tailEnd type="none" w="sm" len="sm"/>
            </a:ln>
          </p:spPr>
          <p:txBody>
            <a:bodyPr spcFirstLastPara="1" wrap="square" lIns="165409" tIns="165409" rIns="165409" bIns="165409" anchor="ctr" anchorCtr="0">
              <a:noAutofit/>
            </a:bodyPr>
            <a:lstStyle/>
            <a:p>
              <a:endParaRPr sz="3539"/>
            </a:p>
          </p:txBody>
        </p:sp>
        <p:sp>
          <p:nvSpPr>
            <p:cNvPr id="2541" name="Google Shape;2541;p69"/>
            <p:cNvSpPr/>
            <p:nvPr/>
          </p:nvSpPr>
          <p:spPr>
            <a:xfrm flipH="1">
              <a:off x="1996479" y="2658994"/>
              <a:ext cx="58786" cy="67025"/>
            </a:xfrm>
            <a:custGeom>
              <a:avLst/>
              <a:gdLst/>
              <a:ahLst/>
              <a:cxnLst/>
              <a:rect l="l" t="t" r="r" b="b"/>
              <a:pathLst>
                <a:path w="3739" h="4263" extrusionOk="0">
                  <a:moveTo>
                    <a:pt x="1887" y="1"/>
                  </a:moveTo>
                  <a:cubicBezTo>
                    <a:pt x="839" y="1"/>
                    <a:pt x="1" y="979"/>
                    <a:pt x="1" y="2132"/>
                  </a:cubicBezTo>
                  <a:cubicBezTo>
                    <a:pt x="1" y="3319"/>
                    <a:pt x="839" y="4262"/>
                    <a:pt x="1887" y="4262"/>
                  </a:cubicBezTo>
                  <a:cubicBezTo>
                    <a:pt x="2900" y="4262"/>
                    <a:pt x="3739" y="3319"/>
                    <a:pt x="3739" y="2132"/>
                  </a:cubicBezTo>
                  <a:cubicBezTo>
                    <a:pt x="3739" y="979"/>
                    <a:pt x="2900" y="1"/>
                    <a:pt x="1887"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542" name="Google Shape;2542;p69"/>
            <p:cNvSpPr/>
            <p:nvPr/>
          </p:nvSpPr>
          <p:spPr>
            <a:xfrm flipH="1">
              <a:off x="1910247" y="2712283"/>
              <a:ext cx="57686" cy="58771"/>
            </a:xfrm>
            <a:custGeom>
              <a:avLst/>
              <a:gdLst/>
              <a:ahLst/>
              <a:cxnLst/>
              <a:rect l="l" t="t" r="r" b="b"/>
              <a:pathLst>
                <a:path w="3669" h="3738" extrusionOk="0">
                  <a:moveTo>
                    <a:pt x="2306" y="0"/>
                  </a:moveTo>
                  <a:cubicBezTo>
                    <a:pt x="1014" y="0"/>
                    <a:pt x="1" y="838"/>
                    <a:pt x="1" y="1886"/>
                  </a:cubicBezTo>
                  <a:cubicBezTo>
                    <a:pt x="1" y="2899"/>
                    <a:pt x="1014" y="3738"/>
                    <a:pt x="2306" y="3738"/>
                  </a:cubicBezTo>
                  <a:cubicBezTo>
                    <a:pt x="2446" y="3738"/>
                    <a:pt x="2586" y="3738"/>
                    <a:pt x="2726" y="3703"/>
                  </a:cubicBezTo>
                  <a:cubicBezTo>
                    <a:pt x="3250" y="2690"/>
                    <a:pt x="3459" y="1537"/>
                    <a:pt x="3669" y="384"/>
                  </a:cubicBezTo>
                  <a:cubicBezTo>
                    <a:pt x="3284" y="140"/>
                    <a:pt x="2795" y="0"/>
                    <a:pt x="2306" y="0"/>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543" name="Google Shape;2543;p69"/>
            <p:cNvSpPr/>
            <p:nvPr/>
          </p:nvSpPr>
          <p:spPr>
            <a:xfrm flipH="1">
              <a:off x="1909164" y="2585783"/>
              <a:ext cx="219643" cy="169331"/>
            </a:xfrm>
            <a:custGeom>
              <a:avLst/>
              <a:gdLst/>
              <a:ahLst/>
              <a:cxnLst/>
              <a:rect l="l" t="t" r="r" b="b"/>
              <a:pathLst>
                <a:path w="13970" h="10770" extrusionOk="0">
                  <a:moveTo>
                    <a:pt x="6668" y="0"/>
                  </a:moveTo>
                  <a:cubicBezTo>
                    <a:pt x="5396" y="0"/>
                    <a:pt x="4129" y="286"/>
                    <a:pt x="3001" y="849"/>
                  </a:cubicBezTo>
                  <a:cubicBezTo>
                    <a:pt x="2268" y="1199"/>
                    <a:pt x="1569" y="1688"/>
                    <a:pt x="1080" y="2316"/>
                  </a:cubicBezTo>
                  <a:cubicBezTo>
                    <a:pt x="172" y="3539"/>
                    <a:pt x="102" y="5146"/>
                    <a:pt x="67" y="6648"/>
                  </a:cubicBezTo>
                  <a:cubicBezTo>
                    <a:pt x="34" y="7820"/>
                    <a:pt x="0" y="8993"/>
                    <a:pt x="275" y="10103"/>
                  </a:cubicBezTo>
                  <a:lnTo>
                    <a:pt x="275" y="10103"/>
                  </a:lnTo>
                  <a:cubicBezTo>
                    <a:pt x="210" y="9510"/>
                    <a:pt x="424" y="8871"/>
                    <a:pt x="801" y="8394"/>
                  </a:cubicBezTo>
                  <a:cubicBezTo>
                    <a:pt x="1290" y="7731"/>
                    <a:pt x="2058" y="7312"/>
                    <a:pt x="2792" y="6927"/>
                  </a:cubicBezTo>
                  <a:cubicBezTo>
                    <a:pt x="4433" y="6124"/>
                    <a:pt x="6180" y="5495"/>
                    <a:pt x="8031" y="5425"/>
                  </a:cubicBezTo>
                  <a:cubicBezTo>
                    <a:pt x="8082" y="5424"/>
                    <a:pt x="8132" y="5424"/>
                    <a:pt x="8182" y="5424"/>
                  </a:cubicBezTo>
                  <a:cubicBezTo>
                    <a:pt x="9952" y="5424"/>
                    <a:pt x="11769" y="6021"/>
                    <a:pt x="12992" y="7312"/>
                  </a:cubicBezTo>
                  <a:cubicBezTo>
                    <a:pt x="13070" y="7390"/>
                    <a:pt x="13168" y="7488"/>
                    <a:pt x="13271" y="7488"/>
                  </a:cubicBezTo>
                  <a:cubicBezTo>
                    <a:pt x="13306" y="7488"/>
                    <a:pt x="13341" y="7477"/>
                    <a:pt x="13376" y="7451"/>
                  </a:cubicBezTo>
                  <a:cubicBezTo>
                    <a:pt x="13446" y="7416"/>
                    <a:pt x="13446" y="7347"/>
                    <a:pt x="13481" y="7277"/>
                  </a:cubicBezTo>
                  <a:cubicBezTo>
                    <a:pt x="13970" y="5914"/>
                    <a:pt x="13655" y="4308"/>
                    <a:pt x="12887" y="3085"/>
                  </a:cubicBezTo>
                  <a:cubicBezTo>
                    <a:pt x="12083" y="1827"/>
                    <a:pt x="10791" y="954"/>
                    <a:pt x="9429" y="465"/>
                  </a:cubicBezTo>
                  <a:cubicBezTo>
                    <a:pt x="8541" y="154"/>
                    <a:pt x="7603" y="0"/>
                    <a:pt x="6668" y="0"/>
                  </a:cubicBezTo>
                  <a:close/>
                  <a:moveTo>
                    <a:pt x="275" y="10103"/>
                  </a:moveTo>
                  <a:cubicBezTo>
                    <a:pt x="300" y="10337"/>
                    <a:pt x="368" y="10563"/>
                    <a:pt x="486" y="10770"/>
                  </a:cubicBezTo>
                  <a:lnTo>
                    <a:pt x="312" y="10246"/>
                  </a:lnTo>
                  <a:cubicBezTo>
                    <a:pt x="299" y="10198"/>
                    <a:pt x="286" y="10151"/>
                    <a:pt x="275" y="10103"/>
                  </a:cubicBezTo>
                  <a:close/>
                </a:path>
              </a:pathLst>
            </a:custGeom>
            <a:solidFill>
              <a:srgbClr val="381A40">
                <a:alpha val="22770"/>
              </a:srgbClr>
            </a:solidFill>
            <a:ln>
              <a:noFill/>
            </a:ln>
          </p:spPr>
          <p:txBody>
            <a:bodyPr spcFirstLastPara="1" wrap="square" lIns="165409" tIns="165409" rIns="165409" bIns="165409" anchor="ctr" anchorCtr="0">
              <a:noAutofit/>
            </a:bodyPr>
            <a:lstStyle/>
            <a:p>
              <a:endParaRPr sz="3539"/>
            </a:p>
          </p:txBody>
        </p:sp>
        <p:sp>
          <p:nvSpPr>
            <p:cNvPr id="2544" name="Google Shape;2544;p69"/>
            <p:cNvSpPr/>
            <p:nvPr/>
          </p:nvSpPr>
          <p:spPr>
            <a:xfrm flipH="1">
              <a:off x="2013510" y="2728761"/>
              <a:ext cx="71412" cy="63723"/>
            </a:xfrm>
            <a:custGeom>
              <a:avLst/>
              <a:gdLst/>
              <a:ahLst/>
              <a:cxnLst/>
              <a:rect l="l" t="t" r="r" b="b"/>
              <a:pathLst>
                <a:path w="4542" h="4053" extrusionOk="0">
                  <a:moveTo>
                    <a:pt x="1293" y="0"/>
                  </a:moveTo>
                  <a:cubicBezTo>
                    <a:pt x="839" y="489"/>
                    <a:pt x="385" y="1013"/>
                    <a:pt x="1" y="1572"/>
                  </a:cubicBezTo>
                  <a:cubicBezTo>
                    <a:pt x="944" y="3074"/>
                    <a:pt x="2481" y="4052"/>
                    <a:pt x="4192" y="4052"/>
                  </a:cubicBezTo>
                  <a:cubicBezTo>
                    <a:pt x="4332" y="4052"/>
                    <a:pt x="4437" y="4017"/>
                    <a:pt x="4542" y="4017"/>
                  </a:cubicBezTo>
                  <a:cubicBezTo>
                    <a:pt x="4507" y="3318"/>
                    <a:pt x="4472" y="2620"/>
                    <a:pt x="4402" y="1921"/>
                  </a:cubicBezTo>
                  <a:lnTo>
                    <a:pt x="4192" y="1921"/>
                  </a:lnTo>
                  <a:cubicBezTo>
                    <a:pt x="2970" y="1921"/>
                    <a:pt x="1887" y="1153"/>
                    <a:pt x="1293"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45" name="Google Shape;2545;p69"/>
            <p:cNvSpPr/>
            <p:nvPr/>
          </p:nvSpPr>
          <p:spPr>
            <a:xfrm flipH="1">
              <a:off x="1937163" y="2606822"/>
              <a:ext cx="163137" cy="134019"/>
            </a:xfrm>
            <a:custGeom>
              <a:avLst/>
              <a:gdLst/>
              <a:ahLst/>
              <a:cxnLst/>
              <a:rect l="l" t="t" r="r" b="b"/>
              <a:pathLst>
                <a:path w="10376" h="8524" extrusionOk="0">
                  <a:moveTo>
                    <a:pt x="5170" y="0"/>
                  </a:moveTo>
                  <a:cubicBezTo>
                    <a:pt x="2306" y="0"/>
                    <a:pt x="1" y="2655"/>
                    <a:pt x="1" y="5904"/>
                  </a:cubicBezTo>
                  <a:cubicBezTo>
                    <a:pt x="1" y="6847"/>
                    <a:pt x="175" y="7720"/>
                    <a:pt x="525" y="8524"/>
                  </a:cubicBezTo>
                  <a:cubicBezTo>
                    <a:pt x="979" y="7930"/>
                    <a:pt x="1433" y="7371"/>
                    <a:pt x="1957" y="6882"/>
                  </a:cubicBezTo>
                  <a:cubicBezTo>
                    <a:pt x="1887" y="6567"/>
                    <a:pt x="1852" y="6253"/>
                    <a:pt x="1852" y="5904"/>
                  </a:cubicBezTo>
                  <a:cubicBezTo>
                    <a:pt x="1852" y="3808"/>
                    <a:pt x="3354" y="2131"/>
                    <a:pt x="5170" y="2131"/>
                  </a:cubicBezTo>
                  <a:cubicBezTo>
                    <a:pt x="7022" y="2131"/>
                    <a:pt x="8489" y="3808"/>
                    <a:pt x="8489" y="5904"/>
                  </a:cubicBezTo>
                  <a:cubicBezTo>
                    <a:pt x="8489" y="6043"/>
                    <a:pt x="8489" y="6148"/>
                    <a:pt x="8489" y="6288"/>
                  </a:cubicBezTo>
                  <a:cubicBezTo>
                    <a:pt x="9013" y="6917"/>
                    <a:pt x="9502" y="7580"/>
                    <a:pt x="9956" y="8244"/>
                  </a:cubicBezTo>
                  <a:cubicBezTo>
                    <a:pt x="10235" y="7545"/>
                    <a:pt x="10375" y="6742"/>
                    <a:pt x="10375" y="5904"/>
                  </a:cubicBezTo>
                  <a:cubicBezTo>
                    <a:pt x="10375" y="2655"/>
                    <a:pt x="8035" y="0"/>
                    <a:pt x="5170"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46" name="Google Shape;2546;p69"/>
            <p:cNvSpPr/>
            <p:nvPr/>
          </p:nvSpPr>
          <p:spPr>
            <a:xfrm flipH="1">
              <a:off x="1950894" y="2722157"/>
              <a:ext cx="51633" cy="67575"/>
            </a:xfrm>
            <a:custGeom>
              <a:avLst/>
              <a:gdLst/>
              <a:ahLst/>
              <a:cxnLst/>
              <a:rect l="l" t="t" r="r" b="b"/>
              <a:pathLst>
                <a:path w="3284" h="4298" extrusionOk="0">
                  <a:moveTo>
                    <a:pt x="2026" y="1"/>
                  </a:moveTo>
                  <a:cubicBezTo>
                    <a:pt x="1677" y="1014"/>
                    <a:pt x="943" y="1782"/>
                    <a:pt x="0" y="2132"/>
                  </a:cubicBezTo>
                  <a:cubicBezTo>
                    <a:pt x="70" y="2865"/>
                    <a:pt x="105" y="3564"/>
                    <a:pt x="140" y="4297"/>
                  </a:cubicBezTo>
                  <a:cubicBezTo>
                    <a:pt x="1467" y="3948"/>
                    <a:pt x="2585" y="3040"/>
                    <a:pt x="3284" y="1817"/>
                  </a:cubicBezTo>
                  <a:cubicBezTo>
                    <a:pt x="2900" y="1189"/>
                    <a:pt x="2480" y="560"/>
                    <a:pt x="2026"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47" name="Google Shape;2547;p69"/>
            <p:cNvSpPr/>
            <p:nvPr/>
          </p:nvSpPr>
          <p:spPr>
            <a:xfrm flipH="1">
              <a:off x="1914651" y="2572607"/>
              <a:ext cx="213653" cy="126975"/>
            </a:xfrm>
            <a:custGeom>
              <a:avLst/>
              <a:gdLst/>
              <a:ahLst/>
              <a:cxnLst/>
              <a:rect l="l" t="t" r="r" b="b"/>
              <a:pathLst>
                <a:path w="13589" h="8076" extrusionOk="0">
                  <a:moveTo>
                    <a:pt x="7443" y="0"/>
                  </a:moveTo>
                  <a:cubicBezTo>
                    <a:pt x="6137" y="0"/>
                    <a:pt x="4838" y="296"/>
                    <a:pt x="3703" y="919"/>
                  </a:cubicBezTo>
                  <a:cubicBezTo>
                    <a:pt x="1537" y="2107"/>
                    <a:pt x="0" y="4517"/>
                    <a:pt x="105" y="6997"/>
                  </a:cubicBezTo>
                  <a:cubicBezTo>
                    <a:pt x="105" y="7067"/>
                    <a:pt x="105" y="7102"/>
                    <a:pt x="105" y="7172"/>
                  </a:cubicBezTo>
                  <a:cubicBezTo>
                    <a:pt x="175" y="7102"/>
                    <a:pt x="210" y="7067"/>
                    <a:pt x="280" y="7032"/>
                  </a:cubicBezTo>
                  <a:cubicBezTo>
                    <a:pt x="315" y="6892"/>
                    <a:pt x="384" y="6787"/>
                    <a:pt x="454" y="6682"/>
                  </a:cubicBezTo>
                  <a:cubicBezTo>
                    <a:pt x="846" y="6052"/>
                    <a:pt x="1603" y="5665"/>
                    <a:pt x="2312" y="5665"/>
                  </a:cubicBezTo>
                  <a:cubicBezTo>
                    <a:pt x="2742" y="5665"/>
                    <a:pt x="3155" y="5807"/>
                    <a:pt x="3458" y="6124"/>
                  </a:cubicBezTo>
                  <a:cubicBezTo>
                    <a:pt x="3773" y="6473"/>
                    <a:pt x="3912" y="6962"/>
                    <a:pt x="4227" y="7346"/>
                  </a:cubicBezTo>
                  <a:cubicBezTo>
                    <a:pt x="4590" y="7831"/>
                    <a:pt x="5211" y="8075"/>
                    <a:pt x="5835" y="8075"/>
                  </a:cubicBezTo>
                  <a:cubicBezTo>
                    <a:pt x="6469" y="8075"/>
                    <a:pt x="7105" y="7822"/>
                    <a:pt x="7475" y="7311"/>
                  </a:cubicBezTo>
                  <a:cubicBezTo>
                    <a:pt x="7720" y="6997"/>
                    <a:pt x="7825" y="6648"/>
                    <a:pt x="8034" y="6333"/>
                  </a:cubicBezTo>
                  <a:cubicBezTo>
                    <a:pt x="8509" y="5633"/>
                    <a:pt x="9363" y="5269"/>
                    <a:pt x="10219" y="5269"/>
                  </a:cubicBezTo>
                  <a:cubicBezTo>
                    <a:pt x="10687" y="5269"/>
                    <a:pt x="11155" y="5377"/>
                    <a:pt x="11562" y="5600"/>
                  </a:cubicBezTo>
                  <a:cubicBezTo>
                    <a:pt x="11949" y="5806"/>
                    <a:pt x="12411" y="6126"/>
                    <a:pt x="12823" y="6126"/>
                  </a:cubicBezTo>
                  <a:cubicBezTo>
                    <a:pt x="12970" y="6126"/>
                    <a:pt x="13110" y="6085"/>
                    <a:pt x="13239" y="5984"/>
                  </a:cubicBezTo>
                  <a:cubicBezTo>
                    <a:pt x="13553" y="5774"/>
                    <a:pt x="13588" y="5320"/>
                    <a:pt x="13588" y="4901"/>
                  </a:cubicBezTo>
                  <a:cubicBezTo>
                    <a:pt x="13588" y="4272"/>
                    <a:pt x="13588" y="3609"/>
                    <a:pt x="13344" y="2980"/>
                  </a:cubicBezTo>
                  <a:cubicBezTo>
                    <a:pt x="12960" y="1897"/>
                    <a:pt x="11947" y="1198"/>
                    <a:pt x="10899" y="709"/>
                  </a:cubicBezTo>
                  <a:cubicBezTo>
                    <a:pt x="9818" y="244"/>
                    <a:pt x="8628" y="0"/>
                    <a:pt x="7443" y="0"/>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548" name="Google Shape;2548;p69"/>
            <p:cNvSpPr/>
            <p:nvPr/>
          </p:nvSpPr>
          <p:spPr>
            <a:xfrm flipH="1">
              <a:off x="1906414" y="2555185"/>
              <a:ext cx="229580" cy="132934"/>
            </a:xfrm>
            <a:custGeom>
              <a:avLst/>
              <a:gdLst/>
              <a:ahLst/>
              <a:cxnLst/>
              <a:rect l="l" t="t" r="r" b="b"/>
              <a:pathLst>
                <a:path w="14602" h="8455" extrusionOk="0">
                  <a:moveTo>
                    <a:pt x="7301" y="1"/>
                  </a:moveTo>
                  <a:cubicBezTo>
                    <a:pt x="6218" y="1"/>
                    <a:pt x="5135" y="245"/>
                    <a:pt x="4157" y="734"/>
                  </a:cubicBezTo>
                  <a:cubicBezTo>
                    <a:pt x="3214" y="1189"/>
                    <a:pt x="2341" y="1887"/>
                    <a:pt x="1712" y="2726"/>
                  </a:cubicBezTo>
                  <a:cubicBezTo>
                    <a:pt x="419" y="4402"/>
                    <a:pt x="0" y="6568"/>
                    <a:pt x="349" y="8454"/>
                  </a:cubicBezTo>
                  <a:cubicBezTo>
                    <a:pt x="734" y="6568"/>
                    <a:pt x="1467" y="4821"/>
                    <a:pt x="2725" y="3599"/>
                  </a:cubicBezTo>
                  <a:cubicBezTo>
                    <a:pt x="3947" y="2376"/>
                    <a:pt x="5624" y="1713"/>
                    <a:pt x="7301" y="1713"/>
                  </a:cubicBezTo>
                  <a:cubicBezTo>
                    <a:pt x="8977" y="1713"/>
                    <a:pt x="10619" y="2376"/>
                    <a:pt x="11877" y="3599"/>
                  </a:cubicBezTo>
                  <a:cubicBezTo>
                    <a:pt x="13099" y="4821"/>
                    <a:pt x="13868" y="6568"/>
                    <a:pt x="14252" y="8454"/>
                  </a:cubicBezTo>
                  <a:cubicBezTo>
                    <a:pt x="14601" y="6568"/>
                    <a:pt x="14182" y="4402"/>
                    <a:pt x="12890" y="2726"/>
                  </a:cubicBezTo>
                  <a:cubicBezTo>
                    <a:pt x="12226" y="1887"/>
                    <a:pt x="11388" y="1189"/>
                    <a:pt x="10410" y="700"/>
                  </a:cubicBezTo>
                  <a:cubicBezTo>
                    <a:pt x="9466" y="245"/>
                    <a:pt x="8384" y="1"/>
                    <a:pt x="7301" y="1"/>
                  </a:cubicBezTo>
                  <a:close/>
                </a:path>
              </a:pathLst>
            </a:custGeom>
            <a:solidFill>
              <a:schemeClr val="dk1"/>
            </a:solidFill>
            <a:ln>
              <a:noFill/>
            </a:ln>
          </p:spPr>
          <p:txBody>
            <a:bodyPr spcFirstLastPara="1" wrap="square" lIns="165409" tIns="165409" rIns="165409" bIns="165409" anchor="ctr" anchorCtr="0">
              <a:noAutofit/>
            </a:bodyPr>
            <a:lstStyle/>
            <a:p>
              <a:endParaRPr sz="3539"/>
            </a:p>
          </p:txBody>
        </p:sp>
        <p:sp>
          <p:nvSpPr>
            <p:cNvPr id="2549" name="Google Shape;2549;p69"/>
            <p:cNvSpPr/>
            <p:nvPr/>
          </p:nvSpPr>
          <p:spPr>
            <a:xfrm flipH="1">
              <a:off x="1940452" y="2625502"/>
              <a:ext cx="39008" cy="39008"/>
            </a:xfrm>
            <a:custGeom>
              <a:avLst/>
              <a:gdLst/>
              <a:ahLst/>
              <a:cxnLst/>
              <a:rect l="l" t="t" r="r" b="b"/>
              <a:pathLst>
                <a:path w="2481" h="2481" extrusionOk="0">
                  <a:moveTo>
                    <a:pt x="1258" y="0"/>
                  </a:moveTo>
                  <a:cubicBezTo>
                    <a:pt x="559" y="0"/>
                    <a:pt x="0" y="524"/>
                    <a:pt x="0" y="1223"/>
                  </a:cubicBezTo>
                  <a:cubicBezTo>
                    <a:pt x="0" y="1921"/>
                    <a:pt x="559" y="2480"/>
                    <a:pt x="1258" y="2480"/>
                  </a:cubicBezTo>
                  <a:cubicBezTo>
                    <a:pt x="1922" y="2480"/>
                    <a:pt x="2481" y="1921"/>
                    <a:pt x="2481" y="1223"/>
                  </a:cubicBezTo>
                  <a:cubicBezTo>
                    <a:pt x="2481" y="524"/>
                    <a:pt x="1922" y="0"/>
                    <a:pt x="1258" y="0"/>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sp>
          <p:nvSpPr>
            <p:cNvPr id="2550" name="Google Shape;2550;p69"/>
            <p:cNvSpPr/>
            <p:nvPr/>
          </p:nvSpPr>
          <p:spPr>
            <a:xfrm flipH="1">
              <a:off x="2065129" y="2643066"/>
              <a:ext cx="39008" cy="43410"/>
            </a:xfrm>
            <a:custGeom>
              <a:avLst/>
              <a:gdLst/>
              <a:ahLst/>
              <a:cxnLst/>
              <a:rect l="l" t="t" r="r" b="b"/>
              <a:pathLst>
                <a:path w="2481" h="2761" extrusionOk="0">
                  <a:moveTo>
                    <a:pt x="1223" y="1"/>
                  </a:moveTo>
                  <a:cubicBezTo>
                    <a:pt x="559" y="1"/>
                    <a:pt x="0" y="630"/>
                    <a:pt x="0" y="1398"/>
                  </a:cubicBezTo>
                  <a:cubicBezTo>
                    <a:pt x="0" y="2167"/>
                    <a:pt x="559" y="2760"/>
                    <a:pt x="1223" y="2760"/>
                  </a:cubicBezTo>
                  <a:cubicBezTo>
                    <a:pt x="1921" y="2760"/>
                    <a:pt x="2480" y="2167"/>
                    <a:pt x="2480" y="1398"/>
                  </a:cubicBezTo>
                  <a:cubicBezTo>
                    <a:pt x="2480" y="630"/>
                    <a:pt x="1921" y="1"/>
                    <a:pt x="1223" y="1"/>
                  </a:cubicBezTo>
                  <a:close/>
                </a:path>
              </a:pathLst>
            </a:custGeom>
            <a:solidFill>
              <a:schemeClr val="lt1"/>
            </a:solidFill>
            <a:ln>
              <a:noFill/>
            </a:ln>
          </p:spPr>
          <p:txBody>
            <a:bodyPr spcFirstLastPara="1" wrap="square" lIns="165409" tIns="165409" rIns="165409" bIns="165409" anchor="ctr" anchorCtr="0">
              <a:noAutofit/>
            </a:bodyPr>
            <a:lstStyle/>
            <a:p>
              <a:endParaRPr sz="3539"/>
            </a:p>
          </p:txBody>
        </p:sp>
      </p:grpSp>
      <p:grpSp>
        <p:nvGrpSpPr>
          <p:cNvPr id="2551" name="Google Shape;2551;p69"/>
          <p:cNvGrpSpPr/>
          <p:nvPr/>
        </p:nvGrpSpPr>
        <p:grpSpPr>
          <a:xfrm>
            <a:off x="-478209" y="1697501"/>
            <a:ext cx="1635981" cy="1338921"/>
            <a:chOff x="555725" y="729600"/>
            <a:chExt cx="904241" cy="740050"/>
          </a:xfrm>
        </p:grpSpPr>
        <p:sp>
          <p:nvSpPr>
            <p:cNvPr id="2552" name="Google Shape;2552;p69"/>
            <p:cNvSpPr/>
            <p:nvPr/>
          </p:nvSpPr>
          <p:spPr>
            <a:xfrm>
              <a:off x="1102967" y="729600"/>
              <a:ext cx="357000" cy="445800"/>
            </a:xfrm>
            <a:prstGeom prst="star4">
              <a:avLst>
                <a:gd name="adj" fmla="val 17141"/>
              </a:avLst>
            </a:prstGeom>
            <a:solidFill>
              <a:schemeClr val="accent4"/>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sp>
          <p:nvSpPr>
            <p:cNvPr id="2553" name="Google Shape;2553;p69"/>
            <p:cNvSpPr/>
            <p:nvPr/>
          </p:nvSpPr>
          <p:spPr>
            <a:xfrm>
              <a:off x="555725" y="858550"/>
              <a:ext cx="489300" cy="611100"/>
            </a:xfrm>
            <a:prstGeom prst="star4">
              <a:avLst>
                <a:gd name="adj" fmla="val 17141"/>
              </a:avLst>
            </a:prstGeom>
            <a:solidFill>
              <a:schemeClr val="accent3"/>
            </a:solidFill>
            <a:ln w="19050" cap="flat" cmpd="sng">
              <a:solidFill>
                <a:schemeClr val="dk1"/>
              </a:solidFill>
              <a:prstDash val="solid"/>
              <a:round/>
              <a:headEnd type="none" w="sm" len="sm"/>
              <a:tailEnd type="none" w="sm" len="sm"/>
            </a:ln>
          </p:spPr>
          <p:txBody>
            <a:bodyPr spcFirstLastPara="1" wrap="square" lIns="165409" tIns="165409" rIns="165409" bIns="165409" anchor="ctr" anchorCtr="0">
              <a:noAutofit/>
            </a:bodyPr>
            <a:lstStyle/>
            <a:p>
              <a:endParaRPr sz="3539"/>
            </a:p>
          </p:txBody>
        </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0.7|0.8|0.3|0.2|0.2|0.1|0.1|0.2|0.1|0.2|0.4|0.2|0.2|0.2|0.2|0.2|0.2|0.2|0.2|0.2|0.2|0.2|0.1|0.2|0.2|0.2|0.1|0.2|0.1|0.1|0.1|0.1|0.1|0.2|0.1|0.1|0.1|0.1|0.1|0.1|0.1|0.1|0.1|0.2|0.1|0.1|0.1|0.2|0.1|0.1|0.2|0.1|0.1|0.1|0.2|0.1|0.1|0.1|0.1|0.1|0.2|0.1|0.1|0."/>
</p:tagLst>
</file>

<file path=ppt/theme/theme1.xml><?xml version="1.0" encoding="utf-8"?>
<a:theme xmlns:a="http://schemas.openxmlformats.org/drawingml/2006/main" name="Lovely Chibis Anime Characters for Marketing by Slidesgo">
  <a:themeElements>
    <a:clrScheme name="Simple Light">
      <a:dk1>
        <a:srgbClr val="381A40"/>
      </a:dk1>
      <a:lt1>
        <a:srgbClr val="FFFFFF"/>
      </a:lt1>
      <a:dk2>
        <a:srgbClr val="A2F3E4"/>
      </a:dk2>
      <a:lt2>
        <a:srgbClr val="71A8FF"/>
      </a:lt2>
      <a:accent1>
        <a:srgbClr val="FF5E28"/>
      </a:accent1>
      <a:accent2>
        <a:srgbClr val="FF8E34"/>
      </a:accent2>
      <a:accent3>
        <a:srgbClr val="FD685F"/>
      </a:accent3>
      <a:accent4>
        <a:srgbClr val="A857AE"/>
      </a:accent4>
      <a:accent5>
        <a:srgbClr val="D9666B"/>
      </a:accent5>
      <a:accent6>
        <a:srgbClr val="F9E377"/>
      </a:accent6>
      <a:hlink>
        <a:srgbClr val="FD685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1942</TotalTime>
  <Words>530</Words>
  <Application>Microsoft Office PowerPoint</Application>
  <PresentationFormat>A3 Paper (297x420 mm)</PresentationFormat>
  <Paragraphs>199</Paragraphs>
  <Slides>13</Slides>
  <Notes>8</Notes>
  <HiddenSlides>0</HiddenSlides>
  <MMClips>3</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Fredoka One</vt:lpstr>
      <vt:lpstr>Trebuchet MS</vt:lpstr>
      <vt:lpstr>Montserrat</vt:lpstr>
      <vt:lpstr>Montserrat Medium</vt:lpstr>
      <vt:lpstr>Calibri</vt:lpstr>
      <vt:lpstr>Brush Script Std</vt:lpstr>
      <vt:lpstr>Arial</vt:lpstr>
      <vt:lpstr>Adobe Gothic Std B</vt:lpstr>
      <vt:lpstr>Times New Roman</vt:lpstr>
      <vt:lpstr>Lovely Chibis Anime Characters for Marketing by Slidesgo</vt:lpstr>
      <vt:lpstr>THIẾT KẾ ÁO NỮ CĂN BẢN</vt:lpstr>
      <vt:lpstr>Mục tiêu</vt:lpstr>
      <vt:lpstr>Đặc điểm hình dáng</vt:lpstr>
      <vt:lpstr>PowerPoint Presentation</vt:lpstr>
      <vt:lpstr>2</vt:lpstr>
      <vt:lpstr>2.1 Thân trước</vt:lpstr>
      <vt:lpstr>2.2 Thân sau</vt:lpstr>
      <vt:lpstr>2.3 Tay aó</vt:lpstr>
      <vt:lpstr>2.3 Tay aó</vt:lpstr>
      <vt:lpstr>Qui cách chừa đường may</vt:lpstr>
      <vt:lpstr>PowerPoint Presentation</vt:lpstr>
      <vt:lpstr>PowerPoint Presentation</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Lovely Chibis Anime Characters for Marketing</dc:title>
  <dc:creator>Admin</dc:creator>
  <cp:lastModifiedBy>Admin</cp:lastModifiedBy>
  <cp:revision>97</cp:revision>
  <dcterms:modified xsi:type="dcterms:W3CDTF">2021-10-23T14:23:20Z</dcterms:modified>
</cp:coreProperties>
</file>