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405" r:id="rId4"/>
    <p:sldId id="368" r:id="rId5"/>
    <p:sldId id="335" r:id="rId6"/>
    <p:sldId id="336" r:id="rId7"/>
    <p:sldId id="332" r:id="rId8"/>
    <p:sldId id="400" r:id="rId9"/>
    <p:sldId id="340" r:id="rId10"/>
    <p:sldId id="402" r:id="rId11"/>
    <p:sldId id="377" r:id="rId12"/>
    <p:sldId id="384" r:id="rId13"/>
    <p:sldId id="403" r:id="rId14"/>
    <p:sldId id="386" r:id="rId15"/>
    <p:sldId id="381" r:id="rId16"/>
    <p:sldId id="32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2503"/>
    <a:srgbClr val="C6C6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91" autoAdjust="0"/>
    <p:restoredTop sz="94364" autoAdjust="0"/>
  </p:normalViewPr>
  <p:slideViewPr>
    <p:cSldViewPr snapToGrid="0">
      <p:cViewPr varScale="1">
        <p:scale>
          <a:sx n="69" d="100"/>
          <a:sy n="69" d="100"/>
        </p:scale>
        <p:origin x="14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29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695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155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086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568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177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982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68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273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2042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183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43260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69616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5928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51782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62213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9015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6858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5634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97426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61671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087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1DFF7-635A-496E-BBBB-A1560005B974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F740A-CC2F-4955-820B-09E162847E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233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D0787F-F20A-4494-BA56-557E5D073C6A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9/21/2021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21BF91-5020-4484-A297-C34163D8C42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6984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e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4131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LÔNG 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413165"/>
            <a:ext cx="9144000" cy="5444836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</a:pPr>
            <a:endParaRPr lang="en-US" sz="4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GIAO CẦU TRÁI TAY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5" y="2956108"/>
            <a:ext cx="3186545" cy="39018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927519"/>
            <a:ext cx="2770909" cy="366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56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"/>
            <a:ext cx="9000308" cy="1214846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- KIẾN THỨC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214846"/>
            <a:ext cx="9143999" cy="5643153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hực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Nắm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6842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80606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BỊ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7291" y="4106287"/>
            <a:ext cx="2934456" cy="2751713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7143" y="1475649"/>
            <a:ext cx="2625634" cy="26256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96325"/>
            <a:ext cx="2939143" cy="27490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286" y="1475649"/>
            <a:ext cx="2625634" cy="262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5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3891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 DUNG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43890"/>
            <a:ext cx="9144000" cy="551410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lnSpc>
                <a:spcPct val="150000"/>
              </a:lnSpc>
              <a:buAutoNum type="romanUcPeriod"/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KỸ THUẬT GIAO CẦU TRÁI TAY.</a:t>
            </a:r>
          </a:p>
          <a:p>
            <a:pPr marL="571500" indent="-571500" algn="just">
              <a:lnSpc>
                <a:spcPct val="150000"/>
              </a:lnSpc>
              <a:buAutoNum type="romanUcPeriod"/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SỐ LỖI SAI THƯỜNG MẮC.</a:t>
            </a:r>
          </a:p>
          <a:p>
            <a:pPr marL="571500" indent="-571500" algn="just">
              <a:lnSpc>
                <a:spcPct val="150000"/>
              </a:lnSpc>
              <a:buAutoNum type="romanUcPeriod"/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THỰC HÀNH TẠI CHỔ.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0024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21919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 THUẬT GIAO CẦU TRÁI TAY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0" y="1219200"/>
            <a:ext cx="9144000" cy="56388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VẬN DỤNG:</a:t>
            </a:r>
          </a:p>
          <a:p>
            <a:pPr algn="just">
              <a:lnSpc>
                <a:spcPct val="150000"/>
              </a:lnSpc>
              <a:buFontTx/>
              <a:buChar char="-"/>
            </a:pP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i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 DỤNG: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ngờ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0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sz="half" idx="1"/>
          </p:nvPr>
        </p:nvSpPr>
        <p:spPr>
          <a:xfrm>
            <a:off x="-1" y="0"/>
            <a:ext cx="5403273" cy="685800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chia 3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đứng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0,5m,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đứng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255" y="2133600"/>
            <a:ext cx="3643746" cy="4724399"/>
          </a:xfrm>
        </p:spPr>
      </p:pic>
    </p:spTree>
    <p:extLst>
      <p:ext uri="{BB962C8B-B14F-4D97-AF65-F5344CB8AC3E}">
        <p14:creationId xmlns:p14="http://schemas.microsoft.com/office/powerpoint/2010/main" val="736583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sz="half" idx="1"/>
          </p:nvPr>
        </p:nvSpPr>
        <p:spPr>
          <a:xfrm>
            <a:off x="0" y="0"/>
            <a:ext cx="5430982" cy="685800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khuỷu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cạnh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ngón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ngón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trỏ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núm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337" y="2064326"/>
            <a:ext cx="3395663" cy="4793673"/>
          </a:xfrm>
        </p:spPr>
      </p:pic>
    </p:spTree>
    <p:extLst>
      <p:ext uri="{BB962C8B-B14F-4D97-AF65-F5344CB8AC3E}">
        <p14:creationId xmlns:p14="http://schemas.microsoft.com/office/powerpoint/2010/main" val="310120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dirty="0"/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cẳng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đẩy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bay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cung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mép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dirty="0" smtClean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15201"/>
            <a:ext cx="4807527" cy="3419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7527" y="2815200"/>
            <a:ext cx="4328097" cy="341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2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duỗi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TTCB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theo.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036" y="3186544"/>
            <a:ext cx="5126182" cy="357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01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6378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9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49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9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49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9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825624"/>
            <a:ext cx="9144000" cy="503237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1m15 </a:t>
            </a:r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3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3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ngữa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3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9600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PHÂN TÍCH KỸ THUẬT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3050164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588897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4237" y="-353290"/>
            <a:ext cx="6857998" cy="7564582"/>
          </a:xfrm>
        </p:spPr>
      </p:pic>
    </p:spTree>
    <p:extLst>
      <p:ext uri="{BB962C8B-B14F-4D97-AF65-F5344CB8AC3E}">
        <p14:creationId xmlns:p14="http://schemas.microsoft.com/office/powerpoint/2010/main" val="13865681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 HÀNH QUAY VIDEO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3050164"/>
            <a:ext cx="2143125" cy="21431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178902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33055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HỎI ÔN TẬP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0" y="1233054"/>
            <a:ext cx="9144000" cy="562494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1: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mắc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endParaRPr lang="en-US" sz="3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trái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 video?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2840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390502"/>
          </a:xfrm>
          <a:noFill/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LÔNG </a:t>
            </a: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90503"/>
            <a:ext cx="9144000" cy="4467497"/>
          </a:xfrm>
        </p:spPr>
        <p:txBody>
          <a:bodyPr/>
          <a:lstStyle/>
          <a:p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 ƠN CÁC BẠN THAM GIA BUỔI HỌC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 CÁC BẠN NHIỀU SỨC KHỎE VÀ ĐẠT KẾT QUẢ TỐT.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8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720</TotalTime>
  <Words>471</Words>
  <Application>Microsoft Office PowerPoint</Application>
  <PresentationFormat>On-screen Show (4:3)</PresentationFormat>
  <Paragraphs>50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MÔN CẦU LÔNG </vt:lpstr>
      <vt:lpstr>  MỤC TIÊU - KIẾN THỨC </vt:lpstr>
      <vt:lpstr>   TRANG BỊ  </vt:lpstr>
      <vt:lpstr>NỘI DUNG</vt:lpstr>
      <vt:lpstr> KỸ THUẬT GIAO CẦU TRÁI TAY</vt:lpstr>
      <vt:lpstr>PowerPoint Presentation</vt:lpstr>
      <vt:lpstr>PowerPoint Presentation</vt:lpstr>
      <vt:lpstr>PowerPoint Presentation</vt:lpstr>
      <vt:lpstr>PowerPoint Presentation</vt:lpstr>
      <vt:lpstr> Một số lỗi sai thường mắc: </vt:lpstr>
      <vt:lpstr>PowerPoint Presentation</vt:lpstr>
      <vt:lpstr>PowerPoint Presentation</vt:lpstr>
      <vt:lpstr>PowerPoint Presentation</vt:lpstr>
      <vt:lpstr>CÂU HỎI ÔN TẬP</vt:lpstr>
      <vt:lpstr>MÔN CẦU LÔNG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MÔN CẦU LÔNG 2</dc:title>
  <dc:creator>Windows User</dc:creator>
  <cp:lastModifiedBy>Windows User</cp:lastModifiedBy>
  <cp:revision>83</cp:revision>
  <dcterms:created xsi:type="dcterms:W3CDTF">2020-03-27T04:35:54Z</dcterms:created>
  <dcterms:modified xsi:type="dcterms:W3CDTF">2021-09-21T14:21:41Z</dcterms:modified>
</cp:coreProperties>
</file>