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74" r:id="rId3"/>
    <p:sldMasterId id="2147483687" r:id="rId4"/>
  </p:sldMasterIdLst>
  <p:sldIdLst>
    <p:sldId id="257" r:id="rId5"/>
    <p:sldId id="259" r:id="rId6"/>
    <p:sldId id="261" r:id="rId7"/>
    <p:sldId id="262" r:id="rId8"/>
    <p:sldId id="263" r:id="rId9"/>
    <p:sldId id="265" r:id="rId10"/>
    <p:sldId id="266" r:id="rId11"/>
    <p:sldId id="269" r:id="rId12"/>
    <p:sldId id="268" r:id="rId13"/>
    <p:sldId id="271" r:id="rId14"/>
    <p:sldId id="291" r:id="rId15"/>
    <p:sldId id="286" r:id="rId16"/>
    <p:sldId id="293" r:id="rId17"/>
    <p:sldId id="295" r:id="rId18"/>
    <p:sldId id="300" r:id="rId19"/>
    <p:sldId id="298" r:id="rId20"/>
    <p:sldId id="288" r:id="rId21"/>
    <p:sldId id="290" r:id="rId22"/>
    <p:sldId id="299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F92A07"/>
    <a:srgbClr val="EEF0DE"/>
    <a:srgbClr val="FFFFCC"/>
    <a:srgbClr val="B9EDFF"/>
    <a:srgbClr val="FF9933"/>
    <a:srgbClr val="B4C7A5"/>
    <a:srgbClr val="CC3300"/>
    <a:srgbClr val="FF33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528" y="-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/>
              <a:t>10/20/2021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882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/>
              <a:t>10/20/2021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271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/>
              <a:t>10/20/2021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513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/>
              <a:t>10/20/2021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226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/>
              <a:t>10/20/2021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23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/>
              <a:t>10/20/2021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7681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/>
              <a:t>10/20/2021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823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/>
              <a:t>10/20/2021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5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/>
              <a:t>10/20/2021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598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/>
              <a:t>10/20/2021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312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/>
              <a:t>10/20/2021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548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7BF94-A690-446C-8FCA-8D6E615C1A6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7247621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4403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4403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232A4CA-1FAA-40CE-A0FA-850BAD5E9BA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844420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03E93D-185E-4BD8-8DAB-54AE7D71B2B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484355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D90484-8AB1-40D3-99C2-9C2902791D9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361594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D05550-49BA-45B9-8095-ABFB0C6A18F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957772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A3821A-7184-40EF-A6A8-B6F2F079389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340885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4F0F85-05A5-485F-9CE1-6D231F49D89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3426043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322EC7-88F3-4313-ADAE-10713A753C5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200672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8D6BA2-38DA-49B9-820F-39D3CD3348C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145558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A631B3-A6F5-4070-A329-332610D15E2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374567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F43ABA-9D67-4CAF-A7F1-E150907FE9F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233174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9D329D-ACD3-49C6-B701-E67844362CA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961702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7BF94-A690-446C-8FCA-8D6E615C1A6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066117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8763" cy="6851650"/>
            <a:chOff x="1" y="0"/>
            <a:chExt cx="5763" cy="4316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>
                <a:gd name="T0" fmla="*/ 717 w 717"/>
                <a:gd name="T1" fmla="*/ 72 h 1690"/>
                <a:gd name="T2" fmla="*/ 717 w 717"/>
                <a:gd name="T3" fmla="*/ 0 h 1690"/>
                <a:gd name="T4" fmla="*/ 699 w 717"/>
                <a:gd name="T5" fmla="*/ 101 h 1690"/>
                <a:gd name="T6" fmla="*/ 675 w 717"/>
                <a:gd name="T7" fmla="*/ 209 h 1690"/>
                <a:gd name="T8" fmla="*/ 627 w 717"/>
                <a:gd name="T9" fmla="*/ 389 h 1690"/>
                <a:gd name="T10" fmla="*/ 574 w 717"/>
                <a:gd name="T11" fmla="*/ 569 h 1690"/>
                <a:gd name="T12" fmla="*/ 502 w 717"/>
                <a:gd name="T13" fmla="*/ 749 h 1690"/>
                <a:gd name="T14" fmla="*/ 424 w 717"/>
                <a:gd name="T15" fmla="*/ 935 h 1690"/>
                <a:gd name="T16" fmla="*/ 334 w 717"/>
                <a:gd name="T17" fmla="*/ 1121 h 1690"/>
                <a:gd name="T18" fmla="*/ 233 w 717"/>
                <a:gd name="T19" fmla="*/ 1312 h 1690"/>
                <a:gd name="T20" fmla="*/ 125 w 717"/>
                <a:gd name="T21" fmla="*/ 1498 h 1690"/>
                <a:gd name="T22" fmla="*/ 0 w 717"/>
                <a:gd name="T23" fmla="*/ 1690 h 1690"/>
                <a:gd name="T24" fmla="*/ 11 w 717"/>
                <a:gd name="T25" fmla="*/ 1690 h 1690"/>
                <a:gd name="T26" fmla="*/ 137 w 717"/>
                <a:gd name="T27" fmla="*/ 1498 h 1690"/>
                <a:gd name="T28" fmla="*/ 245 w 717"/>
                <a:gd name="T29" fmla="*/ 1312 h 1690"/>
                <a:gd name="T30" fmla="*/ 346 w 717"/>
                <a:gd name="T31" fmla="*/ 1121 h 1690"/>
                <a:gd name="T32" fmla="*/ 436 w 717"/>
                <a:gd name="T33" fmla="*/ 935 h 1690"/>
                <a:gd name="T34" fmla="*/ 514 w 717"/>
                <a:gd name="T35" fmla="*/ 749 h 1690"/>
                <a:gd name="T36" fmla="*/ 585 w 717"/>
                <a:gd name="T37" fmla="*/ 569 h 1690"/>
                <a:gd name="T38" fmla="*/ 639 w 717"/>
                <a:gd name="T39" fmla="*/ 389 h 1690"/>
                <a:gd name="T40" fmla="*/ 687 w 717"/>
                <a:gd name="T41" fmla="*/ 209 h 1690"/>
                <a:gd name="T42" fmla="*/ 705 w 717"/>
                <a:gd name="T43" fmla="*/ 143 h 1690"/>
                <a:gd name="T44" fmla="*/ 717 w 717"/>
                <a:gd name="T45" fmla="*/ 72 h 1690"/>
                <a:gd name="T46" fmla="*/ 717 w 717"/>
                <a:gd name="T47" fmla="*/ 72 h 1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>
                <a:gd name="T0" fmla="*/ 377 w 377"/>
                <a:gd name="T1" fmla="*/ 0 h 522"/>
                <a:gd name="T2" fmla="*/ 293 w 377"/>
                <a:gd name="T3" fmla="*/ 132 h 522"/>
                <a:gd name="T4" fmla="*/ 204 w 377"/>
                <a:gd name="T5" fmla="*/ 264 h 522"/>
                <a:gd name="T6" fmla="*/ 102 w 377"/>
                <a:gd name="T7" fmla="*/ 396 h 522"/>
                <a:gd name="T8" fmla="*/ 0 w 377"/>
                <a:gd name="T9" fmla="*/ 522 h 522"/>
                <a:gd name="T10" fmla="*/ 12 w 377"/>
                <a:gd name="T11" fmla="*/ 522 h 522"/>
                <a:gd name="T12" fmla="*/ 114 w 377"/>
                <a:gd name="T13" fmla="*/ 402 h 522"/>
                <a:gd name="T14" fmla="*/ 204 w 377"/>
                <a:gd name="T15" fmla="*/ 282 h 522"/>
                <a:gd name="T16" fmla="*/ 377 w 377"/>
                <a:gd name="T17" fmla="*/ 24 h 522"/>
                <a:gd name="T18" fmla="*/ 377 w 377"/>
                <a:gd name="T19" fmla="*/ 0 h 522"/>
                <a:gd name="T20" fmla="*/ 377 w 377"/>
                <a:gd name="T21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>
                <a:gd name="T0" fmla="*/ 0 w 84"/>
                <a:gd name="T1" fmla="*/ 102 h 102"/>
                <a:gd name="T2" fmla="*/ 18 w 84"/>
                <a:gd name="T3" fmla="*/ 102 h 102"/>
                <a:gd name="T4" fmla="*/ 48 w 84"/>
                <a:gd name="T5" fmla="*/ 60 h 102"/>
                <a:gd name="T6" fmla="*/ 84 w 84"/>
                <a:gd name="T7" fmla="*/ 24 h 102"/>
                <a:gd name="T8" fmla="*/ 84 w 84"/>
                <a:gd name="T9" fmla="*/ 0 h 102"/>
                <a:gd name="T10" fmla="*/ 42 w 84"/>
                <a:gd name="T11" fmla="*/ 54 h 102"/>
                <a:gd name="T12" fmla="*/ 0 w 84"/>
                <a:gd name="T13" fmla="*/ 102 h 102"/>
                <a:gd name="T14" fmla="*/ 0 w 84"/>
                <a:gd name="T1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grpSp>
          <p:nvGrpSpPr>
            <p:cNvPr id="8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28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>
                  <a:gd name="T0" fmla="*/ 0 w 72"/>
                  <a:gd name="T1" fmla="*/ 0 h 4316"/>
                  <a:gd name="T2" fmla="*/ 60 w 72"/>
                  <a:gd name="T3" fmla="*/ 4316 h 4316"/>
                  <a:gd name="T4" fmla="*/ 72 w 72"/>
                  <a:gd name="T5" fmla="*/ 4316 h 4316"/>
                  <a:gd name="T6" fmla="*/ 12 w 72"/>
                  <a:gd name="T7" fmla="*/ 0 h 4316"/>
                  <a:gd name="T8" fmla="*/ 0 w 72"/>
                  <a:gd name="T9" fmla="*/ 0 h 4316"/>
                  <a:gd name="T10" fmla="*/ 0 w 72"/>
                  <a:gd name="T1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29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>
                  <a:gd name="T0" fmla="*/ 24 w 174"/>
                  <a:gd name="T1" fmla="*/ 0 h 4316"/>
                  <a:gd name="T2" fmla="*/ 12 w 174"/>
                  <a:gd name="T3" fmla="*/ 0 h 4316"/>
                  <a:gd name="T4" fmla="*/ 42 w 174"/>
                  <a:gd name="T5" fmla="*/ 216 h 4316"/>
                  <a:gd name="T6" fmla="*/ 72 w 174"/>
                  <a:gd name="T7" fmla="*/ 444 h 4316"/>
                  <a:gd name="T8" fmla="*/ 96 w 174"/>
                  <a:gd name="T9" fmla="*/ 689 h 4316"/>
                  <a:gd name="T10" fmla="*/ 120 w 174"/>
                  <a:gd name="T11" fmla="*/ 947 h 4316"/>
                  <a:gd name="T12" fmla="*/ 132 w 174"/>
                  <a:gd name="T13" fmla="*/ 1211 h 4316"/>
                  <a:gd name="T14" fmla="*/ 150 w 174"/>
                  <a:gd name="T15" fmla="*/ 1487 h 4316"/>
                  <a:gd name="T16" fmla="*/ 156 w 174"/>
                  <a:gd name="T17" fmla="*/ 1768 h 4316"/>
                  <a:gd name="T18" fmla="*/ 162 w 174"/>
                  <a:gd name="T19" fmla="*/ 2062 h 4316"/>
                  <a:gd name="T20" fmla="*/ 156 w 174"/>
                  <a:gd name="T21" fmla="*/ 2644 h 4316"/>
                  <a:gd name="T22" fmla="*/ 126 w 174"/>
                  <a:gd name="T23" fmla="*/ 3225 h 4316"/>
                  <a:gd name="T24" fmla="*/ 108 w 174"/>
                  <a:gd name="T25" fmla="*/ 3507 h 4316"/>
                  <a:gd name="T26" fmla="*/ 78 w 174"/>
                  <a:gd name="T27" fmla="*/ 3788 h 4316"/>
                  <a:gd name="T28" fmla="*/ 42 w 174"/>
                  <a:gd name="T29" fmla="*/ 4058 h 4316"/>
                  <a:gd name="T30" fmla="*/ 0 w 174"/>
                  <a:gd name="T31" fmla="*/ 4316 h 4316"/>
                  <a:gd name="T32" fmla="*/ 12 w 174"/>
                  <a:gd name="T33" fmla="*/ 4316 h 4316"/>
                  <a:gd name="T34" fmla="*/ 54 w 174"/>
                  <a:gd name="T35" fmla="*/ 4058 h 4316"/>
                  <a:gd name="T36" fmla="*/ 90 w 174"/>
                  <a:gd name="T37" fmla="*/ 3782 h 4316"/>
                  <a:gd name="T38" fmla="*/ 120 w 174"/>
                  <a:gd name="T39" fmla="*/ 3507 h 4316"/>
                  <a:gd name="T40" fmla="*/ 138 w 174"/>
                  <a:gd name="T41" fmla="*/ 3219 h 4316"/>
                  <a:gd name="T42" fmla="*/ 168 w 174"/>
                  <a:gd name="T43" fmla="*/ 2638 h 4316"/>
                  <a:gd name="T44" fmla="*/ 174 w 174"/>
                  <a:gd name="T45" fmla="*/ 2056 h 4316"/>
                  <a:gd name="T46" fmla="*/ 168 w 174"/>
                  <a:gd name="T47" fmla="*/ 1768 h 4316"/>
                  <a:gd name="T48" fmla="*/ 162 w 174"/>
                  <a:gd name="T49" fmla="*/ 1487 h 4316"/>
                  <a:gd name="T50" fmla="*/ 144 w 174"/>
                  <a:gd name="T51" fmla="*/ 1211 h 4316"/>
                  <a:gd name="T52" fmla="*/ 132 w 174"/>
                  <a:gd name="T53" fmla="*/ 941 h 4316"/>
                  <a:gd name="T54" fmla="*/ 108 w 174"/>
                  <a:gd name="T55" fmla="*/ 689 h 4316"/>
                  <a:gd name="T56" fmla="*/ 84 w 174"/>
                  <a:gd name="T57" fmla="*/ 444 h 4316"/>
                  <a:gd name="T58" fmla="*/ 54 w 174"/>
                  <a:gd name="T59" fmla="*/ 216 h 4316"/>
                  <a:gd name="T60" fmla="*/ 24 w 174"/>
                  <a:gd name="T61" fmla="*/ 0 h 4316"/>
                  <a:gd name="T62" fmla="*/ 24 w 174"/>
                  <a:gd name="T63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0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>
                  <a:gd name="T0" fmla="*/ 329 w 335"/>
                  <a:gd name="T1" fmla="*/ 2014 h 4316"/>
                  <a:gd name="T2" fmla="*/ 317 w 335"/>
                  <a:gd name="T3" fmla="*/ 1726 h 4316"/>
                  <a:gd name="T4" fmla="*/ 293 w 335"/>
                  <a:gd name="T5" fmla="*/ 1445 h 4316"/>
                  <a:gd name="T6" fmla="*/ 263 w 335"/>
                  <a:gd name="T7" fmla="*/ 1175 h 4316"/>
                  <a:gd name="T8" fmla="*/ 228 w 335"/>
                  <a:gd name="T9" fmla="*/ 917 h 4316"/>
                  <a:gd name="T10" fmla="*/ 186 w 335"/>
                  <a:gd name="T11" fmla="*/ 665 h 4316"/>
                  <a:gd name="T12" fmla="*/ 132 w 335"/>
                  <a:gd name="T13" fmla="*/ 432 h 4316"/>
                  <a:gd name="T14" fmla="*/ 78 w 335"/>
                  <a:gd name="T15" fmla="*/ 204 h 4316"/>
                  <a:gd name="T16" fmla="*/ 12 w 335"/>
                  <a:gd name="T17" fmla="*/ 0 h 4316"/>
                  <a:gd name="T18" fmla="*/ 0 w 335"/>
                  <a:gd name="T19" fmla="*/ 0 h 4316"/>
                  <a:gd name="T20" fmla="*/ 66 w 335"/>
                  <a:gd name="T21" fmla="*/ 204 h 4316"/>
                  <a:gd name="T22" fmla="*/ 120 w 335"/>
                  <a:gd name="T23" fmla="*/ 432 h 4316"/>
                  <a:gd name="T24" fmla="*/ 174 w 335"/>
                  <a:gd name="T25" fmla="*/ 665 h 4316"/>
                  <a:gd name="T26" fmla="*/ 216 w 335"/>
                  <a:gd name="T27" fmla="*/ 917 h 4316"/>
                  <a:gd name="T28" fmla="*/ 251 w 335"/>
                  <a:gd name="T29" fmla="*/ 1175 h 4316"/>
                  <a:gd name="T30" fmla="*/ 281 w 335"/>
                  <a:gd name="T31" fmla="*/ 1445 h 4316"/>
                  <a:gd name="T32" fmla="*/ 305 w 335"/>
                  <a:gd name="T33" fmla="*/ 1726 h 4316"/>
                  <a:gd name="T34" fmla="*/ 317 w 335"/>
                  <a:gd name="T35" fmla="*/ 2014 h 4316"/>
                  <a:gd name="T36" fmla="*/ 323 w 335"/>
                  <a:gd name="T37" fmla="*/ 2314 h 4316"/>
                  <a:gd name="T38" fmla="*/ 317 w 335"/>
                  <a:gd name="T39" fmla="*/ 2608 h 4316"/>
                  <a:gd name="T40" fmla="*/ 305 w 335"/>
                  <a:gd name="T41" fmla="*/ 2907 h 4316"/>
                  <a:gd name="T42" fmla="*/ 281 w 335"/>
                  <a:gd name="T43" fmla="*/ 3201 h 4316"/>
                  <a:gd name="T44" fmla="*/ 257 w 335"/>
                  <a:gd name="T45" fmla="*/ 3489 h 4316"/>
                  <a:gd name="T46" fmla="*/ 216 w 335"/>
                  <a:gd name="T47" fmla="*/ 3777 h 4316"/>
                  <a:gd name="T48" fmla="*/ 174 w 335"/>
                  <a:gd name="T49" fmla="*/ 4052 h 4316"/>
                  <a:gd name="T50" fmla="*/ 120 w 335"/>
                  <a:gd name="T51" fmla="*/ 4316 h 4316"/>
                  <a:gd name="T52" fmla="*/ 132 w 335"/>
                  <a:gd name="T53" fmla="*/ 4316 h 4316"/>
                  <a:gd name="T54" fmla="*/ 186 w 335"/>
                  <a:gd name="T55" fmla="*/ 4052 h 4316"/>
                  <a:gd name="T56" fmla="*/ 228 w 335"/>
                  <a:gd name="T57" fmla="*/ 3777 h 4316"/>
                  <a:gd name="T58" fmla="*/ 269 w 335"/>
                  <a:gd name="T59" fmla="*/ 3489 h 4316"/>
                  <a:gd name="T60" fmla="*/ 293 w 335"/>
                  <a:gd name="T61" fmla="*/ 3201 h 4316"/>
                  <a:gd name="T62" fmla="*/ 317 w 335"/>
                  <a:gd name="T63" fmla="*/ 2907 h 4316"/>
                  <a:gd name="T64" fmla="*/ 329 w 335"/>
                  <a:gd name="T65" fmla="*/ 2608 h 4316"/>
                  <a:gd name="T66" fmla="*/ 335 w 335"/>
                  <a:gd name="T67" fmla="*/ 2314 h 4316"/>
                  <a:gd name="T68" fmla="*/ 329 w 335"/>
                  <a:gd name="T69" fmla="*/ 2014 h 4316"/>
                  <a:gd name="T70" fmla="*/ 329 w 335"/>
                  <a:gd name="T71" fmla="*/ 201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1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>
                  <a:gd name="T0" fmla="*/ 413 w 425"/>
                  <a:gd name="T1" fmla="*/ 1924 h 4316"/>
                  <a:gd name="T2" fmla="*/ 395 w 425"/>
                  <a:gd name="T3" fmla="*/ 1690 h 4316"/>
                  <a:gd name="T4" fmla="*/ 365 w 425"/>
                  <a:gd name="T5" fmla="*/ 1457 h 4316"/>
                  <a:gd name="T6" fmla="*/ 329 w 425"/>
                  <a:gd name="T7" fmla="*/ 1229 h 4316"/>
                  <a:gd name="T8" fmla="*/ 281 w 425"/>
                  <a:gd name="T9" fmla="*/ 1001 h 4316"/>
                  <a:gd name="T10" fmla="*/ 227 w 425"/>
                  <a:gd name="T11" fmla="*/ 761 h 4316"/>
                  <a:gd name="T12" fmla="*/ 162 w 425"/>
                  <a:gd name="T13" fmla="*/ 522 h 4316"/>
                  <a:gd name="T14" fmla="*/ 90 w 425"/>
                  <a:gd name="T15" fmla="*/ 270 h 4316"/>
                  <a:gd name="T16" fmla="*/ 12 w 425"/>
                  <a:gd name="T17" fmla="*/ 0 h 4316"/>
                  <a:gd name="T18" fmla="*/ 0 w 425"/>
                  <a:gd name="T19" fmla="*/ 0 h 4316"/>
                  <a:gd name="T20" fmla="*/ 84 w 425"/>
                  <a:gd name="T21" fmla="*/ 270 h 4316"/>
                  <a:gd name="T22" fmla="*/ 156 w 425"/>
                  <a:gd name="T23" fmla="*/ 522 h 4316"/>
                  <a:gd name="T24" fmla="*/ 216 w 425"/>
                  <a:gd name="T25" fmla="*/ 767 h 4316"/>
                  <a:gd name="T26" fmla="*/ 275 w 425"/>
                  <a:gd name="T27" fmla="*/ 1001 h 4316"/>
                  <a:gd name="T28" fmla="*/ 317 w 425"/>
                  <a:gd name="T29" fmla="*/ 1235 h 4316"/>
                  <a:gd name="T30" fmla="*/ 353 w 425"/>
                  <a:gd name="T31" fmla="*/ 1463 h 4316"/>
                  <a:gd name="T32" fmla="*/ 383 w 425"/>
                  <a:gd name="T33" fmla="*/ 1690 h 4316"/>
                  <a:gd name="T34" fmla="*/ 401 w 425"/>
                  <a:gd name="T35" fmla="*/ 1924 h 4316"/>
                  <a:gd name="T36" fmla="*/ 413 w 425"/>
                  <a:gd name="T37" fmla="*/ 2188 h 4316"/>
                  <a:gd name="T38" fmla="*/ 407 w 425"/>
                  <a:gd name="T39" fmla="*/ 2458 h 4316"/>
                  <a:gd name="T40" fmla="*/ 395 w 425"/>
                  <a:gd name="T41" fmla="*/ 2733 h 4316"/>
                  <a:gd name="T42" fmla="*/ 365 w 425"/>
                  <a:gd name="T43" fmla="*/ 3021 h 4316"/>
                  <a:gd name="T44" fmla="*/ 329 w 425"/>
                  <a:gd name="T45" fmla="*/ 3321 h 4316"/>
                  <a:gd name="T46" fmla="*/ 275 w 425"/>
                  <a:gd name="T47" fmla="*/ 3639 h 4316"/>
                  <a:gd name="T48" fmla="*/ 204 w 425"/>
                  <a:gd name="T49" fmla="*/ 3968 h 4316"/>
                  <a:gd name="T50" fmla="*/ 126 w 425"/>
                  <a:gd name="T51" fmla="*/ 4316 h 4316"/>
                  <a:gd name="T52" fmla="*/ 138 w 425"/>
                  <a:gd name="T53" fmla="*/ 4316 h 4316"/>
                  <a:gd name="T54" fmla="*/ 216 w 425"/>
                  <a:gd name="T55" fmla="*/ 3968 h 4316"/>
                  <a:gd name="T56" fmla="*/ 287 w 425"/>
                  <a:gd name="T57" fmla="*/ 3639 h 4316"/>
                  <a:gd name="T58" fmla="*/ 341 w 425"/>
                  <a:gd name="T59" fmla="*/ 3321 h 4316"/>
                  <a:gd name="T60" fmla="*/ 377 w 425"/>
                  <a:gd name="T61" fmla="*/ 3021 h 4316"/>
                  <a:gd name="T62" fmla="*/ 407 w 425"/>
                  <a:gd name="T63" fmla="*/ 2733 h 4316"/>
                  <a:gd name="T64" fmla="*/ 419 w 425"/>
                  <a:gd name="T65" fmla="*/ 2458 h 4316"/>
                  <a:gd name="T66" fmla="*/ 425 w 425"/>
                  <a:gd name="T67" fmla="*/ 2188 h 4316"/>
                  <a:gd name="T68" fmla="*/ 413 w 425"/>
                  <a:gd name="T69" fmla="*/ 1924 h 4316"/>
                  <a:gd name="T70" fmla="*/ 413 w 425"/>
                  <a:gd name="T71" fmla="*/ 192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2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>
                  <a:gd name="T0" fmla="*/ 556 w 556"/>
                  <a:gd name="T1" fmla="*/ 2020 h 4316"/>
                  <a:gd name="T2" fmla="*/ 538 w 556"/>
                  <a:gd name="T3" fmla="*/ 1732 h 4316"/>
                  <a:gd name="T4" fmla="*/ 503 w 556"/>
                  <a:gd name="T5" fmla="*/ 1445 h 4316"/>
                  <a:gd name="T6" fmla="*/ 455 w 556"/>
                  <a:gd name="T7" fmla="*/ 1175 h 4316"/>
                  <a:gd name="T8" fmla="*/ 395 w 556"/>
                  <a:gd name="T9" fmla="*/ 911 h 4316"/>
                  <a:gd name="T10" fmla="*/ 317 w 556"/>
                  <a:gd name="T11" fmla="*/ 659 h 4316"/>
                  <a:gd name="T12" fmla="*/ 228 w 556"/>
                  <a:gd name="T13" fmla="*/ 426 h 4316"/>
                  <a:gd name="T14" fmla="*/ 126 w 556"/>
                  <a:gd name="T15" fmla="*/ 204 h 4316"/>
                  <a:gd name="T16" fmla="*/ 12 w 556"/>
                  <a:gd name="T17" fmla="*/ 0 h 4316"/>
                  <a:gd name="T18" fmla="*/ 0 w 556"/>
                  <a:gd name="T19" fmla="*/ 0 h 4316"/>
                  <a:gd name="T20" fmla="*/ 114 w 556"/>
                  <a:gd name="T21" fmla="*/ 204 h 4316"/>
                  <a:gd name="T22" fmla="*/ 216 w 556"/>
                  <a:gd name="T23" fmla="*/ 426 h 4316"/>
                  <a:gd name="T24" fmla="*/ 305 w 556"/>
                  <a:gd name="T25" fmla="*/ 659 h 4316"/>
                  <a:gd name="T26" fmla="*/ 383 w 556"/>
                  <a:gd name="T27" fmla="*/ 911 h 4316"/>
                  <a:gd name="T28" fmla="*/ 443 w 556"/>
                  <a:gd name="T29" fmla="*/ 1175 h 4316"/>
                  <a:gd name="T30" fmla="*/ 491 w 556"/>
                  <a:gd name="T31" fmla="*/ 1445 h 4316"/>
                  <a:gd name="T32" fmla="*/ 526 w 556"/>
                  <a:gd name="T33" fmla="*/ 1732 h 4316"/>
                  <a:gd name="T34" fmla="*/ 544 w 556"/>
                  <a:gd name="T35" fmla="*/ 2020 h 4316"/>
                  <a:gd name="T36" fmla="*/ 544 w 556"/>
                  <a:gd name="T37" fmla="*/ 2326 h 4316"/>
                  <a:gd name="T38" fmla="*/ 532 w 556"/>
                  <a:gd name="T39" fmla="*/ 2632 h 4316"/>
                  <a:gd name="T40" fmla="*/ 503 w 556"/>
                  <a:gd name="T41" fmla="*/ 2931 h 4316"/>
                  <a:gd name="T42" fmla="*/ 455 w 556"/>
                  <a:gd name="T43" fmla="*/ 3225 h 4316"/>
                  <a:gd name="T44" fmla="*/ 389 w 556"/>
                  <a:gd name="T45" fmla="*/ 3513 h 4316"/>
                  <a:gd name="T46" fmla="*/ 311 w 556"/>
                  <a:gd name="T47" fmla="*/ 3788 h 4316"/>
                  <a:gd name="T48" fmla="*/ 216 w 556"/>
                  <a:gd name="T49" fmla="*/ 4058 h 4316"/>
                  <a:gd name="T50" fmla="*/ 102 w 556"/>
                  <a:gd name="T51" fmla="*/ 4316 h 4316"/>
                  <a:gd name="T52" fmla="*/ 114 w 556"/>
                  <a:gd name="T53" fmla="*/ 4316 h 4316"/>
                  <a:gd name="T54" fmla="*/ 228 w 556"/>
                  <a:gd name="T55" fmla="*/ 4058 h 4316"/>
                  <a:gd name="T56" fmla="*/ 323 w 556"/>
                  <a:gd name="T57" fmla="*/ 3788 h 4316"/>
                  <a:gd name="T58" fmla="*/ 401 w 556"/>
                  <a:gd name="T59" fmla="*/ 3513 h 4316"/>
                  <a:gd name="T60" fmla="*/ 467 w 556"/>
                  <a:gd name="T61" fmla="*/ 3225 h 4316"/>
                  <a:gd name="T62" fmla="*/ 515 w 556"/>
                  <a:gd name="T63" fmla="*/ 2931 h 4316"/>
                  <a:gd name="T64" fmla="*/ 544 w 556"/>
                  <a:gd name="T65" fmla="*/ 2632 h 4316"/>
                  <a:gd name="T66" fmla="*/ 556 w 556"/>
                  <a:gd name="T67" fmla="*/ 2326 h 4316"/>
                  <a:gd name="T68" fmla="*/ 556 w 556"/>
                  <a:gd name="T69" fmla="*/ 2020 h 4316"/>
                  <a:gd name="T70" fmla="*/ 556 w 556"/>
                  <a:gd name="T71" fmla="*/ 202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3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>
                  <a:gd name="T0" fmla="*/ 688 w 688"/>
                  <a:gd name="T1" fmla="*/ 2086 h 4316"/>
                  <a:gd name="T2" fmla="*/ 670 w 688"/>
                  <a:gd name="T3" fmla="*/ 1810 h 4316"/>
                  <a:gd name="T4" fmla="*/ 634 w 688"/>
                  <a:gd name="T5" fmla="*/ 1541 h 4316"/>
                  <a:gd name="T6" fmla="*/ 574 w 688"/>
                  <a:gd name="T7" fmla="*/ 1271 h 4316"/>
                  <a:gd name="T8" fmla="*/ 497 w 688"/>
                  <a:gd name="T9" fmla="*/ 1007 h 4316"/>
                  <a:gd name="T10" fmla="*/ 401 w 688"/>
                  <a:gd name="T11" fmla="*/ 749 h 4316"/>
                  <a:gd name="T12" fmla="*/ 293 w 688"/>
                  <a:gd name="T13" fmla="*/ 492 h 4316"/>
                  <a:gd name="T14" fmla="*/ 162 w 688"/>
                  <a:gd name="T15" fmla="*/ 240 h 4316"/>
                  <a:gd name="T16" fmla="*/ 12 w 688"/>
                  <a:gd name="T17" fmla="*/ 0 h 4316"/>
                  <a:gd name="T18" fmla="*/ 0 w 688"/>
                  <a:gd name="T19" fmla="*/ 0 h 4316"/>
                  <a:gd name="T20" fmla="*/ 150 w 688"/>
                  <a:gd name="T21" fmla="*/ 240 h 4316"/>
                  <a:gd name="T22" fmla="*/ 281 w 688"/>
                  <a:gd name="T23" fmla="*/ 492 h 4316"/>
                  <a:gd name="T24" fmla="*/ 389 w 688"/>
                  <a:gd name="T25" fmla="*/ 749 h 4316"/>
                  <a:gd name="T26" fmla="*/ 485 w 688"/>
                  <a:gd name="T27" fmla="*/ 1007 h 4316"/>
                  <a:gd name="T28" fmla="*/ 562 w 688"/>
                  <a:gd name="T29" fmla="*/ 1271 h 4316"/>
                  <a:gd name="T30" fmla="*/ 622 w 688"/>
                  <a:gd name="T31" fmla="*/ 1541 h 4316"/>
                  <a:gd name="T32" fmla="*/ 658 w 688"/>
                  <a:gd name="T33" fmla="*/ 1810 h 4316"/>
                  <a:gd name="T34" fmla="*/ 676 w 688"/>
                  <a:gd name="T35" fmla="*/ 2086 h 4316"/>
                  <a:gd name="T36" fmla="*/ 676 w 688"/>
                  <a:gd name="T37" fmla="*/ 2368 h 4316"/>
                  <a:gd name="T38" fmla="*/ 658 w 688"/>
                  <a:gd name="T39" fmla="*/ 2650 h 4316"/>
                  <a:gd name="T40" fmla="*/ 616 w 688"/>
                  <a:gd name="T41" fmla="*/ 2931 h 4316"/>
                  <a:gd name="T42" fmla="*/ 556 w 688"/>
                  <a:gd name="T43" fmla="*/ 3213 h 4316"/>
                  <a:gd name="T44" fmla="*/ 473 w 688"/>
                  <a:gd name="T45" fmla="*/ 3495 h 4316"/>
                  <a:gd name="T46" fmla="*/ 371 w 688"/>
                  <a:gd name="T47" fmla="*/ 3777 h 4316"/>
                  <a:gd name="T48" fmla="*/ 251 w 688"/>
                  <a:gd name="T49" fmla="*/ 4046 h 4316"/>
                  <a:gd name="T50" fmla="*/ 114 w 688"/>
                  <a:gd name="T51" fmla="*/ 4316 h 4316"/>
                  <a:gd name="T52" fmla="*/ 126 w 688"/>
                  <a:gd name="T53" fmla="*/ 4316 h 4316"/>
                  <a:gd name="T54" fmla="*/ 263 w 688"/>
                  <a:gd name="T55" fmla="*/ 4046 h 4316"/>
                  <a:gd name="T56" fmla="*/ 383 w 688"/>
                  <a:gd name="T57" fmla="*/ 3777 h 4316"/>
                  <a:gd name="T58" fmla="*/ 485 w 688"/>
                  <a:gd name="T59" fmla="*/ 3495 h 4316"/>
                  <a:gd name="T60" fmla="*/ 568 w 688"/>
                  <a:gd name="T61" fmla="*/ 3219 h 4316"/>
                  <a:gd name="T62" fmla="*/ 628 w 688"/>
                  <a:gd name="T63" fmla="*/ 2937 h 4316"/>
                  <a:gd name="T64" fmla="*/ 670 w 688"/>
                  <a:gd name="T65" fmla="*/ 2656 h 4316"/>
                  <a:gd name="T66" fmla="*/ 688 w 688"/>
                  <a:gd name="T67" fmla="*/ 2368 h 4316"/>
                  <a:gd name="T68" fmla="*/ 688 w 688"/>
                  <a:gd name="T69" fmla="*/ 2086 h 4316"/>
                  <a:gd name="T70" fmla="*/ 688 w 688"/>
                  <a:gd name="T71" fmla="*/ 208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4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>
                  <a:gd name="T0" fmla="*/ 855 w 861"/>
                  <a:gd name="T1" fmla="*/ 2128 h 4316"/>
                  <a:gd name="T2" fmla="*/ 831 w 861"/>
                  <a:gd name="T3" fmla="*/ 1834 h 4316"/>
                  <a:gd name="T4" fmla="*/ 808 w 861"/>
                  <a:gd name="T5" fmla="*/ 1684 h 4316"/>
                  <a:gd name="T6" fmla="*/ 784 w 861"/>
                  <a:gd name="T7" fmla="*/ 1541 h 4316"/>
                  <a:gd name="T8" fmla="*/ 748 w 861"/>
                  <a:gd name="T9" fmla="*/ 1397 h 4316"/>
                  <a:gd name="T10" fmla="*/ 712 w 861"/>
                  <a:gd name="T11" fmla="*/ 1253 h 4316"/>
                  <a:gd name="T12" fmla="*/ 664 w 861"/>
                  <a:gd name="T13" fmla="*/ 1115 h 4316"/>
                  <a:gd name="T14" fmla="*/ 610 w 861"/>
                  <a:gd name="T15" fmla="*/ 977 h 4316"/>
                  <a:gd name="T16" fmla="*/ 491 w 861"/>
                  <a:gd name="T17" fmla="*/ 719 h 4316"/>
                  <a:gd name="T18" fmla="*/ 353 w 861"/>
                  <a:gd name="T19" fmla="*/ 468 h 4316"/>
                  <a:gd name="T20" fmla="*/ 192 w 861"/>
                  <a:gd name="T21" fmla="*/ 228 h 4316"/>
                  <a:gd name="T22" fmla="*/ 12 w 861"/>
                  <a:gd name="T23" fmla="*/ 0 h 4316"/>
                  <a:gd name="T24" fmla="*/ 0 w 861"/>
                  <a:gd name="T25" fmla="*/ 0 h 4316"/>
                  <a:gd name="T26" fmla="*/ 180 w 861"/>
                  <a:gd name="T27" fmla="*/ 228 h 4316"/>
                  <a:gd name="T28" fmla="*/ 341 w 861"/>
                  <a:gd name="T29" fmla="*/ 468 h 4316"/>
                  <a:gd name="T30" fmla="*/ 479 w 861"/>
                  <a:gd name="T31" fmla="*/ 719 h 4316"/>
                  <a:gd name="T32" fmla="*/ 598 w 861"/>
                  <a:gd name="T33" fmla="*/ 983 h 4316"/>
                  <a:gd name="T34" fmla="*/ 652 w 861"/>
                  <a:gd name="T35" fmla="*/ 1121 h 4316"/>
                  <a:gd name="T36" fmla="*/ 700 w 861"/>
                  <a:gd name="T37" fmla="*/ 1259 h 4316"/>
                  <a:gd name="T38" fmla="*/ 736 w 861"/>
                  <a:gd name="T39" fmla="*/ 1403 h 4316"/>
                  <a:gd name="T40" fmla="*/ 772 w 861"/>
                  <a:gd name="T41" fmla="*/ 1547 h 4316"/>
                  <a:gd name="T42" fmla="*/ 802 w 861"/>
                  <a:gd name="T43" fmla="*/ 1690 h 4316"/>
                  <a:gd name="T44" fmla="*/ 819 w 861"/>
                  <a:gd name="T45" fmla="*/ 1834 h 4316"/>
                  <a:gd name="T46" fmla="*/ 837 w 861"/>
                  <a:gd name="T47" fmla="*/ 1984 h 4316"/>
                  <a:gd name="T48" fmla="*/ 843 w 861"/>
                  <a:gd name="T49" fmla="*/ 2128 h 4316"/>
                  <a:gd name="T50" fmla="*/ 849 w 861"/>
                  <a:gd name="T51" fmla="*/ 2278 h 4316"/>
                  <a:gd name="T52" fmla="*/ 843 w 861"/>
                  <a:gd name="T53" fmla="*/ 2428 h 4316"/>
                  <a:gd name="T54" fmla="*/ 831 w 861"/>
                  <a:gd name="T55" fmla="*/ 2572 h 4316"/>
                  <a:gd name="T56" fmla="*/ 819 w 861"/>
                  <a:gd name="T57" fmla="*/ 2721 h 4316"/>
                  <a:gd name="T58" fmla="*/ 796 w 861"/>
                  <a:gd name="T59" fmla="*/ 2865 h 4316"/>
                  <a:gd name="T60" fmla="*/ 766 w 861"/>
                  <a:gd name="T61" fmla="*/ 3015 h 4316"/>
                  <a:gd name="T62" fmla="*/ 724 w 861"/>
                  <a:gd name="T63" fmla="*/ 3159 h 4316"/>
                  <a:gd name="T64" fmla="*/ 682 w 861"/>
                  <a:gd name="T65" fmla="*/ 3303 h 4316"/>
                  <a:gd name="T66" fmla="*/ 586 w 861"/>
                  <a:gd name="T67" fmla="*/ 3567 h 4316"/>
                  <a:gd name="T68" fmla="*/ 473 w 861"/>
                  <a:gd name="T69" fmla="*/ 3824 h 4316"/>
                  <a:gd name="T70" fmla="*/ 335 w 861"/>
                  <a:gd name="T71" fmla="*/ 4076 h 4316"/>
                  <a:gd name="T72" fmla="*/ 180 w 861"/>
                  <a:gd name="T73" fmla="*/ 4316 h 4316"/>
                  <a:gd name="T74" fmla="*/ 192 w 861"/>
                  <a:gd name="T75" fmla="*/ 4316 h 4316"/>
                  <a:gd name="T76" fmla="*/ 347 w 861"/>
                  <a:gd name="T77" fmla="*/ 4076 h 4316"/>
                  <a:gd name="T78" fmla="*/ 485 w 861"/>
                  <a:gd name="T79" fmla="*/ 3824 h 4316"/>
                  <a:gd name="T80" fmla="*/ 598 w 861"/>
                  <a:gd name="T81" fmla="*/ 3573 h 4316"/>
                  <a:gd name="T82" fmla="*/ 694 w 861"/>
                  <a:gd name="T83" fmla="*/ 3309 h 4316"/>
                  <a:gd name="T84" fmla="*/ 736 w 861"/>
                  <a:gd name="T85" fmla="*/ 3165 h 4316"/>
                  <a:gd name="T86" fmla="*/ 778 w 861"/>
                  <a:gd name="T87" fmla="*/ 3021 h 4316"/>
                  <a:gd name="T88" fmla="*/ 808 w 861"/>
                  <a:gd name="T89" fmla="*/ 2871 h 4316"/>
                  <a:gd name="T90" fmla="*/ 831 w 861"/>
                  <a:gd name="T91" fmla="*/ 2727 h 4316"/>
                  <a:gd name="T92" fmla="*/ 843 w 861"/>
                  <a:gd name="T93" fmla="*/ 2578 h 4316"/>
                  <a:gd name="T94" fmla="*/ 855 w 861"/>
                  <a:gd name="T95" fmla="*/ 2428 h 4316"/>
                  <a:gd name="T96" fmla="*/ 861 w 861"/>
                  <a:gd name="T97" fmla="*/ 2278 h 4316"/>
                  <a:gd name="T98" fmla="*/ 855 w 861"/>
                  <a:gd name="T99" fmla="*/ 2128 h 4316"/>
                  <a:gd name="T100" fmla="*/ 855 w 861"/>
                  <a:gd name="T101" fmla="*/ 212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5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>
                  <a:gd name="T0" fmla="*/ 18 w 149"/>
                  <a:gd name="T1" fmla="*/ 1942 h 4316"/>
                  <a:gd name="T2" fmla="*/ 30 w 149"/>
                  <a:gd name="T3" fmla="*/ 1630 h 4316"/>
                  <a:gd name="T4" fmla="*/ 42 w 149"/>
                  <a:gd name="T5" fmla="*/ 1331 h 4316"/>
                  <a:gd name="T6" fmla="*/ 59 w 149"/>
                  <a:gd name="T7" fmla="*/ 1055 h 4316"/>
                  <a:gd name="T8" fmla="*/ 77 w 149"/>
                  <a:gd name="T9" fmla="*/ 791 h 4316"/>
                  <a:gd name="T10" fmla="*/ 83 w 149"/>
                  <a:gd name="T11" fmla="*/ 671 h 4316"/>
                  <a:gd name="T12" fmla="*/ 95 w 149"/>
                  <a:gd name="T13" fmla="*/ 557 h 4316"/>
                  <a:gd name="T14" fmla="*/ 107 w 149"/>
                  <a:gd name="T15" fmla="*/ 444 h 4316"/>
                  <a:gd name="T16" fmla="*/ 113 w 149"/>
                  <a:gd name="T17" fmla="*/ 342 h 4316"/>
                  <a:gd name="T18" fmla="*/ 125 w 149"/>
                  <a:gd name="T19" fmla="*/ 246 h 4316"/>
                  <a:gd name="T20" fmla="*/ 131 w 149"/>
                  <a:gd name="T21" fmla="*/ 156 h 4316"/>
                  <a:gd name="T22" fmla="*/ 143 w 149"/>
                  <a:gd name="T23" fmla="*/ 72 h 4316"/>
                  <a:gd name="T24" fmla="*/ 149 w 149"/>
                  <a:gd name="T25" fmla="*/ 0 h 4316"/>
                  <a:gd name="T26" fmla="*/ 137 w 149"/>
                  <a:gd name="T27" fmla="*/ 0 h 4316"/>
                  <a:gd name="T28" fmla="*/ 131 w 149"/>
                  <a:gd name="T29" fmla="*/ 72 h 4316"/>
                  <a:gd name="T30" fmla="*/ 119 w 149"/>
                  <a:gd name="T31" fmla="*/ 156 h 4316"/>
                  <a:gd name="T32" fmla="*/ 113 w 149"/>
                  <a:gd name="T33" fmla="*/ 246 h 4316"/>
                  <a:gd name="T34" fmla="*/ 101 w 149"/>
                  <a:gd name="T35" fmla="*/ 342 h 4316"/>
                  <a:gd name="T36" fmla="*/ 95 w 149"/>
                  <a:gd name="T37" fmla="*/ 444 h 4316"/>
                  <a:gd name="T38" fmla="*/ 83 w 149"/>
                  <a:gd name="T39" fmla="*/ 557 h 4316"/>
                  <a:gd name="T40" fmla="*/ 71 w 149"/>
                  <a:gd name="T41" fmla="*/ 671 h 4316"/>
                  <a:gd name="T42" fmla="*/ 65 w 149"/>
                  <a:gd name="T43" fmla="*/ 791 h 4316"/>
                  <a:gd name="T44" fmla="*/ 48 w 149"/>
                  <a:gd name="T45" fmla="*/ 1055 h 4316"/>
                  <a:gd name="T46" fmla="*/ 30 w 149"/>
                  <a:gd name="T47" fmla="*/ 1331 h 4316"/>
                  <a:gd name="T48" fmla="*/ 18 w 149"/>
                  <a:gd name="T49" fmla="*/ 1630 h 4316"/>
                  <a:gd name="T50" fmla="*/ 6 w 149"/>
                  <a:gd name="T51" fmla="*/ 1942 h 4316"/>
                  <a:gd name="T52" fmla="*/ 0 w 149"/>
                  <a:gd name="T53" fmla="*/ 2278 h 4316"/>
                  <a:gd name="T54" fmla="*/ 6 w 149"/>
                  <a:gd name="T55" fmla="*/ 2602 h 4316"/>
                  <a:gd name="T56" fmla="*/ 12 w 149"/>
                  <a:gd name="T57" fmla="*/ 2919 h 4316"/>
                  <a:gd name="T58" fmla="*/ 24 w 149"/>
                  <a:gd name="T59" fmla="*/ 3219 h 4316"/>
                  <a:gd name="T60" fmla="*/ 36 w 149"/>
                  <a:gd name="T61" fmla="*/ 3513 h 4316"/>
                  <a:gd name="T62" fmla="*/ 59 w 149"/>
                  <a:gd name="T63" fmla="*/ 3794 h 4316"/>
                  <a:gd name="T64" fmla="*/ 89 w 149"/>
                  <a:gd name="T65" fmla="*/ 4058 h 4316"/>
                  <a:gd name="T66" fmla="*/ 125 w 149"/>
                  <a:gd name="T67" fmla="*/ 4316 h 4316"/>
                  <a:gd name="T68" fmla="*/ 137 w 149"/>
                  <a:gd name="T69" fmla="*/ 4316 h 4316"/>
                  <a:gd name="T70" fmla="*/ 101 w 149"/>
                  <a:gd name="T71" fmla="*/ 4058 h 4316"/>
                  <a:gd name="T72" fmla="*/ 71 w 149"/>
                  <a:gd name="T73" fmla="*/ 3794 h 4316"/>
                  <a:gd name="T74" fmla="*/ 48 w 149"/>
                  <a:gd name="T75" fmla="*/ 3513 h 4316"/>
                  <a:gd name="T76" fmla="*/ 36 w 149"/>
                  <a:gd name="T77" fmla="*/ 3225 h 4316"/>
                  <a:gd name="T78" fmla="*/ 24 w 149"/>
                  <a:gd name="T79" fmla="*/ 2919 h 4316"/>
                  <a:gd name="T80" fmla="*/ 18 w 149"/>
                  <a:gd name="T81" fmla="*/ 2608 h 4316"/>
                  <a:gd name="T82" fmla="*/ 12 w 149"/>
                  <a:gd name="T83" fmla="*/ 2278 h 4316"/>
                  <a:gd name="T84" fmla="*/ 18 w 149"/>
                  <a:gd name="T85" fmla="*/ 1942 h 4316"/>
                  <a:gd name="T86" fmla="*/ 18 w 149"/>
                  <a:gd name="T87" fmla="*/ 194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6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>
                  <a:gd name="T0" fmla="*/ 18 w 299"/>
                  <a:gd name="T1" fmla="*/ 2062 h 4316"/>
                  <a:gd name="T2" fmla="*/ 30 w 299"/>
                  <a:gd name="T3" fmla="*/ 1750 h 4316"/>
                  <a:gd name="T4" fmla="*/ 54 w 299"/>
                  <a:gd name="T5" fmla="*/ 1451 h 4316"/>
                  <a:gd name="T6" fmla="*/ 84 w 299"/>
                  <a:gd name="T7" fmla="*/ 1169 h 4316"/>
                  <a:gd name="T8" fmla="*/ 126 w 299"/>
                  <a:gd name="T9" fmla="*/ 899 h 4316"/>
                  <a:gd name="T10" fmla="*/ 162 w 299"/>
                  <a:gd name="T11" fmla="*/ 641 h 4316"/>
                  <a:gd name="T12" fmla="*/ 209 w 299"/>
                  <a:gd name="T13" fmla="*/ 408 h 4316"/>
                  <a:gd name="T14" fmla="*/ 251 w 299"/>
                  <a:gd name="T15" fmla="*/ 192 h 4316"/>
                  <a:gd name="T16" fmla="*/ 299 w 299"/>
                  <a:gd name="T17" fmla="*/ 0 h 4316"/>
                  <a:gd name="T18" fmla="*/ 287 w 299"/>
                  <a:gd name="T19" fmla="*/ 0 h 4316"/>
                  <a:gd name="T20" fmla="*/ 239 w 299"/>
                  <a:gd name="T21" fmla="*/ 192 h 4316"/>
                  <a:gd name="T22" fmla="*/ 198 w 299"/>
                  <a:gd name="T23" fmla="*/ 408 h 4316"/>
                  <a:gd name="T24" fmla="*/ 156 w 299"/>
                  <a:gd name="T25" fmla="*/ 641 h 4316"/>
                  <a:gd name="T26" fmla="*/ 114 w 299"/>
                  <a:gd name="T27" fmla="*/ 899 h 4316"/>
                  <a:gd name="T28" fmla="*/ 78 w 299"/>
                  <a:gd name="T29" fmla="*/ 1169 h 4316"/>
                  <a:gd name="T30" fmla="*/ 48 w 299"/>
                  <a:gd name="T31" fmla="*/ 1451 h 4316"/>
                  <a:gd name="T32" fmla="*/ 24 w 299"/>
                  <a:gd name="T33" fmla="*/ 1750 h 4316"/>
                  <a:gd name="T34" fmla="*/ 6 w 299"/>
                  <a:gd name="T35" fmla="*/ 2062 h 4316"/>
                  <a:gd name="T36" fmla="*/ 0 w 299"/>
                  <a:gd name="T37" fmla="*/ 2374 h 4316"/>
                  <a:gd name="T38" fmla="*/ 12 w 299"/>
                  <a:gd name="T39" fmla="*/ 2674 h 4316"/>
                  <a:gd name="T40" fmla="*/ 30 w 299"/>
                  <a:gd name="T41" fmla="*/ 2973 h 4316"/>
                  <a:gd name="T42" fmla="*/ 54 w 299"/>
                  <a:gd name="T43" fmla="*/ 3255 h 4316"/>
                  <a:gd name="T44" fmla="*/ 96 w 299"/>
                  <a:gd name="T45" fmla="*/ 3537 h 4316"/>
                  <a:gd name="T46" fmla="*/ 144 w 299"/>
                  <a:gd name="T47" fmla="*/ 3806 h 4316"/>
                  <a:gd name="T48" fmla="*/ 203 w 299"/>
                  <a:gd name="T49" fmla="*/ 4064 h 4316"/>
                  <a:gd name="T50" fmla="*/ 275 w 299"/>
                  <a:gd name="T51" fmla="*/ 4316 h 4316"/>
                  <a:gd name="T52" fmla="*/ 287 w 299"/>
                  <a:gd name="T53" fmla="*/ 4316 h 4316"/>
                  <a:gd name="T54" fmla="*/ 215 w 299"/>
                  <a:gd name="T55" fmla="*/ 4064 h 4316"/>
                  <a:gd name="T56" fmla="*/ 156 w 299"/>
                  <a:gd name="T57" fmla="*/ 3806 h 4316"/>
                  <a:gd name="T58" fmla="*/ 108 w 299"/>
                  <a:gd name="T59" fmla="*/ 3537 h 4316"/>
                  <a:gd name="T60" fmla="*/ 66 w 299"/>
                  <a:gd name="T61" fmla="*/ 3261 h 4316"/>
                  <a:gd name="T62" fmla="*/ 42 w 299"/>
                  <a:gd name="T63" fmla="*/ 2973 h 4316"/>
                  <a:gd name="T64" fmla="*/ 24 w 299"/>
                  <a:gd name="T65" fmla="*/ 2680 h 4316"/>
                  <a:gd name="T66" fmla="*/ 12 w 299"/>
                  <a:gd name="T67" fmla="*/ 2374 h 4316"/>
                  <a:gd name="T68" fmla="*/ 18 w 299"/>
                  <a:gd name="T69" fmla="*/ 2062 h 4316"/>
                  <a:gd name="T70" fmla="*/ 18 w 299"/>
                  <a:gd name="T71" fmla="*/ 206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7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>
                  <a:gd name="T0" fmla="*/ 424 w 424"/>
                  <a:gd name="T1" fmla="*/ 0 h 4316"/>
                  <a:gd name="T2" fmla="*/ 412 w 424"/>
                  <a:gd name="T3" fmla="*/ 0 h 4316"/>
                  <a:gd name="T4" fmla="*/ 316 w 424"/>
                  <a:gd name="T5" fmla="*/ 222 h 4316"/>
                  <a:gd name="T6" fmla="*/ 239 w 424"/>
                  <a:gd name="T7" fmla="*/ 462 h 4316"/>
                  <a:gd name="T8" fmla="*/ 167 w 424"/>
                  <a:gd name="T9" fmla="*/ 707 h 4316"/>
                  <a:gd name="T10" fmla="*/ 107 w 424"/>
                  <a:gd name="T11" fmla="*/ 971 h 4316"/>
                  <a:gd name="T12" fmla="*/ 65 w 424"/>
                  <a:gd name="T13" fmla="*/ 1247 h 4316"/>
                  <a:gd name="T14" fmla="*/ 29 w 424"/>
                  <a:gd name="T15" fmla="*/ 1529 h 4316"/>
                  <a:gd name="T16" fmla="*/ 6 w 424"/>
                  <a:gd name="T17" fmla="*/ 1822 h 4316"/>
                  <a:gd name="T18" fmla="*/ 0 w 424"/>
                  <a:gd name="T19" fmla="*/ 2122 h 4316"/>
                  <a:gd name="T20" fmla="*/ 6 w 424"/>
                  <a:gd name="T21" fmla="*/ 2404 h 4316"/>
                  <a:gd name="T22" fmla="*/ 24 w 424"/>
                  <a:gd name="T23" fmla="*/ 2686 h 4316"/>
                  <a:gd name="T24" fmla="*/ 47 w 424"/>
                  <a:gd name="T25" fmla="*/ 2961 h 4316"/>
                  <a:gd name="T26" fmla="*/ 89 w 424"/>
                  <a:gd name="T27" fmla="*/ 3243 h 4316"/>
                  <a:gd name="T28" fmla="*/ 137 w 424"/>
                  <a:gd name="T29" fmla="*/ 3519 h 4316"/>
                  <a:gd name="T30" fmla="*/ 197 w 424"/>
                  <a:gd name="T31" fmla="*/ 3788 h 4316"/>
                  <a:gd name="T32" fmla="*/ 269 w 424"/>
                  <a:gd name="T33" fmla="*/ 4058 h 4316"/>
                  <a:gd name="T34" fmla="*/ 346 w 424"/>
                  <a:gd name="T35" fmla="*/ 4316 h 4316"/>
                  <a:gd name="T36" fmla="*/ 358 w 424"/>
                  <a:gd name="T37" fmla="*/ 4316 h 4316"/>
                  <a:gd name="T38" fmla="*/ 281 w 424"/>
                  <a:gd name="T39" fmla="*/ 4058 h 4316"/>
                  <a:gd name="T40" fmla="*/ 209 w 424"/>
                  <a:gd name="T41" fmla="*/ 3788 h 4316"/>
                  <a:gd name="T42" fmla="*/ 149 w 424"/>
                  <a:gd name="T43" fmla="*/ 3519 h 4316"/>
                  <a:gd name="T44" fmla="*/ 101 w 424"/>
                  <a:gd name="T45" fmla="*/ 3243 h 4316"/>
                  <a:gd name="T46" fmla="*/ 59 w 424"/>
                  <a:gd name="T47" fmla="*/ 2961 h 4316"/>
                  <a:gd name="T48" fmla="*/ 35 w 424"/>
                  <a:gd name="T49" fmla="*/ 2686 h 4316"/>
                  <a:gd name="T50" fmla="*/ 18 w 424"/>
                  <a:gd name="T51" fmla="*/ 2404 h 4316"/>
                  <a:gd name="T52" fmla="*/ 12 w 424"/>
                  <a:gd name="T53" fmla="*/ 2122 h 4316"/>
                  <a:gd name="T54" fmla="*/ 18 w 424"/>
                  <a:gd name="T55" fmla="*/ 1822 h 4316"/>
                  <a:gd name="T56" fmla="*/ 41 w 424"/>
                  <a:gd name="T57" fmla="*/ 1529 h 4316"/>
                  <a:gd name="T58" fmla="*/ 71 w 424"/>
                  <a:gd name="T59" fmla="*/ 1247 h 4316"/>
                  <a:gd name="T60" fmla="*/ 119 w 424"/>
                  <a:gd name="T61" fmla="*/ 971 h 4316"/>
                  <a:gd name="T62" fmla="*/ 179 w 424"/>
                  <a:gd name="T63" fmla="*/ 707 h 4316"/>
                  <a:gd name="T64" fmla="*/ 245 w 424"/>
                  <a:gd name="T65" fmla="*/ 462 h 4316"/>
                  <a:gd name="T66" fmla="*/ 328 w 424"/>
                  <a:gd name="T67" fmla="*/ 222 h 4316"/>
                  <a:gd name="T68" fmla="*/ 424 w 424"/>
                  <a:gd name="T69" fmla="*/ 0 h 4316"/>
                  <a:gd name="T70" fmla="*/ 424 w 424"/>
                  <a:gd name="T7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8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>
                  <a:gd name="T0" fmla="*/ 12 w 574"/>
                  <a:gd name="T1" fmla="*/ 2146 h 4316"/>
                  <a:gd name="T2" fmla="*/ 24 w 574"/>
                  <a:gd name="T3" fmla="*/ 1846 h 4316"/>
                  <a:gd name="T4" fmla="*/ 54 w 574"/>
                  <a:gd name="T5" fmla="*/ 1559 h 4316"/>
                  <a:gd name="T6" fmla="*/ 96 w 574"/>
                  <a:gd name="T7" fmla="*/ 1277 h 4316"/>
                  <a:gd name="T8" fmla="*/ 162 w 574"/>
                  <a:gd name="T9" fmla="*/ 1001 h 4316"/>
                  <a:gd name="T10" fmla="*/ 239 w 574"/>
                  <a:gd name="T11" fmla="*/ 731 h 4316"/>
                  <a:gd name="T12" fmla="*/ 335 w 574"/>
                  <a:gd name="T13" fmla="*/ 480 h 4316"/>
                  <a:gd name="T14" fmla="*/ 449 w 574"/>
                  <a:gd name="T15" fmla="*/ 234 h 4316"/>
                  <a:gd name="T16" fmla="*/ 574 w 574"/>
                  <a:gd name="T17" fmla="*/ 0 h 4316"/>
                  <a:gd name="T18" fmla="*/ 562 w 574"/>
                  <a:gd name="T19" fmla="*/ 0 h 4316"/>
                  <a:gd name="T20" fmla="*/ 437 w 574"/>
                  <a:gd name="T21" fmla="*/ 234 h 4316"/>
                  <a:gd name="T22" fmla="*/ 323 w 574"/>
                  <a:gd name="T23" fmla="*/ 480 h 4316"/>
                  <a:gd name="T24" fmla="*/ 227 w 574"/>
                  <a:gd name="T25" fmla="*/ 737 h 4316"/>
                  <a:gd name="T26" fmla="*/ 150 w 574"/>
                  <a:gd name="T27" fmla="*/ 1001 h 4316"/>
                  <a:gd name="T28" fmla="*/ 84 w 574"/>
                  <a:gd name="T29" fmla="*/ 1277 h 4316"/>
                  <a:gd name="T30" fmla="*/ 42 w 574"/>
                  <a:gd name="T31" fmla="*/ 1559 h 4316"/>
                  <a:gd name="T32" fmla="*/ 12 w 574"/>
                  <a:gd name="T33" fmla="*/ 1852 h 4316"/>
                  <a:gd name="T34" fmla="*/ 0 w 574"/>
                  <a:gd name="T35" fmla="*/ 2146 h 4316"/>
                  <a:gd name="T36" fmla="*/ 6 w 574"/>
                  <a:gd name="T37" fmla="*/ 2434 h 4316"/>
                  <a:gd name="T38" fmla="*/ 30 w 574"/>
                  <a:gd name="T39" fmla="*/ 2715 h 4316"/>
                  <a:gd name="T40" fmla="*/ 66 w 574"/>
                  <a:gd name="T41" fmla="*/ 2997 h 4316"/>
                  <a:gd name="T42" fmla="*/ 120 w 574"/>
                  <a:gd name="T43" fmla="*/ 3273 h 4316"/>
                  <a:gd name="T44" fmla="*/ 191 w 574"/>
                  <a:gd name="T45" fmla="*/ 3549 h 4316"/>
                  <a:gd name="T46" fmla="*/ 275 w 574"/>
                  <a:gd name="T47" fmla="*/ 3812 h 4316"/>
                  <a:gd name="T48" fmla="*/ 371 w 574"/>
                  <a:gd name="T49" fmla="*/ 4070 h 4316"/>
                  <a:gd name="T50" fmla="*/ 484 w 574"/>
                  <a:gd name="T51" fmla="*/ 4316 h 4316"/>
                  <a:gd name="T52" fmla="*/ 496 w 574"/>
                  <a:gd name="T53" fmla="*/ 4316 h 4316"/>
                  <a:gd name="T54" fmla="*/ 383 w 574"/>
                  <a:gd name="T55" fmla="*/ 4070 h 4316"/>
                  <a:gd name="T56" fmla="*/ 287 w 574"/>
                  <a:gd name="T57" fmla="*/ 3812 h 4316"/>
                  <a:gd name="T58" fmla="*/ 203 w 574"/>
                  <a:gd name="T59" fmla="*/ 3549 h 4316"/>
                  <a:gd name="T60" fmla="*/ 132 w 574"/>
                  <a:gd name="T61" fmla="*/ 3273 h 4316"/>
                  <a:gd name="T62" fmla="*/ 78 w 574"/>
                  <a:gd name="T63" fmla="*/ 2997 h 4316"/>
                  <a:gd name="T64" fmla="*/ 42 w 574"/>
                  <a:gd name="T65" fmla="*/ 2715 h 4316"/>
                  <a:gd name="T66" fmla="*/ 18 w 574"/>
                  <a:gd name="T67" fmla="*/ 2434 h 4316"/>
                  <a:gd name="T68" fmla="*/ 12 w 574"/>
                  <a:gd name="T69" fmla="*/ 2146 h 4316"/>
                  <a:gd name="T70" fmla="*/ 12 w 574"/>
                  <a:gd name="T71" fmla="*/ 214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9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>
                  <a:gd name="T0" fmla="*/ 12 w 735"/>
                  <a:gd name="T1" fmla="*/ 2098 h 4316"/>
                  <a:gd name="T2" fmla="*/ 29 w 735"/>
                  <a:gd name="T3" fmla="*/ 1798 h 4316"/>
                  <a:gd name="T4" fmla="*/ 71 w 735"/>
                  <a:gd name="T5" fmla="*/ 1505 h 4316"/>
                  <a:gd name="T6" fmla="*/ 131 w 735"/>
                  <a:gd name="T7" fmla="*/ 1223 h 4316"/>
                  <a:gd name="T8" fmla="*/ 215 w 735"/>
                  <a:gd name="T9" fmla="*/ 941 h 4316"/>
                  <a:gd name="T10" fmla="*/ 316 w 735"/>
                  <a:gd name="T11" fmla="*/ 689 h 4316"/>
                  <a:gd name="T12" fmla="*/ 442 w 735"/>
                  <a:gd name="T13" fmla="*/ 444 h 4316"/>
                  <a:gd name="T14" fmla="*/ 580 w 735"/>
                  <a:gd name="T15" fmla="*/ 216 h 4316"/>
                  <a:gd name="T16" fmla="*/ 735 w 735"/>
                  <a:gd name="T17" fmla="*/ 0 h 4316"/>
                  <a:gd name="T18" fmla="*/ 723 w 735"/>
                  <a:gd name="T19" fmla="*/ 0 h 4316"/>
                  <a:gd name="T20" fmla="*/ 568 w 735"/>
                  <a:gd name="T21" fmla="*/ 210 h 4316"/>
                  <a:gd name="T22" fmla="*/ 430 w 735"/>
                  <a:gd name="T23" fmla="*/ 438 h 4316"/>
                  <a:gd name="T24" fmla="*/ 311 w 735"/>
                  <a:gd name="T25" fmla="*/ 683 h 4316"/>
                  <a:gd name="T26" fmla="*/ 209 w 735"/>
                  <a:gd name="T27" fmla="*/ 941 h 4316"/>
                  <a:gd name="T28" fmla="*/ 125 w 735"/>
                  <a:gd name="T29" fmla="*/ 1217 h 4316"/>
                  <a:gd name="T30" fmla="*/ 59 w 735"/>
                  <a:gd name="T31" fmla="*/ 1505 h 4316"/>
                  <a:gd name="T32" fmla="*/ 18 w 735"/>
                  <a:gd name="T33" fmla="*/ 1798 h 4316"/>
                  <a:gd name="T34" fmla="*/ 0 w 735"/>
                  <a:gd name="T35" fmla="*/ 2098 h 4316"/>
                  <a:gd name="T36" fmla="*/ 6 w 735"/>
                  <a:gd name="T37" fmla="*/ 2404 h 4316"/>
                  <a:gd name="T38" fmla="*/ 29 w 735"/>
                  <a:gd name="T39" fmla="*/ 2709 h 4316"/>
                  <a:gd name="T40" fmla="*/ 77 w 735"/>
                  <a:gd name="T41" fmla="*/ 3015 h 4316"/>
                  <a:gd name="T42" fmla="*/ 149 w 735"/>
                  <a:gd name="T43" fmla="*/ 3315 h 4316"/>
                  <a:gd name="T44" fmla="*/ 227 w 735"/>
                  <a:gd name="T45" fmla="*/ 3573 h 4316"/>
                  <a:gd name="T46" fmla="*/ 316 w 735"/>
                  <a:gd name="T47" fmla="*/ 3824 h 4316"/>
                  <a:gd name="T48" fmla="*/ 424 w 735"/>
                  <a:gd name="T49" fmla="*/ 4076 h 4316"/>
                  <a:gd name="T50" fmla="*/ 544 w 735"/>
                  <a:gd name="T51" fmla="*/ 4316 h 4316"/>
                  <a:gd name="T52" fmla="*/ 556 w 735"/>
                  <a:gd name="T53" fmla="*/ 4316 h 4316"/>
                  <a:gd name="T54" fmla="*/ 436 w 735"/>
                  <a:gd name="T55" fmla="*/ 4076 h 4316"/>
                  <a:gd name="T56" fmla="*/ 328 w 735"/>
                  <a:gd name="T57" fmla="*/ 3824 h 4316"/>
                  <a:gd name="T58" fmla="*/ 239 w 735"/>
                  <a:gd name="T59" fmla="*/ 3573 h 4316"/>
                  <a:gd name="T60" fmla="*/ 161 w 735"/>
                  <a:gd name="T61" fmla="*/ 3315 h 4316"/>
                  <a:gd name="T62" fmla="*/ 89 w 735"/>
                  <a:gd name="T63" fmla="*/ 3015 h 4316"/>
                  <a:gd name="T64" fmla="*/ 41 w 735"/>
                  <a:gd name="T65" fmla="*/ 2709 h 4316"/>
                  <a:gd name="T66" fmla="*/ 18 w 735"/>
                  <a:gd name="T67" fmla="*/ 2404 h 4316"/>
                  <a:gd name="T68" fmla="*/ 12 w 735"/>
                  <a:gd name="T69" fmla="*/ 2098 h 4316"/>
                  <a:gd name="T70" fmla="*/ 12 w 735"/>
                  <a:gd name="T71" fmla="*/ 209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40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>
                  <a:gd name="T0" fmla="*/ 18 w 837"/>
                  <a:gd name="T1" fmla="*/ 1948 h 4316"/>
                  <a:gd name="T2" fmla="*/ 48 w 837"/>
                  <a:gd name="T3" fmla="*/ 1708 h 4316"/>
                  <a:gd name="T4" fmla="*/ 96 w 837"/>
                  <a:gd name="T5" fmla="*/ 1475 h 4316"/>
                  <a:gd name="T6" fmla="*/ 161 w 837"/>
                  <a:gd name="T7" fmla="*/ 1235 h 4316"/>
                  <a:gd name="T8" fmla="*/ 251 w 837"/>
                  <a:gd name="T9" fmla="*/ 995 h 4316"/>
                  <a:gd name="T10" fmla="*/ 365 w 837"/>
                  <a:gd name="T11" fmla="*/ 755 h 4316"/>
                  <a:gd name="T12" fmla="*/ 496 w 837"/>
                  <a:gd name="T13" fmla="*/ 510 h 4316"/>
                  <a:gd name="T14" fmla="*/ 658 w 837"/>
                  <a:gd name="T15" fmla="*/ 258 h 4316"/>
                  <a:gd name="T16" fmla="*/ 741 w 837"/>
                  <a:gd name="T17" fmla="*/ 132 h 4316"/>
                  <a:gd name="T18" fmla="*/ 837 w 837"/>
                  <a:gd name="T19" fmla="*/ 0 h 4316"/>
                  <a:gd name="T20" fmla="*/ 825 w 837"/>
                  <a:gd name="T21" fmla="*/ 0 h 4316"/>
                  <a:gd name="T22" fmla="*/ 729 w 837"/>
                  <a:gd name="T23" fmla="*/ 132 h 4316"/>
                  <a:gd name="T24" fmla="*/ 640 w 837"/>
                  <a:gd name="T25" fmla="*/ 258 h 4316"/>
                  <a:gd name="T26" fmla="*/ 562 w 837"/>
                  <a:gd name="T27" fmla="*/ 384 h 4316"/>
                  <a:gd name="T28" fmla="*/ 484 w 837"/>
                  <a:gd name="T29" fmla="*/ 510 h 4316"/>
                  <a:gd name="T30" fmla="*/ 353 w 837"/>
                  <a:gd name="T31" fmla="*/ 755 h 4316"/>
                  <a:gd name="T32" fmla="*/ 239 w 837"/>
                  <a:gd name="T33" fmla="*/ 995 h 4316"/>
                  <a:gd name="T34" fmla="*/ 150 w 837"/>
                  <a:gd name="T35" fmla="*/ 1235 h 4316"/>
                  <a:gd name="T36" fmla="*/ 84 w 837"/>
                  <a:gd name="T37" fmla="*/ 1469 h 4316"/>
                  <a:gd name="T38" fmla="*/ 36 w 837"/>
                  <a:gd name="T39" fmla="*/ 1702 h 4316"/>
                  <a:gd name="T40" fmla="*/ 6 w 837"/>
                  <a:gd name="T41" fmla="*/ 1942 h 4316"/>
                  <a:gd name="T42" fmla="*/ 0 w 837"/>
                  <a:gd name="T43" fmla="*/ 2200 h 4316"/>
                  <a:gd name="T44" fmla="*/ 12 w 837"/>
                  <a:gd name="T45" fmla="*/ 2470 h 4316"/>
                  <a:gd name="T46" fmla="*/ 48 w 837"/>
                  <a:gd name="T47" fmla="*/ 2739 h 4316"/>
                  <a:gd name="T48" fmla="*/ 114 w 837"/>
                  <a:gd name="T49" fmla="*/ 3027 h 4316"/>
                  <a:gd name="T50" fmla="*/ 150 w 837"/>
                  <a:gd name="T51" fmla="*/ 3171 h 4316"/>
                  <a:gd name="T52" fmla="*/ 197 w 837"/>
                  <a:gd name="T53" fmla="*/ 3321 h 4316"/>
                  <a:gd name="T54" fmla="*/ 245 w 837"/>
                  <a:gd name="T55" fmla="*/ 3477 h 4316"/>
                  <a:gd name="T56" fmla="*/ 305 w 837"/>
                  <a:gd name="T57" fmla="*/ 3639 h 4316"/>
                  <a:gd name="T58" fmla="*/ 365 w 837"/>
                  <a:gd name="T59" fmla="*/ 3800 h 4316"/>
                  <a:gd name="T60" fmla="*/ 437 w 837"/>
                  <a:gd name="T61" fmla="*/ 3968 h 4316"/>
                  <a:gd name="T62" fmla="*/ 508 w 837"/>
                  <a:gd name="T63" fmla="*/ 4136 h 4316"/>
                  <a:gd name="T64" fmla="*/ 592 w 837"/>
                  <a:gd name="T65" fmla="*/ 4316 h 4316"/>
                  <a:gd name="T66" fmla="*/ 604 w 837"/>
                  <a:gd name="T67" fmla="*/ 4316 h 4316"/>
                  <a:gd name="T68" fmla="*/ 520 w 837"/>
                  <a:gd name="T69" fmla="*/ 4136 h 4316"/>
                  <a:gd name="T70" fmla="*/ 448 w 837"/>
                  <a:gd name="T71" fmla="*/ 3968 h 4316"/>
                  <a:gd name="T72" fmla="*/ 377 w 837"/>
                  <a:gd name="T73" fmla="*/ 3800 h 4316"/>
                  <a:gd name="T74" fmla="*/ 317 w 837"/>
                  <a:gd name="T75" fmla="*/ 3639 h 4316"/>
                  <a:gd name="T76" fmla="*/ 257 w 837"/>
                  <a:gd name="T77" fmla="*/ 3477 h 4316"/>
                  <a:gd name="T78" fmla="*/ 209 w 837"/>
                  <a:gd name="T79" fmla="*/ 3327 h 4316"/>
                  <a:gd name="T80" fmla="*/ 161 w 837"/>
                  <a:gd name="T81" fmla="*/ 3171 h 4316"/>
                  <a:gd name="T82" fmla="*/ 126 w 837"/>
                  <a:gd name="T83" fmla="*/ 3027 h 4316"/>
                  <a:gd name="T84" fmla="*/ 60 w 837"/>
                  <a:gd name="T85" fmla="*/ 2739 h 4316"/>
                  <a:gd name="T86" fmla="*/ 24 w 837"/>
                  <a:gd name="T87" fmla="*/ 2470 h 4316"/>
                  <a:gd name="T88" fmla="*/ 12 w 837"/>
                  <a:gd name="T89" fmla="*/ 2206 h 4316"/>
                  <a:gd name="T90" fmla="*/ 18 w 837"/>
                  <a:gd name="T91" fmla="*/ 1948 h 4316"/>
                  <a:gd name="T92" fmla="*/ 18 w 837"/>
                  <a:gd name="T93" fmla="*/ 194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</p:grpSp>
        <p:sp>
          <p:nvSpPr>
            <p:cNvPr id="9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>
                <a:gd name="T0" fmla="*/ 0 w 604"/>
                <a:gd name="T1" fmla="*/ 54 h 1415"/>
                <a:gd name="T2" fmla="*/ 42 w 604"/>
                <a:gd name="T3" fmla="*/ 228 h 1415"/>
                <a:gd name="T4" fmla="*/ 96 w 604"/>
                <a:gd name="T5" fmla="*/ 402 h 1415"/>
                <a:gd name="T6" fmla="*/ 161 w 604"/>
                <a:gd name="T7" fmla="*/ 576 h 1415"/>
                <a:gd name="T8" fmla="*/ 227 w 604"/>
                <a:gd name="T9" fmla="*/ 744 h 1415"/>
                <a:gd name="T10" fmla="*/ 305 w 604"/>
                <a:gd name="T11" fmla="*/ 917 h 1415"/>
                <a:gd name="T12" fmla="*/ 389 w 604"/>
                <a:gd name="T13" fmla="*/ 1085 h 1415"/>
                <a:gd name="T14" fmla="*/ 484 w 604"/>
                <a:gd name="T15" fmla="*/ 1253 h 1415"/>
                <a:gd name="T16" fmla="*/ 586 w 604"/>
                <a:gd name="T17" fmla="*/ 1415 h 1415"/>
                <a:gd name="T18" fmla="*/ 604 w 604"/>
                <a:gd name="T19" fmla="*/ 1415 h 1415"/>
                <a:gd name="T20" fmla="*/ 496 w 604"/>
                <a:gd name="T21" fmla="*/ 1247 h 1415"/>
                <a:gd name="T22" fmla="*/ 401 w 604"/>
                <a:gd name="T23" fmla="*/ 1073 h 1415"/>
                <a:gd name="T24" fmla="*/ 311 w 604"/>
                <a:gd name="T25" fmla="*/ 899 h 1415"/>
                <a:gd name="T26" fmla="*/ 233 w 604"/>
                <a:gd name="T27" fmla="*/ 720 h 1415"/>
                <a:gd name="T28" fmla="*/ 161 w 604"/>
                <a:gd name="T29" fmla="*/ 546 h 1415"/>
                <a:gd name="T30" fmla="*/ 102 w 604"/>
                <a:gd name="T31" fmla="*/ 366 h 1415"/>
                <a:gd name="T32" fmla="*/ 48 w 604"/>
                <a:gd name="T33" fmla="*/ 180 h 1415"/>
                <a:gd name="T34" fmla="*/ 0 w 604"/>
                <a:gd name="T35" fmla="*/ 0 h 1415"/>
                <a:gd name="T36" fmla="*/ 0 w 604"/>
                <a:gd name="T37" fmla="*/ 54 h 1415"/>
                <a:gd name="T38" fmla="*/ 0 w 604"/>
                <a:gd name="T39" fmla="*/ 54 h 1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10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>
                <a:gd name="T0" fmla="*/ 0 w 227"/>
                <a:gd name="T1" fmla="*/ 30 h 426"/>
                <a:gd name="T2" fmla="*/ 108 w 227"/>
                <a:gd name="T3" fmla="*/ 240 h 426"/>
                <a:gd name="T4" fmla="*/ 215 w 227"/>
                <a:gd name="T5" fmla="*/ 426 h 426"/>
                <a:gd name="T6" fmla="*/ 227 w 227"/>
                <a:gd name="T7" fmla="*/ 426 h 426"/>
                <a:gd name="T8" fmla="*/ 167 w 227"/>
                <a:gd name="T9" fmla="*/ 330 h 426"/>
                <a:gd name="T10" fmla="*/ 114 w 227"/>
                <a:gd name="T11" fmla="*/ 222 h 426"/>
                <a:gd name="T12" fmla="*/ 0 w 227"/>
                <a:gd name="T13" fmla="*/ 0 h 426"/>
                <a:gd name="T14" fmla="*/ 0 w 227"/>
                <a:gd name="T15" fmla="*/ 30 h 426"/>
                <a:gd name="T16" fmla="*/ 0 w 227"/>
                <a:gd name="T17" fmla="*/ 3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11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>
                <a:gd name="T0" fmla="*/ 981 w 981"/>
                <a:gd name="T1" fmla="*/ 1786 h 1786"/>
                <a:gd name="T2" fmla="*/ 981 w 981"/>
                <a:gd name="T3" fmla="*/ 1720 h 1786"/>
                <a:gd name="T4" fmla="*/ 969 w 981"/>
                <a:gd name="T5" fmla="*/ 1666 h 1786"/>
                <a:gd name="T6" fmla="*/ 957 w 981"/>
                <a:gd name="T7" fmla="*/ 1613 h 1786"/>
                <a:gd name="T8" fmla="*/ 921 w 981"/>
                <a:gd name="T9" fmla="*/ 1487 h 1786"/>
                <a:gd name="T10" fmla="*/ 885 w 981"/>
                <a:gd name="T11" fmla="*/ 1361 h 1786"/>
                <a:gd name="T12" fmla="*/ 796 w 981"/>
                <a:gd name="T13" fmla="*/ 1121 h 1786"/>
                <a:gd name="T14" fmla="*/ 682 w 981"/>
                <a:gd name="T15" fmla="*/ 899 h 1786"/>
                <a:gd name="T16" fmla="*/ 562 w 981"/>
                <a:gd name="T17" fmla="*/ 689 h 1786"/>
                <a:gd name="T18" fmla="*/ 431 w 981"/>
                <a:gd name="T19" fmla="*/ 498 h 1786"/>
                <a:gd name="T20" fmla="*/ 293 w 981"/>
                <a:gd name="T21" fmla="*/ 318 h 1786"/>
                <a:gd name="T22" fmla="*/ 150 w 981"/>
                <a:gd name="T23" fmla="*/ 150 h 1786"/>
                <a:gd name="T24" fmla="*/ 12 w 981"/>
                <a:gd name="T25" fmla="*/ 0 h 1786"/>
                <a:gd name="T26" fmla="*/ 0 w 981"/>
                <a:gd name="T27" fmla="*/ 0 h 1786"/>
                <a:gd name="T28" fmla="*/ 138 w 981"/>
                <a:gd name="T29" fmla="*/ 150 h 1786"/>
                <a:gd name="T30" fmla="*/ 275 w 981"/>
                <a:gd name="T31" fmla="*/ 318 h 1786"/>
                <a:gd name="T32" fmla="*/ 413 w 981"/>
                <a:gd name="T33" fmla="*/ 498 h 1786"/>
                <a:gd name="T34" fmla="*/ 545 w 981"/>
                <a:gd name="T35" fmla="*/ 689 h 1786"/>
                <a:gd name="T36" fmla="*/ 670 w 981"/>
                <a:gd name="T37" fmla="*/ 899 h 1786"/>
                <a:gd name="T38" fmla="*/ 778 w 981"/>
                <a:gd name="T39" fmla="*/ 1121 h 1786"/>
                <a:gd name="T40" fmla="*/ 873 w 981"/>
                <a:gd name="T41" fmla="*/ 1361 h 1786"/>
                <a:gd name="T42" fmla="*/ 909 w 981"/>
                <a:gd name="T43" fmla="*/ 1487 h 1786"/>
                <a:gd name="T44" fmla="*/ 945 w 981"/>
                <a:gd name="T45" fmla="*/ 1619 h 1786"/>
                <a:gd name="T46" fmla="*/ 963 w 981"/>
                <a:gd name="T47" fmla="*/ 1702 h 1786"/>
                <a:gd name="T48" fmla="*/ 981 w 981"/>
                <a:gd name="T49" fmla="*/ 1786 h 1786"/>
                <a:gd name="T50" fmla="*/ 981 w 981"/>
                <a:gd name="T51" fmla="*/ 1786 h 1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12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>
                <a:gd name="T0" fmla="*/ 717 w 717"/>
                <a:gd name="T1" fmla="*/ 845 h 845"/>
                <a:gd name="T2" fmla="*/ 717 w 717"/>
                <a:gd name="T3" fmla="*/ 821 h 845"/>
                <a:gd name="T4" fmla="*/ 574 w 717"/>
                <a:gd name="T5" fmla="*/ 605 h 845"/>
                <a:gd name="T6" fmla="*/ 406 w 717"/>
                <a:gd name="T7" fmla="*/ 396 h 845"/>
                <a:gd name="T8" fmla="*/ 221 w 717"/>
                <a:gd name="T9" fmla="*/ 192 h 845"/>
                <a:gd name="T10" fmla="*/ 17 w 717"/>
                <a:gd name="T11" fmla="*/ 0 h 845"/>
                <a:gd name="T12" fmla="*/ 0 w 717"/>
                <a:gd name="T13" fmla="*/ 0 h 845"/>
                <a:gd name="T14" fmla="*/ 209 w 717"/>
                <a:gd name="T15" fmla="*/ 198 h 845"/>
                <a:gd name="T16" fmla="*/ 400 w 717"/>
                <a:gd name="T17" fmla="*/ 408 h 845"/>
                <a:gd name="T18" fmla="*/ 568 w 717"/>
                <a:gd name="T19" fmla="*/ 623 h 845"/>
                <a:gd name="T20" fmla="*/ 717 w 717"/>
                <a:gd name="T21" fmla="*/ 845 h 845"/>
                <a:gd name="T22" fmla="*/ 717 w 717"/>
                <a:gd name="T23" fmla="*/ 845 h 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13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>
                <a:gd name="T0" fmla="*/ 407 w 407"/>
                <a:gd name="T1" fmla="*/ 414 h 414"/>
                <a:gd name="T2" fmla="*/ 407 w 407"/>
                <a:gd name="T3" fmla="*/ 396 h 414"/>
                <a:gd name="T4" fmla="*/ 222 w 407"/>
                <a:gd name="T5" fmla="*/ 192 h 414"/>
                <a:gd name="T6" fmla="*/ 12 w 407"/>
                <a:gd name="T7" fmla="*/ 0 h 414"/>
                <a:gd name="T8" fmla="*/ 0 w 407"/>
                <a:gd name="T9" fmla="*/ 0 h 414"/>
                <a:gd name="T10" fmla="*/ 108 w 407"/>
                <a:gd name="T11" fmla="*/ 102 h 414"/>
                <a:gd name="T12" fmla="*/ 216 w 407"/>
                <a:gd name="T13" fmla="*/ 204 h 414"/>
                <a:gd name="T14" fmla="*/ 407 w 407"/>
                <a:gd name="T15" fmla="*/ 414 h 414"/>
                <a:gd name="T16" fmla="*/ 407 w 407"/>
                <a:gd name="T17" fmla="*/ 414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14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>
                <a:gd name="T0" fmla="*/ 0 w 855"/>
                <a:gd name="T1" fmla="*/ 1361 h 1409"/>
                <a:gd name="T2" fmla="*/ 0 w 855"/>
                <a:gd name="T3" fmla="*/ 1409 h 1409"/>
                <a:gd name="T4" fmla="*/ 54 w 855"/>
                <a:gd name="T5" fmla="*/ 1211 h 1409"/>
                <a:gd name="T6" fmla="*/ 126 w 855"/>
                <a:gd name="T7" fmla="*/ 1013 h 1409"/>
                <a:gd name="T8" fmla="*/ 215 w 855"/>
                <a:gd name="T9" fmla="*/ 827 h 1409"/>
                <a:gd name="T10" fmla="*/ 311 w 855"/>
                <a:gd name="T11" fmla="*/ 647 h 1409"/>
                <a:gd name="T12" fmla="*/ 431 w 855"/>
                <a:gd name="T13" fmla="*/ 474 h 1409"/>
                <a:gd name="T14" fmla="*/ 556 w 855"/>
                <a:gd name="T15" fmla="*/ 312 h 1409"/>
                <a:gd name="T16" fmla="*/ 700 w 855"/>
                <a:gd name="T17" fmla="*/ 150 h 1409"/>
                <a:gd name="T18" fmla="*/ 855 w 855"/>
                <a:gd name="T19" fmla="*/ 0 h 1409"/>
                <a:gd name="T20" fmla="*/ 837 w 855"/>
                <a:gd name="T21" fmla="*/ 0 h 1409"/>
                <a:gd name="T22" fmla="*/ 688 w 855"/>
                <a:gd name="T23" fmla="*/ 144 h 1409"/>
                <a:gd name="T24" fmla="*/ 550 w 855"/>
                <a:gd name="T25" fmla="*/ 300 h 1409"/>
                <a:gd name="T26" fmla="*/ 425 w 855"/>
                <a:gd name="T27" fmla="*/ 462 h 1409"/>
                <a:gd name="T28" fmla="*/ 311 w 855"/>
                <a:gd name="T29" fmla="*/ 629 h 1409"/>
                <a:gd name="T30" fmla="*/ 215 w 855"/>
                <a:gd name="T31" fmla="*/ 803 h 1409"/>
                <a:gd name="T32" fmla="*/ 132 w 855"/>
                <a:gd name="T33" fmla="*/ 983 h 1409"/>
                <a:gd name="T34" fmla="*/ 60 w 855"/>
                <a:gd name="T35" fmla="*/ 1169 h 1409"/>
                <a:gd name="T36" fmla="*/ 0 w 855"/>
                <a:gd name="T37" fmla="*/ 1361 h 1409"/>
                <a:gd name="T38" fmla="*/ 0 w 855"/>
                <a:gd name="T39" fmla="*/ 1361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>
                <a:gd name="T0" fmla="*/ 586 w 586"/>
                <a:gd name="T1" fmla="*/ 0 h 599"/>
                <a:gd name="T2" fmla="*/ 568 w 586"/>
                <a:gd name="T3" fmla="*/ 0 h 599"/>
                <a:gd name="T4" fmla="*/ 407 w 586"/>
                <a:gd name="T5" fmla="*/ 132 h 599"/>
                <a:gd name="T6" fmla="*/ 257 w 586"/>
                <a:gd name="T7" fmla="*/ 270 h 599"/>
                <a:gd name="T8" fmla="*/ 120 w 586"/>
                <a:gd name="T9" fmla="*/ 420 h 599"/>
                <a:gd name="T10" fmla="*/ 0 w 586"/>
                <a:gd name="T11" fmla="*/ 575 h 599"/>
                <a:gd name="T12" fmla="*/ 0 w 586"/>
                <a:gd name="T13" fmla="*/ 599 h 599"/>
                <a:gd name="T14" fmla="*/ 120 w 586"/>
                <a:gd name="T15" fmla="*/ 432 h 599"/>
                <a:gd name="T16" fmla="*/ 257 w 586"/>
                <a:gd name="T17" fmla="*/ 282 h 599"/>
                <a:gd name="T18" fmla="*/ 413 w 586"/>
                <a:gd name="T19" fmla="*/ 138 h 599"/>
                <a:gd name="T20" fmla="*/ 586 w 586"/>
                <a:gd name="T21" fmla="*/ 0 h 599"/>
                <a:gd name="T22" fmla="*/ 586 w 586"/>
                <a:gd name="T23" fmla="*/ 0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16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>
                <a:gd name="T0" fmla="*/ 269 w 269"/>
                <a:gd name="T1" fmla="*/ 0 h 252"/>
                <a:gd name="T2" fmla="*/ 251 w 269"/>
                <a:gd name="T3" fmla="*/ 0 h 252"/>
                <a:gd name="T4" fmla="*/ 120 w 269"/>
                <a:gd name="T5" fmla="*/ 114 h 252"/>
                <a:gd name="T6" fmla="*/ 60 w 269"/>
                <a:gd name="T7" fmla="*/ 174 h 252"/>
                <a:gd name="T8" fmla="*/ 0 w 269"/>
                <a:gd name="T9" fmla="*/ 234 h 252"/>
                <a:gd name="T10" fmla="*/ 0 w 269"/>
                <a:gd name="T11" fmla="*/ 252 h 252"/>
                <a:gd name="T12" fmla="*/ 126 w 269"/>
                <a:gd name="T13" fmla="*/ 120 h 252"/>
                <a:gd name="T14" fmla="*/ 269 w 269"/>
                <a:gd name="T15" fmla="*/ 0 h 252"/>
                <a:gd name="T16" fmla="*/ 269 w 269"/>
                <a:gd name="T17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17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18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19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grpSp>
          <p:nvGrpSpPr>
            <p:cNvPr id="20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23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24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25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26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27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</p:grpSp>
        <p:sp>
          <p:nvSpPr>
            <p:cNvPr id="21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22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</p:grpSp>
      <p:sp>
        <p:nvSpPr>
          <p:cNvPr id="694311" name="Rectangle 3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694312" name="Rectangle 4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41" name="Rectangle 4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42" name="Rectangle 4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43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83B71EC-CA27-4C23-9AB2-2A6451DB62FC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323587"/>
      </p:ext>
    </p:extLst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A01F47-C20D-4D34-8B9F-0AA60AB81264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049618"/>
      </p:ext>
    </p:extLst>
  </p:cSld>
  <p:clrMapOvr>
    <a:masterClrMapping/>
  </p:clrMapOvr>
  <p:transition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D69BF2-B553-4577-AE6F-33209C7FCDDE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242160"/>
      </p:ext>
    </p:extLst>
  </p:cSld>
  <p:clrMapOvr>
    <a:masterClrMapping/>
  </p:clrMapOvr>
  <p:transition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F38C50-7CAD-4482-A7D8-DF7DB683CF42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401740"/>
      </p:ext>
    </p:extLst>
  </p:cSld>
  <p:clrMapOvr>
    <a:masterClrMapping/>
  </p:clrMapOvr>
  <p:transition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8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9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E5AAE2-8635-4FCE-BC33-EA020632AF27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765826"/>
      </p:ext>
    </p:extLst>
  </p:cSld>
  <p:clrMapOvr>
    <a:masterClrMapping/>
  </p:clrMapOvr>
  <p:transition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BE8DDD-6A66-43C8-9F5C-1DBC4034F5C7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903528"/>
      </p:ext>
    </p:extLst>
  </p:cSld>
  <p:clrMapOvr>
    <a:masterClrMapping/>
  </p:clrMapOvr>
  <p:transition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C1E4DA-42C1-4FA9-8021-B57643995094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1270858"/>
      </p:ext>
    </p:extLst>
  </p:cSld>
  <p:clrMapOvr>
    <a:masterClrMapping/>
  </p:clrMapOvr>
  <p:transition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8236B0-3B13-46CB-B1AB-93A2D6EAC17E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349492"/>
      </p:ext>
    </p:extLst>
  </p:cSld>
  <p:clrMapOvr>
    <a:masterClrMapping/>
  </p:clrMapOvr>
  <p:transition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54ADA5-7BB5-4D26-BD99-155CC1DCA05B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930909"/>
      </p:ext>
    </p:extLst>
  </p:cSld>
  <p:clrMapOvr>
    <a:masterClrMapping/>
  </p:clrMapOvr>
  <p:transition>
    <p:dissolv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986E95-32A9-4BB0-9535-FED189A4E882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397145"/>
      </p:ext>
    </p:extLst>
  </p:cSld>
  <p:clrMapOvr>
    <a:masterClrMapping/>
  </p:clrMapOvr>
  <p:transition>
    <p:dissolv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B4518E-272D-4039-8864-3D3C8AB1D742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745153"/>
      </p:ext>
    </p:extLst>
  </p:cSld>
  <p:clrMapOvr>
    <a:masterClrMapping/>
  </p:clrMapOvr>
  <p:transition>
    <p:dissolv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351112-A460-4B40-A873-D46594C45A20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396891"/>
      </p:ext>
    </p:extLst>
  </p:cSld>
  <p:clrMapOvr>
    <a:masterClrMapping/>
  </p:clrMapOvr>
  <p:transition>
    <p:dissolv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33137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80054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89759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0582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12236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02323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55451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67416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3519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54781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21864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prstClr val="black">
                    <a:tint val="75000"/>
                  </a:prstClr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7BF94-A690-446C-8FCA-8D6E615C1A6D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86797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46A7A-E36A-4CE3-A8BD-619B501EF3FE}" type="datetimeFigureOut">
              <a:rPr lang="en-US" smtClean="0"/>
              <a:t>10/20/2021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600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2056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57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58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59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60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3930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  <a:cs typeface="Arial" panose="020B0604020202020204" pitchFamily="34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3930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  <a:cs typeface="Arial" panose="020B0604020202020204" pitchFamily="34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43930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99D658B-52B9-4457-8ECB-F84308663E77}" type="slidenum">
              <a:rPr lang="en-U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031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89923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/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¡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0028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1588" y="0"/>
            <a:ext cx="9148762" cy="6851650"/>
            <a:chOff x="1" y="0"/>
            <a:chExt cx="5763" cy="4316"/>
          </a:xfrm>
        </p:grpSpPr>
        <p:sp>
          <p:nvSpPr>
            <p:cNvPr id="693251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>
                <a:gd name="T0" fmla="*/ 717 w 717"/>
                <a:gd name="T1" fmla="*/ 72 h 1690"/>
                <a:gd name="T2" fmla="*/ 717 w 717"/>
                <a:gd name="T3" fmla="*/ 0 h 1690"/>
                <a:gd name="T4" fmla="*/ 699 w 717"/>
                <a:gd name="T5" fmla="*/ 101 h 1690"/>
                <a:gd name="T6" fmla="*/ 675 w 717"/>
                <a:gd name="T7" fmla="*/ 209 h 1690"/>
                <a:gd name="T8" fmla="*/ 627 w 717"/>
                <a:gd name="T9" fmla="*/ 389 h 1690"/>
                <a:gd name="T10" fmla="*/ 574 w 717"/>
                <a:gd name="T11" fmla="*/ 569 h 1690"/>
                <a:gd name="T12" fmla="*/ 502 w 717"/>
                <a:gd name="T13" fmla="*/ 749 h 1690"/>
                <a:gd name="T14" fmla="*/ 424 w 717"/>
                <a:gd name="T15" fmla="*/ 935 h 1690"/>
                <a:gd name="T16" fmla="*/ 334 w 717"/>
                <a:gd name="T17" fmla="*/ 1121 h 1690"/>
                <a:gd name="T18" fmla="*/ 233 w 717"/>
                <a:gd name="T19" fmla="*/ 1312 h 1690"/>
                <a:gd name="T20" fmla="*/ 125 w 717"/>
                <a:gd name="T21" fmla="*/ 1498 h 1690"/>
                <a:gd name="T22" fmla="*/ 0 w 717"/>
                <a:gd name="T23" fmla="*/ 1690 h 1690"/>
                <a:gd name="T24" fmla="*/ 11 w 717"/>
                <a:gd name="T25" fmla="*/ 1690 h 1690"/>
                <a:gd name="T26" fmla="*/ 137 w 717"/>
                <a:gd name="T27" fmla="*/ 1498 h 1690"/>
                <a:gd name="T28" fmla="*/ 245 w 717"/>
                <a:gd name="T29" fmla="*/ 1312 h 1690"/>
                <a:gd name="T30" fmla="*/ 346 w 717"/>
                <a:gd name="T31" fmla="*/ 1121 h 1690"/>
                <a:gd name="T32" fmla="*/ 436 w 717"/>
                <a:gd name="T33" fmla="*/ 935 h 1690"/>
                <a:gd name="T34" fmla="*/ 514 w 717"/>
                <a:gd name="T35" fmla="*/ 749 h 1690"/>
                <a:gd name="T36" fmla="*/ 585 w 717"/>
                <a:gd name="T37" fmla="*/ 569 h 1690"/>
                <a:gd name="T38" fmla="*/ 639 w 717"/>
                <a:gd name="T39" fmla="*/ 389 h 1690"/>
                <a:gd name="T40" fmla="*/ 687 w 717"/>
                <a:gd name="T41" fmla="*/ 209 h 1690"/>
                <a:gd name="T42" fmla="*/ 705 w 717"/>
                <a:gd name="T43" fmla="*/ 143 h 1690"/>
                <a:gd name="T44" fmla="*/ 717 w 717"/>
                <a:gd name="T45" fmla="*/ 72 h 1690"/>
                <a:gd name="T46" fmla="*/ 717 w 717"/>
                <a:gd name="T47" fmla="*/ 72 h 1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52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>
                <a:gd name="T0" fmla="*/ 377 w 377"/>
                <a:gd name="T1" fmla="*/ 0 h 522"/>
                <a:gd name="T2" fmla="*/ 293 w 377"/>
                <a:gd name="T3" fmla="*/ 132 h 522"/>
                <a:gd name="T4" fmla="*/ 204 w 377"/>
                <a:gd name="T5" fmla="*/ 264 h 522"/>
                <a:gd name="T6" fmla="*/ 102 w 377"/>
                <a:gd name="T7" fmla="*/ 396 h 522"/>
                <a:gd name="T8" fmla="*/ 0 w 377"/>
                <a:gd name="T9" fmla="*/ 522 h 522"/>
                <a:gd name="T10" fmla="*/ 12 w 377"/>
                <a:gd name="T11" fmla="*/ 522 h 522"/>
                <a:gd name="T12" fmla="*/ 114 w 377"/>
                <a:gd name="T13" fmla="*/ 402 h 522"/>
                <a:gd name="T14" fmla="*/ 204 w 377"/>
                <a:gd name="T15" fmla="*/ 282 h 522"/>
                <a:gd name="T16" fmla="*/ 377 w 377"/>
                <a:gd name="T17" fmla="*/ 24 h 522"/>
                <a:gd name="T18" fmla="*/ 377 w 377"/>
                <a:gd name="T19" fmla="*/ 0 h 522"/>
                <a:gd name="T20" fmla="*/ 377 w 377"/>
                <a:gd name="T21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53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>
                <a:gd name="T0" fmla="*/ 0 w 84"/>
                <a:gd name="T1" fmla="*/ 102 h 102"/>
                <a:gd name="T2" fmla="*/ 18 w 84"/>
                <a:gd name="T3" fmla="*/ 102 h 102"/>
                <a:gd name="T4" fmla="*/ 48 w 84"/>
                <a:gd name="T5" fmla="*/ 60 h 102"/>
                <a:gd name="T6" fmla="*/ 84 w 84"/>
                <a:gd name="T7" fmla="*/ 24 h 102"/>
                <a:gd name="T8" fmla="*/ 84 w 84"/>
                <a:gd name="T9" fmla="*/ 0 h 102"/>
                <a:gd name="T10" fmla="*/ 42 w 84"/>
                <a:gd name="T11" fmla="*/ 54 h 102"/>
                <a:gd name="T12" fmla="*/ 0 w 84"/>
                <a:gd name="T13" fmla="*/ 102 h 102"/>
                <a:gd name="T14" fmla="*/ 0 w 84"/>
                <a:gd name="T1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grpSp>
          <p:nvGrpSpPr>
            <p:cNvPr id="2059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693255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>
                  <a:gd name="T0" fmla="*/ 0 w 72"/>
                  <a:gd name="T1" fmla="*/ 0 h 4316"/>
                  <a:gd name="T2" fmla="*/ 60 w 72"/>
                  <a:gd name="T3" fmla="*/ 4316 h 4316"/>
                  <a:gd name="T4" fmla="*/ 72 w 72"/>
                  <a:gd name="T5" fmla="*/ 4316 h 4316"/>
                  <a:gd name="T6" fmla="*/ 12 w 72"/>
                  <a:gd name="T7" fmla="*/ 0 h 4316"/>
                  <a:gd name="T8" fmla="*/ 0 w 72"/>
                  <a:gd name="T9" fmla="*/ 0 h 4316"/>
                  <a:gd name="T10" fmla="*/ 0 w 72"/>
                  <a:gd name="T1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56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>
                  <a:gd name="T0" fmla="*/ 24 w 174"/>
                  <a:gd name="T1" fmla="*/ 0 h 4316"/>
                  <a:gd name="T2" fmla="*/ 12 w 174"/>
                  <a:gd name="T3" fmla="*/ 0 h 4316"/>
                  <a:gd name="T4" fmla="*/ 42 w 174"/>
                  <a:gd name="T5" fmla="*/ 216 h 4316"/>
                  <a:gd name="T6" fmla="*/ 72 w 174"/>
                  <a:gd name="T7" fmla="*/ 444 h 4316"/>
                  <a:gd name="T8" fmla="*/ 96 w 174"/>
                  <a:gd name="T9" fmla="*/ 689 h 4316"/>
                  <a:gd name="T10" fmla="*/ 120 w 174"/>
                  <a:gd name="T11" fmla="*/ 947 h 4316"/>
                  <a:gd name="T12" fmla="*/ 132 w 174"/>
                  <a:gd name="T13" fmla="*/ 1211 h 4316"/>
                  <a:gd name="T14" fmla="*/ 150 w 174"/>
                  <a:gd name="T15" fmla="*/ 1487 h 4316"/>
                  <a:gd name="T16" fmla="*/ 156 w 174"/>
                  <a:gd name="T17" fmla="*/ 1768 h 4316"/>
                  <a:gd name="T18" fmla="*/ 162 w 174"/>
                  <a:gd name="T19" fmla="*/ 2062 h 4316"/>
                  <a:gd name="T20" fmla="*/ 156 w 174"/>
                  <a:gd name="T21" fmla="*/ 2644 h 4316"/>
                  <a:gd name="T22" fmla="*/ 126 w 174"/>
                  <a:gd name="T23" fmla="*/ 3225 h 4316"/>
                  <a:gd name="T24" fmla="*/ 108 w 174"/>
                  <a:gd name="T25" fmla="*/ 3507 h 4316"/>
                  <a:gd name="T26" fmla="*/ 78 w 174"/>
                  <a:gd name="T27" fmla="*/ 3788 h 4316"/>
                  <a:gd name="T28" fmla="*/ 42 w 174"/>
                  <a:gd name="T29" fmla="*/ 4058 h 4316"/>
                  <a:gd name="T30" fmla="*/ 0 w 174"/>
                  <a:gd name="T31" fmla="*/ 4316 h 4316"/>
                  <a:gd name="T32" fmla="*/ 12 w 174"/>
                  <a:gd name="T33" fmla="*/ 4316 h 4316"/>
                  <a:gd name="T34" fmla="*/ 54 w 174"/>
                  <a:gd name="T35" fmla="*/ 4058 h 4316"/>
                  <a:gd name="T36" fmla="*/ 90 w 174"/>
                  <a:gd name="T37" fmla="*/ 3782 h 4316"/>
                  <a:gd name="T38" fmla="*/ 120 w 174"/>
                  <a:gd name="T39" fmla="*/ 3507 h 4316"/>
                  <a:gd name="T40" fmla="*/ 138 w 174"/>
                  <a:gd name="T41" fmla="*/ 3219 h 4316"/>
                  <a:gd name="T42" fmla="*/ 168 w 174"/>
                  <a:gd name="T43" fmla="*/ 2638 h 4316"/>
                  <a:gd name="T44" fmla="*/ 174 w 174"/>
                  <a:gd name="T45" fmla="*/ 2056 h 4316"/>
                  <a:gd name="T46" fmla="*/ 168 w 174"/>
                  <a:gd name="T47" fmla="*/ 1768 h 4316"/>
                  <a:gd name="T48" fmla="*/ 162 w 174"/>
                  <a:gd name="T49" fmla="*/ 1487 h 4316"/>
                  <a:gd name="T50" fmla="*/ 144 w 174"/>
                  <a:gd name="T51" fmla="*/ 1211 h 4316"/>
                  <a:gd name="T52" fmla="*/ 132 w 174"/>
                  <a:gd name="T53" fmla="*/ 941 h 4316"/>
                  <a:gd name="T54" fmla="*/ 108 w 174"/>
                  <a:gd name="T55" fmla="*/ 689 h 4316"/>
                  <a:gd name="T56" fmla="*/ 84 w 174"/>
                  <a:gd name="T57" fmla="*/ 444 h 4316"/>
                  <a:gd name="T58" fmla="*/ 54 w 174"/>
                  <a:gd name="T59" fmla="*/ 216 h 4316"/>
                  <a:gd name="T60" fmla="*/ 24 w 174"/>
                  <a:gd name="T61" fmla="*/ 0 h 4316"/>
                  <a:gd name="T62" fmla="*/ 24 w 174"/>
                  <a:gd name="T63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57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>
                  <a:gd name="T0" fmla="*/ 329 w 335"/>
                  <a:gd name="T1" fmla="*/ 2014 h 4316"/>
                  <a:gd name="T2" fmla="*/ 317 w 335"/>
                  <a:gd name="T3" fmla="*/ 1726 h 4316"/>
                  <a:gd name="T4" fmla="*/ 293 w 335"/>
                  <a:gd name="T5" fmla="*/ 1445 h 4316"/>
                  <a:gd name="T6" fmla="*/ 263 w 335"/>
                  <a:gd name="T7" fmla="*/ 1175 h 4316"/>
                  <a:gd name="T8" fmla="*/ 228 w 335"/>
                  <a:gd name="T9" fmla="*/ 917 h 4316"/>
                  <a:gd name="T10" fmla="*/ 186 w 335"/>
                  <a:gd name="T11" fmla="*/ 665 h 4316"/>
                  <a:gd name="T12" fmla="*/ 132 w 335"/>
                  <a:gd name="T13" fmla="*/ 432 h 4316"/>
                  <a:gd name="T14" fmla="*/ 78 w 335"/>
                  <a:gd name="T15" fmla="*/ 204 h 4316"/>
                  <a:gd name="T16" fmla="*/ 12 w 335"/>
                  <a:gd name="T17" fmla="*/ 0 h 4316"/>
                  <a:gd name="T18" fmla="*/ 0 w 335"/>
                  <a:gd name="T19" fmla="*/ 0 h 4316"/>
                  <a:gd name="T20" fmla="*/ 66 w 335"/>
                  <a:gd name="T21" fmla="*/ 204 h 4316"/>
                  <a:gd name="T22" fmla="*/ 120 w 335"/>
                  <a:gd name="T23" fmla="*/ 432 h 4316"/>
                  <a:gd name="T24" fmla="*/ 174 w 335"/>
                  <a:gd name="T25" fmla="*/ 665 h 4316"/>
                  <a:gd name="T26" fmla="*/ 216 w 335"/>
                  <a:gd name="T27" fmla="*/ 917 h 4316"/>
                  <a:gd name="T28" fmla="*/ 251 w 335"/>
                  <a:gd name="T29" fmla="*/ 1175 h 4316"/>
                  <a:gd name="T30" fmla="*/ 281 w 335"/>
                  <a:gd name="T31" fmla="*/ 1445 h 4316"/>
                  <a:gd name="T32" fmla="*/ 305 w 335"/>
                  <a:gd name="T33" fmla="*/ 1726 h 4316"/>
                  <a:gd name="T34" fmla="*/ 317 w 335"/>
                  <a:gd name="T35" fmla="*/ 2014 h 4316"/>
                  <a:gd name="T36" fmla="*/ 323 w 335"/>
                  <a:gd name="T37" fmla="*/ 2314 h 4316"/>
                  <a:gd name="T38" fmla="*/ 317 w 335"/>
                  <a:gd name="T39" fmla="*/ 2608 h 4316"/>
                  <a:gd name="T40" fmla="*/ 305 w 335"/>
                  <a:gd name="T41" fmla="*/ 2907 h 4316"/>
                  <a:gd name="T42" fmla="*/ 281 w 335"/>
                  <a:gd name="T43" fmla="*/ 3201 h 4316"/>
                  <a:gd name="T44" fmla="*/ 257 w 335"/>
                  <a:gd name="T45" fmla="*/ 3489 h 4316"/>
                  <a:gd name="T46" fmla="*/ 216 w 335"/>
                  <a:gd name="T47" fmla="*/ 3777 h 4316"/>
                  <a:gd name="T48" fmla="*/ 174 w 335"/>
                  <a:gd name="T49" fmla="*/ 4052 h 4316"/>
                  <a:gd name="T50" fmla="*/ 120 w 335"/>
                  <a:gd name="T51" fmla="*/ 4316 h 4316"/>
                  <a:gd name="T52" fmla="*/ 132 w 335"/>
                  <a:gd name="T53" fmla="*/ 4316 h 4316"/>
                  <a:gd name="T54" fmla="*/ 186 w 335"/>
                  <a:gd name="T55" fmla="*/ 4052 h 4316"/>
                  <a:gd name="T56" fmla="*/ 228 w 335"/>
                  <a:gd name="T57" fmla="*/ 3777 h 4316"/>
                  <a:gd name="T58" fmla="*/ 269 w 335"/>
                  <a:gd name="T59" fmla="*/ 3489 h 4316"/>
                  <a:gd name="T60" fmla="*/ 293 w 335"/>
                  <a:gd name="T61" fmla="*/ 3201 h 4316"/>
                  <a:gd name="T62" fmla="*/ 317 w 335"/>
                  <a:gd name="T63" fmla="*/ 2907 h 4316"/>
                  <a:gd name="T64" fmla="*/ 329 w 335"/>
                  <a:gd name="T65" fmla="*/ 2608 h 4316"/>
                  <a:gd name="T66" fmla="*/ 335 w 335"/>
                  <a:gd name="T67" fmla="*/ 2314 h 4316"/>
                  <a:gd name="T68" fmla="*/ 329 w 335"/>
                  <a:gd name="T69" fmla="*/ 2014 h 4316"/>
                  <a:gd name="T70" fmla="*/ 329 w 335"/>
                  <a:gd name="T71" fmla="*/ 201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58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>
                  <a:gd name="T0" fmla="*/ 413 w 425"/>
                  <a:gd name="T1" fmla="*/ 1924 h 4316"/>
                  <a:gd name="T2" fmla="*/ 395 w 425"/>
                  <a:gd name="T3" fmla="*/ 1690 h 4316"/>
                  <a:gd name="T4" fmla="*/ 365 w 425"/>
                  <a:gd name="T5" fmla="*/ 1457 h 4316"/>
                  <a:gd name="T6" fmla="*/ 329 w 425"/>
                  <a:gd name="T7" fmla="*/ 1229 h 4316"/>
                  <a:gd name="T8" fmla="*/ 281 w 425"/>
                  <a:gd name="T9" fmla="*/ 1001 h 4316"/>
                  <a:gd name="T10" fmla="*/ 227 w 425"/>
                  <a:gd name="T11" fmla="*/ 761 h 4316"/>
                  <a:gd name="T12" fmla="*/ 162 w 425"/>
                  <a:gd name="T13" fmla="*/ 522 h 4316"/>
                  <a:gd name="T14" fmla="*/ 90 w 425"/>
                  <a:gd name="T15" fmla="*/ 270 h 4316"/>
                  <a:gd name="T16" fmla="*/ 12 w 425"/>
                  <a:gd name="T17" fmla="*/ 0 h 4316"/>
                  <a:gd name="T18" fmla="*/ 0 w 425"/>
                  <a:gd name="T19" fmla="*/ 0 h 4316"/>
                  <a:gd name="T20" fmla="*/ 84 w 425"/>
                  <a:gd name="T21" fmla="*/ 270 h 4316"/>
                  <a:gd name="T22" fmla="*/ 156 w 425"/>
                  <a:gd name="T23" fmla="*/ 522 h 4316"/>
                  <a:gd name="T24" fmla="*/ 216 w 425"/>
                  <a:gd name="T25" fmla="*/ 767 h 4316"/>
                  <a:gd name="T26" fmla="*/ 275 w 425"/>
                  <a:gd name="T27" fmla="*/ 1001 h 4316"/>
                  <a:gd name="T28" fmla="*/ 317 w 425"/>
                  <a:gd name="T29" fmla="*/ 1235 h 4316"/>
                  <a:gd name="T30" fmla="*/ 353 w 425"/>
                  <a:gd name="T31" fmla="*/ 1463 h 4316"/>
                  <a:gd name="T32" fmla="*/ 383 w 425"/>
                  <a:gd name="T33" fmla="*/ 1690 h 4316"/>
                  <a:gd name="T34" fmla="*/ 401 w 425"/>
                  <a:gd name="T35" fmla="*/ 1924 h 4316"/>
                  <a:gd name="T36" fmla="*/ 413 w 425"/>
                  <a:gd name="T37" fmla="*/ 2188 h 4316"/>
                  <a:gd name="T38" fmla="*/ 407 w 425"/>
                  <a:gd name="T39" fmla="*/ 2458 h 4316"/>
                  <a:gd name="T40" fmla="*/ 395 w 425"/>
                  <a:gd name="T41" fmla="*/ 2733 h 4316"/>
                  <a:gd name="T42" fmla="*/ 365 w 425"/>
                  <a:gd name="T43" fmla="*/ 3021 h 4316"/>
                  <a:gd name="T44" fmla="*/ 329 w 425"/>
                  <a:gd name="T45" fmla="*/ 3321 h 4316"/>
                  <a:gd name="T46" fmla="*/ 275 w 425"/>
                  <a:gd name="T47" fmla="*/ 3639 h 4316"/>
                  <a:gd name="T48" fmla="*/ 204 w 425"/>
                  <a:gd name="T49" fmla="*/ 3968 h 4316"/>
                  <a:gd name="T50" fmla="*/ 126 w 425"/>
                  <a:gd name="T51" fmla="*/ 4316 h 4316"/>
                  <a:gd name="T52" fmla="*/ 138 w 425"/>
                  <a:gd name="T53" fmla="*/ 4316 h 4316"/>
                  <a:gd name="T54" fmla="*/ 216 w 425"/>
                  <a:gd name="T55" fmla="*/ 3968 h 4316"/>
                  <a:gd name="T56" fmla="*/ 287 w 425"/>
                  <a:gd name="T57" fmla="*/ 3639 h 4316"/>
                  <a:gd name="T58" fmla="*/ 341 w 425"/>
                  <a:gd name="T59" fmla="*/ 3321 h 4316"/>
                  <a:gd name="T60" fmla="*/ 377 w 425"/>
                  <a:gd name="T61" fmla="*/ 3021 h 4316"/>
                  <a:gd name="T62" fmla="*/ 407 w 425"/>
                  <a:gd name="T63" fmla="*/ 2733 h 4316"/>
                  <a:gd name="T64" fmla="*/ 419 w 425"/>
                  <a:gd name="T65" fmla="*/ 2458 h 4316"/>
                  <a:gd name="T66" fmla="*/ 425 w 425"/>
                  <a:gd name="T67" fmla="*/ 2188 h 4316"/>
                  <a:gd name="T68" fmla="*/ 413 w 425"/>
                  <a:gd name="T69" fmla="*/ 1924 h 4316"/>
                  <a:gd name="T70" fmla="*/ 413 w 425"/>
                  <a:gd name="T71" fmla="*/ 192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59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>
                  <a:gd name="T0" fmla="*/ 556 w 556"/>
                  <a:gd name="T1" fmla="*/ 2020 h 4316"/>
                  <a:gd name="T2" fmla="*/ 538 w 556"/>
                  <a:gd name="T3" fmla="*/ 1732 h 4316"/>
                  <a:gd name="T4" fmla="*/ 503 w 556"/>
                  <a:gd name="T5" fmla="*/ 1445 h 4316"/>
                  <a:gd name="T6" fmla="*/ 455 w 556"/>
                  <a:gd name="T7" fmla="*/ 1175 h 4316"/>
                  <a:gd name="T8" fmla="*/ 395 w 556"/>
                  <a:gd name="T9" fmla="*/ 911 h 4316"/>
                  <a:gd name="T10" fmla="*/ 317 w 556"/>
                  <a:gd name="T11" fmla="*/ 659 h 4316"/>
                  <a:gd name="T12" fmla="*/ 228 w 556"/>
                  <a:gd name="T13" fmla="*/ 426 h 4316"/>
                  <a:gd name="T14" fmla="*/ 126 w 556"/>
                  <a:gd name="T15" fmla="*/ 204 h 4316"/>
                  <a:gd name="T16" fmla="*/ 12 w 556"/>
                  <a:gd name="T17" fmla="*/ 0 h 4316"/>
                  <a:gd name="T18" fmla="*/ 0 w 556"/>
                  <a:gd name="T19" fmla="*/ 0 h 4316"/>
                  <a:gd name="T20" fmla="*/ 114 w 556"/>
                  <a:gd name="T21" fmla="*/ 204 h 4316"/>
                  <a:gd name="T22" fmla="*/ 216 w 556"/>
                  <a:gd name="T23" fmla="*/ 426 h 4316"/>
                  <a:gd name="T24" fmla="*/ 305 w 556"/>
                  <a:gd name="T25" fmla="*/ 659 h 4316"/>
                  <a:gd name="T26" fmla="*/ 383 w 556"/>
                  <a:gd name="T27" fmla="*/ 911 h 4316"/>
                  <a:gd name="T28" fmla="*/ 443 w 556"/>
                  <a:gd name="T29" fmla="*/ 1175 h 4316"/>
                  <a:gd name="T30" fmla="*/ 491 w 556"/>
                  <a:gd name="T31" fmla="*/ 1445 h 4316"/>
                  <a:gd name="T32" fmla="*/ 526 w 556"/>
                  <a:gd name="T33" fmla="*/ 1732 h 4316"/>
                  <a:gd name="T34" fmla="*/ 544 w 556"/>
                  <a:gd name="T35" fmla="*/ 2020 h 4316"/>
                  <a:gd name="T36" fmla="*/ 544 w 556"/>
                  <a:gd name="T37" fmla="*/ 2326 h 4316"/>
                  <a:gd name="T38" fmla="*/ 532 w 556"/>
                  <a:gd name="T39" fmla="*/ 2632 h 4316"/>
                  <a:gd name="T40" fmla="*/ 503 w 556"/>
                  <a:gd name="T41" fmla="*/ 2931 h 4316"/>
                  <a:gd name="T42" fmla="*/ 455 w 556"/>
                  <a:gd name="T43" fmla="*/ 3225 h 4316"/>
                  <a:gd name="T44" fmla="*/ 389 w 556"/>
                  <a:gd name="T45" fmla="*/ 3513 h 4316"/>
                  <a:gd name="T46" fmla="*/ 311 w 556"/>
                  <a:gd name="T47" fmla="*/ 3788 h 4316"/>
                  <a:gd name="T48" fmla="*/ 216 w 556"/>
                  <a:gd name="T49" fmla="*/ 4058 h 4316"/>
                  <a:gd name="T50" fmla="*/ 102 w 556"/>
                  <a:gd name="T51" fmla="*/ 4316 h 4316"/>
                  <a:gd name="T52" fmla="*/ 114 w 556"/>
                  <a:gd name="T53" fmla="*/ 4316 h 4316"/>
                  <a:gd name="T54" fmla="*/ 228 w 556"/>
                  <a:gd name="T55" fmla="*/ 4058 h 4316"/>
                  <a:gd name="T56" fmla="*/ 323 w 556"/>
                  <a:gd name="T57" fmla="*/ 3788 h 4316"/>
                  <a:gd name="T58" fmla="*/ 401 w 556"/>
                  <a:gd name="T59" fmla="*/ 3513 h 4316"/>
                  <a:gd name="T60" fmla="*/ 467 w 556"/>
                  <a:gd name="T61" fmla="*/ 3225 h 4316"/>
                  <a:gd name="T62" fmla="*/ 515 w 556"/>
                  <a:gd name="T63" fmla="*/ 2931 h 4316"/>
                  <a:gd name="T64" fmla="*/ 544 w 556"/>
                  <a:gd name="T65" fmla="*/ 2632 h 4316"/>
                  <a:gd name="T66" fmla="*/ 556 w 556"/>
                  <a:gd name="T67" fmla="*/ 2326 h 4316"/>
                  <a:gd name="T68" fmla="*/ 556 w 556"/>
                  <a:gd name="T69" fmla="*/ 2020 h 4316"/>
                  <a:gd name="T70" fmla="*/ 556 w 556"/>
                  <a:gd name="T71" fmla="*/ 202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60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>
                  <a:gd name="T0" fmla="*/ 688 w 688"/>
                  <a:gd name="T1" fmla="*/ 2086 h 4316"/>
                  <a:gd name="T2" fmla="*/ 670 w 688"/>
                  <a:gd name="T3" fmla="*/ 1810 h 4316"/>
                  <a:gd name="T4" fmla="*/ 634 w 688"/>
                  <a:gd name="T5" fmla="*/ 1541 h 4316"/>
                  <a:gd name="T6" fmla="*/ 574 w 688"/>
                  <a:gd name="T7" fmla="*/ 1271 h 4316"/>
                  <a:gd name="T8" fmla="*/ 497 w 688"/>
                  <a:gd name="T9" fmla="*/ 1007 h 4316"/>
                  <a:gd name="T10" fmla="*/ 401 w 688"/>
                  <a:gd name="T11" fmla="*/ 749 h 4316"/>
                  <a:gd name="T12" fmla="*/ 293 w 688"/>
                  <a:gd name="T13" fmla="*/ 492 h 4316"/>
                  <a:gd name="T14" fmla="*/ 162 w 688"/>
                  <a:gd name="T15" fmla="*/ 240 h 4316"/>
                  <a:gd name="T16" fmla="*/ 12 w 688"/>
                  <a:gd name="T17" fmla="*/ 0 h 4316"/>
                  <a:gd name="T18" fmla="*/ 0 w 688"/>
                  <a:gd name="T19" fmla="*/ 0 h 4316"/>
                  <a:gd name="T20" fmla="*/ 150 w 688"/>
                  <a:gd name="T21" fmla="*/ 240 h 4316"/>
                  <a:gd name="T22" fmla="*/ 281 w 688"/>
                  <a:gd name="T23" fmla="*/ 492 h 4316"/>
                  <a:gd name="T24" fmla="*/ 389 w 688"/>
                  <a:gd name="T25" fmla="*/ 749 h 4316"/>
                  <a:gd name="T26" fmla="*/ 485 w 688"/>
                  <a:gd name="T27" fmla="*/ 1007 h 4316"/>
                  <a:gd name="T28" fmla="*/ 562 w 688"/>
                  <a:gd name="T29" fmla="*/ 1271 h 4316"/>
                  <a:gd name="T30" fmla="*/ 622 w 688"/>
                  <a:gd name="T31" fmla="*/ 1541 h 4316"/>
                  <a:gd name="T32" fmla="*/ 658 w 688"/>
                  <a:gd name="T33" fmla="*/ 1810 h 4316"/>
                  <a:gd name="T34" fmla="*/ 676 w 688"/>
                  <a:gd name="T35" fmla="*/ 2086 h 4316"/>
                  <a:gd name="T36" fmla="*/ 676 w 688"/>
                  <a:gd name="T37" fmla="*/ 2368 h 4316"/>
                  <a:gd name="T38" fmla="*/ 658 w 688"/>
                  <a:gd name="T39" fmla="*/ 2650 h 4316"/>
                  <a:gd name="T40" fmla="*/ 616 w 688"/>
                  <a:gd name="T41" fmla="*/ 2931 h 4316"/>
                  <a:gd name="T42" fmla="*/ 556 w 688"/>
                  <a:gd name="T43" fmla="*/ 3213 h 4316"/>
                  <a:gd name="T44" fmla="*/ 473 w 688"/>
                  <a:gd name="T45" fmla="*/ 3495 h 4316"/>
                  <a:gd name="T46" fmla="*/ 371 w 688"/>
                  <a:gd name="T47" fmla="*/ 3777 h 4316"/>
                  <a:gd name="T48" fmla="*/ 251 w 688"/>
                  <a:gd name="T49" fmla="*/ 4046 h 4316"/>
                  <a:gd name="T50" fmla="*/ 114 w 688"/>
                  <a:gd name="T51" fmla="*/ 4316 h 4316"/>
                  <a:gd name="T52" fmla="*/ 126 w 688"/>
                  <a:gd name="T53" fmla="*/ 4316 h 4316"/>
                  <a:gd name="T54" fmla="*/ 263 w 688"/>
                  <a:gd name="T55" fmla="*/ 4046 h 4316"/>
                  <a:gd name="T56" fmla="*/ 383 w 688"/>
                  <a:gd name="T57" fmla="*/ 3777 h 4316"/>
                  <a:gd name="T58" fmla="*/ 485 w 688"/>
                  <a:gd name="T59" fmla="*/ 3495 h 4316"/>
                  <a:gd name="T60" fmla="*/ 568 w 688"/>
                  <a:gd name="T61" fmla="*/ 3219 h 4316"/>
                  <a:gd name="T62" fmla="*/ 628 w 688"/>
                  <a:gd name="T63" fmla="*/ 2937 h 4316"/>
                  <a:gd name="T64" fmla="*/ 670 w 688"/>
                  <a:gd name="T65" fmla="*/ 2656 h 4316"/>
                  <a:gd name="T66" fmla="*/ 688 w 688"/>
                  <a:gd name="T67" fmla="*/ 2368 h 4316"/>
                  <a:gd name="T68" fmla="*/ 688 w 688"/>
                  <a:gd name="T69" fmla="*/ 2086 h 4316"/>
                  <a:gd name="T70" fmla="*/ 688 w 688"/>
                  <a:gd name="T71" fmla="*/ 208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61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>
                  <a:gd name="T0" fmla="*/ 855 w 861"/>
                  <a:gd name="T1" fmla="*/ 2128 h 4316"/>
                  <a:gd name="T2" fmla="*/ 831 w 861"/>
                  <a:gd name="T3" fmla="*/ 1834 h 4316"/>
                  <a:gd name="T4" fmla="*/ 808 w 861"/>
                  <a:gd name="T5" fmla="*/ 1684 h 4316"/>
                  <a:gd name="T6" fmla="*/ 784 w 861"/>
                  <a:gd name="T7" fmla="*/ 1541 h 4316"/>
                  <a:gd name="T8" fmla="*/ 748 w 861"/>
                  <a:gd name="T9" fmla="*/ 1397 h 4316"/>
                  <a:gd name="T10" fmla="*/ 712 w 861"/>
                  <a:gd name="T11" fmla="*/ 1253 h 4316"/>
                  <a:gd name="T12" fmla="*/ 664 w 861"/>
                  <a:gd name="T13" fmla="*/ 1115 h 4316"/>
                  <a:gd name="T14" fmla="*/ 610 w 861"/>
                  <a:gd name="T15" fmla="*/ 977 h 4316"/>
                  <a:gd name="T16" fmla="*/ 491 w 861"/>
                  <a:gd name="T17" fmla="*/ 719 h 4316"/>
                  <a:gd name="T18" fmla="*/ 353 w 861"/>
                  <a:gd name="T19" fmla="*/ 468 h 4316"/>
                  <a:gd name="T20" fmla="*/ 192 w 861"/>
                  <a:gd name="T21" fmla="*/ 228 h 4316"/>
                  <a:gd name="T22" fmla="*/ 12 w 861"/>
                  <a:gd name="T23" fmla="*/ 0 h 4316"/>
                  <a:gd name="T24" fmla="*/ 0 w 861"/>
                  <a:gd name="T25" fmla="*/ 0 h 4316"/>
                  <a:gd name="T26" fmla="*/ 180 w 861"/>
                  <a:gd name="T27" fmla="*/ 228 h 4316"/>
                  <a:gd name="T28" fmla="*/ 341 w 861"/>
                  <a:gd name="T29" fmla="*/ 468 h 4316"/>
                  <a:gd name="T30" fmla="*/ 479 w 861"/>
                  <a:gd name="T31" fmla="*/ 719 h 4316"/>
                  <a:gd name="T32" fmla="*/ 598 w 861"/>
                  <a:gd name="T33" fmla="*/ 983 h 4316"/>
                  <a:gd name="T34" fmla="*/ 652 w 861"/>
                  <a:gd name="T35" fmla="*/ 1121 h 4316"/>
                  <a:gd name="T36" fmla="*/ 700 w 861"/>
                  <a:gd name="T37" fmla="*/ 1259 h 4316"/>
                  <a:gd name="T38" fmla="*/ 736 w 861"/>
                  <a:gd name="T39" fmla="*/ 1403 h 4316"/>
                  <a:gd name="T40" fmla="*/ 772 w 861"/>
                  <a:gd name="T41" fmla="*/ 1547 h 4316"/>
                  <a:gd name="T42" fmla="*/ 802 w 861"/>
                  <a:gd name="T43" fmla="*/ 1690 h 4316"/>
                  <a:gd name="T44" fmla="*/ 819 w 861"/>
                  <a:gd name="T45" fmla="*/ 1834 h 4316"/>
                  <a:gd name="T46" fmla="*/ 837 w 861"/>
                  <a:gd name="T47" fmla="*/ 1984 h 4316"/>
                  <a:gd name="T48" fmla="*/ 843 w 861"/>
                  <a:gd name="T49" fmla="*/ 2128 h 4316"/>
                  <a:gd name="T50" fmla="*/ 849 w 861"/>
                  <a:gd name="T51" fmla="*/ 2278 h 4316"/>
                  <a:gd name="T52" fmla="*/ 843 w 861"/>
                  <a:gd name="T53" fmla="*/ 2428 h 4316"/>
                  <a:gd name="T54" fmla="*/ 831 w 861"/>
                  <a:gd name="T55" fmla="*/ 2572 h 4316"/>
                  <a:gd name="T56" fmla="*/ 819 w 861"/>
                  <a:gd name="T57" fmla="*/ 2721 h 4316"/>
                  <a:gd name="T58" fmla="*/ 796 w 861"/>
                  <a:gd name="T59" fmla="*/ 2865 h 4316"/>
                  <a:gd name="T60" fmla="*/ 766 w 861"/>
                  <a:gd name="T61" fmla="*/ 3015 h 4316"/>
                  <a:gd name="T62" fmla="*/ 724 w 861"/>
                  <a:gd name="T63" fmla="*/ 3159 h 4316"/>
                  <a:gd name="T64" fmla="*/ 682 w 861"/>
                  <a:gd name="T65" fmla="*/ 3303 h 4316"/>
                  <a:gd name="T66" fmla="*/ 586 w 861"/>
                  <a:gd name="T67" fmla="*/ 3567 h 4316"/>
                  <a:gd name="T68" fmla="*/ 473 w 861"/>
                  <a:gd name="T69" fmla="*/ 3824 h 4316"/>
                  <a:gd name="T70" fmla="*/ 335 w 861"/>
                  <a:gd name="T71" fmla="*/ 4076 h 4316"/>
                  <a:gd name="T72" fmla="*/ 180 w 861"/>
                  <a:gd name="T73" fmla="*/ 4316 h 4316"/>
                  <a:gd name="T74" fmla="*/ 192 w 861"/>
                  <a:gd name="T75" fmla="*/ 4316 h 4316"/>
                  <a:gd name="T76" fmla="*/ 347 w 861"/>
                  <a:gd name="T77" fmla="*/ 4076 h 4316"/>
                  <a:gd name="T78" fmla="*/ 485 w 861"/>
                  <a:gd name="T79" fmla="*/ 3824 h 4316"/>
                  <a:gd name="T80" fmla="*/ 598 w 861"/>
                  <a:gd name="T81" fmla="*/ 3573 h 4316"/>
                  <a:gd name="T82" fmla="*/ 694 w 861"/>
                  <a:gd name="T83" fmla="*/ 3309 h 4316"/>
                  <a:gd name="T84" fmla="*/ 736 w 861"/>
                  <a:gd name="T85" fmla="*/ 3165 h 4316"/>
                  <a:gd name="T86" fmla="*/ 778 w 861"/>
                  <a:gd name="T87" fmla="*/ 3021 h 4316"/>
                  <a:gd name="T88" fmla="*/ 808 w 861"/>
                  <a:gd name="T89" fmla="*/ 2871 h 4316"/>
                  <a:gd name="T90" fmla="*/ 831 w 861"/>
                  <a:gd name="T91" fmla="*/ 2727 h 4316"/>
                  <a:gd name="T92" fmla="*/ 843 w 861"/>
                  <a:gd name="T93" fmla="*/ 2578 h 4316"/>
                  <a:gd name="T94" fmla="*/ 855 w 861"/>
                  <a:gd name="T95" fmla="*/ 2428 h 4316"/>
                  <a:gd name="T96" fmla="*/ 861 w 861"/>
                  <a:gd name="T97" fmla="*/ 2278 h 4316"/>
                  <a:gd name="T98" fmla="*/ 855 w 861"/>
                  <a:gd name="T99" fmla="*/ 2128 h 4316"/>
                  <a:gd name="T100" fmla="*/ 855 w 861"/>
                  <a:gd name="T101" fmla="*/ 212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62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>
                  <a:gd name="T0" fmla="*/ 18 w 149"/>
                  <a:gd name="T1" fmla="*/ 1942 h 4316"/>
                  <a:gd name="T2" fmla="*/ 30 w 149"/>
                  <a:gd name="T3" fmla="*/ 1630 h 4316"/>
                  <a:gd name="T4" fmla="*/ 42 w 149"/>
                  <a:gd name="T5" fmla="*/ 1331 h 4316"/>
                  <a:gd name="T6" fmla="*/ 59 w 149"/>
                  <a:gd name="T7" fmla="*/ 1055 h 4316"/>
                  <a:gd name="T8" fmla="*/ 77 w 149"/>
                  <a:gd name="T9" fmla="*/ 791 h 4316"/>
                  <a:gd name="T10" fmla="*/ 83 w 149"/>
                  <a:gd name="T11" fmla="*/ 671 h 4316"/>
                  <a:gd name="T12" fmla="*/ 95 w 149"/>
                  <a:gd name="T13" fmla="*/ 557 h 4316"/>
                  <a:gd name="T14" fmla="*/ 107 w 149"/>
                  <a:gd name="T15" fmla="*/ 444 h 4316"/>
                  <a:gd name="T16" fmla="*/ 113 w 149"/>
                  <a:gd name="T17" fmla="*/ 342 h 4316"/>
                  <a:gd name="T18" fmla="*/ 125 w 149"/>
                  <a:gd name="T19" fmla="*/ 246 h 4316"/>
                  <a:gd name="T20" fmla="*/ 131 w 149"/>
                  <a:gd name="T21" fmla="*/ 156 h 4316"/>
                  <a:gd name="T22" fmla="*/ 143 w 149"/>
                  <a:gd name="T23" fmla="*/ 72 h 4316"/>
                  <a:gd name="T24" fmla="*/ 149 w 149"/>
                  <a:gd name="T25" fmla="*/ 0 h 4316"/>
                  <a:gd name="T26" fmla="*/ 137 w 149"/>
                  <a:gd name="T27" fmla="*/ 0 h 4316"/>
                  <a:gd name="T28" fmla="*/ 131 w 149"/>
                  <a:gd name="T29" fmla="*/ 72 h 4316"/>
                  <a:gd name="T30" fmla="*/ 119 w 149"/>
                  <a:gd name="T31" fmla="*/ 156 h 4316"/>
                  <a:gd name="T32" fmla="*/ 113 w 149"/>
                  <a:gd name="T33" fmla="*/ 246 h 4316"/>
                  <a:gd name="T34" fmla="*/ 101 w 149"/>
                  <a:gd name="T35" fmla="*/ 342 h 4316"/>
                  <a:gd name="T36" fmla="*/ 95 w 149"/>
                  <a:gd name="T37" fmla="*/ 444 h 4316"/>
                  <a:gd name="T38" fmla="*/ 83 w 149"/>
                  <a:gd name="T39" fmla="*/ 557 h 4316"/>
                  <a:gd name="T40" fmla="*/ 71 w 149"/>
                  <a:gd name="T41" fmla="*/ 671 h 4316"/>
                  <a:gd name="T42" fmla="*/ 65 w 149"/>
                  <a:gd name="T43" fmla="*/ 791 h 4316"/>
                  <a:gd name="T44" fmla="*/ 48 w 149"/>
                  <a:gd name="T45" fmla="*/ 1055 h 4316"/>
                  <a:gd name="T46" fmla="*/ 30 w 149"/>
                  <a:gd name="T47" fmla="*/ 1331 h 4316"/>
                  <a:gd name="T48" fmla="*/ 18 w 149"/>
                  <a:gd name="T49" fmla="*/ 1630 h 4316"/>
                  <a:gd name="T50" fmla="*/ 6 w 149"/>
                  <a:gd name="T51" fmla="*/ 1942 h 4316"/>
                  <a:gd name="T52" fmla="*/ 0 w 149"/>
                  <a:gd name="T53" fmla="*/ 2278 h 4316"/>
                  <a:gd name="T54" fmla="*/ 6 w 149"/>
                  <a:gd name="T55" fmla="*/ 2602 h 4316"/>
                  <a:gd name="T56" fmla="*/ 12 w 149"/>
                  <a:gd name="T57" fmla="*/ 2919 h 4316"/>
                  <a:gd name="T58" fmla="*/ 24 w 149"/>
                  <a:gd name="T59" fmla="*/ 3219 h 4316"/>
                  <a:gd name="T60" fmla="*/ 36 w 149"/>
                  <a:gd name="T61" fmla="*/ 3513 h 4316"/>
                  <a:gd name="T62" fmla="*/ 59 w 149"/>
                  <a:gd name="T63" fmla="*/ 3794 h 4316"/>
                  <a:gd name="T64" fmla="*/ 89 w 149"/>
                  <a:gd name="T65" fmla="*/ 4058 h 4316"/>
                  <a:gd name="T66" fmla="*/ 125 w 149"/>
                  <a:gd name="T67" fmla="*/ 4316 h 4316"/>
                  <a:gd name="T68" fmla="*/ 137 w 149"/>
                  <a:gd name="T69" fmla="*/ 4316 h 4316"/>
                  <a:gd name="T70" fmla="*/ 101 w 149"/>
                  <a:gd name="T71" fmla="*/ 4058 h 4316"/>
                  <a:gd name="T72" fmla="*/ 71 w 149"/>
                  <a:gd name="T73" fmla="*/ 3794 h 4316"/>
                  <a:gd name="T74" fmla="*/ 48 w 149"/>
                  <a:gd name="T75" fmla="*/ 3513 h 4316"/>
                  <a:gd name="T76" fmla="*/ 36 w 149"/>
                  <a:gd name="T77" fmla="*/ 3225 h 4316"/>
                  <a:gd name="T78" fmla="*/ 24 w 149"/>
                  <a:gd name="T79" fmla="*/ 2919 h 4316"/>
                  <a:gd name="T80" fmla="*/ 18 w 149"/>
                  <a:gd name="T81" fmla="*/ 2608 h 4316"/>
                  <a:gd name="T82" fmla="*/ 12 w 149"/>
                  <a:gd name="T83" fmla="*/ 2278 h 4316"/>
                  <a:gd name="T84" fmla="*/ 18 w 149"/>
                  <a:gd name="T85" fmla="*/ 1942 h 4316"/>
                  <a:gd name="T86" fmla="*/ 18 w 149"/>
                  <a:gd name="T87" fmla="*/ 194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63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>
                  <a:gd name="T0" fmla="*/ 18 w 299"/>
                  <a:gd name="T1" fmla="*/ 2062 h 4316"/>
                  <a:gd name="T2" fmla="*/ 30 w 299"/>
                  <a:gd name="T3" fmla="*/ 1750 h 4316"/>
                  <a:gd name="T4" fmla="*/ 54 w 299"/>
                  <a:gd name="T5" fmla="*/ 1451 h 4316"/>
                  <a:gd name="T6" fmla="*/ 84 w 299"/>
                  <a:gd name="T7" fmla="*/ 1169 h 4316"/>
                  <a:gd name="T8" fmla="*/ 126 w 299"/>
                  <a:gd name="T9" fmla="*/ 899 h 4316"/>
                  <a:gd name="T10" fmla="*/ 162 w 299"/>
                  <a:gd name="T11" fmla="*/ 641 h 4316"/>
                  <a:gd name="T12" fmla="*/ 209 w 299"/>
                  <a:gd name="T13" fmla="*/ 408 h 4316"/>
                  <a:gd name="T14" fmla="*/ 251 w 299"/>
                  <a:gd name="T15" fmla="*/ 192 h 4316"/>
                  <a:gd name="T16" fmla="*/ 299 w 299"/>
                  <a:gd name="T17" fmla="*/ 0 h 4316"/>
                  <a:gd name="T18" fmla="*/ 287 w 299"/>
                  <a:gd name="T19" fmla="*/ 0 h 4316"/>
                  <a:gd name="T20" fmla="*/ 239 w 299"/>
                  <a:gd name="T21" fmla="*/ 192 h 4316"/>
                  <a:gd name="T22" fmla="*/ 198 w 299"/>
                  <a:gd name="T23" fmla="*/ 408 h 4316"/>
                  <a:gd name="T24" fmla="*/ 156 w 299"/>
                  <a:gd name="T25" fmla="*/ 641 h 4316"/>
                  <a:gd name="T26" fmla="*/ 114 w 299"/>
                  <a:gd name="T27" fmla="*/ 899 h 4316"/>
                  <a:gd name="T28" fmla="*/ 78 w 299"/>
                  <a:gd name="T29" fmla="*/ 1169 h 4316"/>
                  <a:gd name="T30" fmla="*/ 48 w 299"/>
                  <a:gd name="T31" fmla="*/ 1451 h 4316"/>
                  <a:gd name="T32" fmla="*/ 24 w 299"/>
                  <a:gd name="T33" fmla="*/ 1750 h 4316"/>
                  <a:gd name="T34" fmla="*/ 6 w 299"/>
                  <a:gd name="T35" fmla="*/ 2062 h 4316"/>
                  <a:gd name="T36" fmla="*/ 0 w 299"/>
                  <a:gd name="T37" fmla="*/ 2374 h 4316"/>
                  <a:gd name="T38" fmla="*/ 12 w 299"/>
                  <a:gd name="T39" fmla="*/ 2674 h 4316"/>
                  <a:gd name="T40" fmla="*/ 30 w 299"/>
                  <a:gd name="T41" fmla="*/ 2973 h 4316"/>
                  <a:gd name="T42" fmla="*/ 54 w 299"/>
                  <a:gd name="T43" fmla="*/ 3255 h 4316"/>
                  <a:gd name="T44" fmla="*/ 96 w 299"/>
                  <a:gd name="T45" fmla="*/ 3537 h 4316"/>
                  <a:gd name="T46" fmla="*/ 144 w 299"/>
                  <a:gd name="T47" fmla="*/ 3806 h 4316"/>
                  <a:gd name="T48" fmla="*/ 203 w 299"/>
                  <a:gd name="T49" fmla="*/ 4064 h 4316"/>
                  <a:gd name="T50" fmla="*/ 275 w 299"/>
                  <a:gd name="T51" fmla="*/ 4316 h 4316"/>
                  <a:gd name="T52" fmla="*/ 287 w 299"/>
                  <a:gd name="T53" fmla="*/ 4316 h 4316"/>
                  <a:gd name="T54" fmla="*/ 215 w 299"/>
                  <a:gd name="T55" fmla="*/ 4064 h 4316"/>
                  <a:gd name="T56" fmla="*/ 156 w 299"/>
                  <a:gd name="T57" fmla="*/ 3806 h 4316"/>
                  <a:gd name="T58" fmla="*/ 108 w 299"/>
                  <a:gd name="T59" fmla="*/ 3537 h 4316"/>
                  <a:gd name="T60" fmla="*/ 66 w 299"/>
                  <a:gd name="T61" fmla="*/ 3261 h 4316"/>
                  <a:gd name="T62" fmla="*/ 42 w 299"/>
                  <a:gd name="T63" fmla="*/ 2973 h 4316"/>
                  <a:gd name="T64" fmla="*/ 24 w 299"/>
                  <a:gd name="T65" fmla="*/ 2680 h 4316"/>
                  <a:gd name="T66" fmla="*/ 12 w 299"/>
                  <a:gd name="T67" fmla="*/ 2374 h 4316"/>
                  <a:gd name="T68" fmla="*/ 18 w 299"/>
                  <a:gd name="T69" fmla="*/ 2062 h 4316"/>
                  <a:gd name="T70" fmla="*/ 18 w 299"/>
                  <a:gd name="T71" fmla="*/ 206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64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>
                  <a:gd name="T0" fmla="*/ 424 w 424"/>
                  <a:gd name="T1" fmla="*/ 0 h 4316"/>
                  <a:gd name="T2" fmla="*/ 412 w 424"/>
                  <a:gd name="T3" fmla="*/ 0 h 4316"/>
                  <a:gd name="T4" fmla="*/ 316 w 424"/>
                  <a:gd name="T5" fmla="*/ 222 h 4316"/>
                  <a:gd name="T6" fmla="*/ 239 w 424"/>
                  <a:gd name="T7" fmla="*/ 462 h 4316"/>
                  <a:gd name="T8" fmla="*/ 167 w 424"/>
                  <a:gd name="T9" fmla="*/ 707 h 4316"/>
                  <a:gd name="T10" fmla="*/ 107 w 424"/>
                  <a:gd name="T11" fmla="*/ 971 h 4316"/>
                  <a:gd name="T12" fmla="*/ 65 w 424"/>
                  <a:gd name="T13" fmla="*/ 1247 h 4316"/>
                  <a:gd name="T14" fmla="*/ 29 w 424"/>
                  <a:gd name="T15" fmla="*/ 1529 h 4316"/>
                  <a:gd name="T16" fmla="*/ 6 w 424"/>
                  <a:gd name="T17" fmla="*/ 1822 h 4316"/>
                  <a:gd name="T18" fmla="*/ 0 w 424"/>
                  <a:gd name="T19" fmla="*/ 2122 h 4316"/>
                  <a:gd name="T20" fmla="*/ 6 w 424"/>
                  <a:gd name="T21" fmla="*/ 2404 h 4316"/>
                  <a:gd name="T22" fmla="*/ 24 w 424"/>
                  <a:gd name="T23" fmla="*/ 2686 h 4316"/>
                  <a:gd name="T24" fmla="*/ 47 w 424"/>
                  <a:gd name="T25" fmla="*/ 2961 h 4316"/>
                  <a:gd name="T26" fmla="*/ 89 w 424"/>
                  <a:gd name="T27" fmla="*/ 3243 h 4316"/>
                  <a:gd name="T28" fmla="*/ 137 w 424"/>
                  <a:gd name="T29" fmla="*/ 3519 h 4316"/>
                  <a:gd name="T30" fmla="*/ 197 w 424"/>
                  <a:gd name="T31" fmla="*/ 3788 h 4316"/>
                  <a:gd name="T32" fmla="*/ 269 w 424"/>
                  <a:gd name="T33" fmla="*/ 4058 h 4316"/>
                  <a:gd name="T34" fmla="*/ 346 w 424"/>
                  <a:gd name="T35" fmla="*/ 4316 h 4316"/>
                  <a:gd name="T36" fmla="*/ 358 w 424"/>
                  <a:gd name="T37" fmla="*/ 4316 h 4316"/>
                  <a:gd name="T38" fmla="*/ 281 w 424"/>
                  <a:gd name="T39" fmla="*/ 4058 h 4316"/>
                  <a:gd name="T40" fmla="*/ 209 w 424"/>
                  <a:gd name="T41" fmla="*/ 3788 h 4316"/>
                  <a:gd name="T42" fmla="*/ 149 w 424"/>
                  <a:gd name="T43" fmla="*/ 3519 h 4316"/>
                  <a:gd name="T44" fmla="*/ 101 w 424"/>
                  <a:gd name="T45" fmla="*/ 3243 h 4316"/>
                  <a:gd name="T46" fmla="*/ 59 w 424"/>
                  <a:gd name="T47" fmla="*/ 2961 h 4316"/>
                  <a:gd name="T48" fmla="*/ 35 w 424"/>
                  <a:gd name="T49" fmla="*/ 2686 h 4316"/>
                  <a:gd name="T50" fmla="*/ 18 w 424"/>
                  <a:gd name="T51" fmla="*/ 2404 h 4316"/>
                  <a:gd name="T52" fmla="*/ 12 w 424"/>
                  <a:gd name="T53" fmla="*/ 2122 h 4316"/>
                  <a:gd name="T54" fmla="*/ 18 w 424"/>
                  <a:gd name="T55" fmla="*/ 1822 h 4316"/>
                  <a:gd name="T56" fmla="*/ 41 w 424"/>
                  <a:gd name="T57" fmla="*/ 1529 h 4316"/>
                  <a:gd name="T58" fmla="*/ 71 w 424"/>
                  <a:gd name="T59" fmla="*/ 1247 h 4316"/>
                  <a:gd name="T60" fmla="*/ 119 w 424"/>
                  <a:gd name="T61" fmla="*/ 971 h 4316"/>
                  <a:gd name="T62" fmla="*/ 179 w 424"/>
                  <a:gd name="T63" fmla="*/ 707 h 4316"/>
                  <a:gd name="T64" fmla="*/ 245 w 424"/>
                  <a:gd name="T65" fmla="*/ 462 h 4316"/>
                  <a:gd name="T66" fmla="*/ 328 w 424"/>
                  <a:gd name="T67" fmla="*/ 222 h 4316"/>
                  <a:gd name="T68" fmla="*/ 424 w 424"/>
                  <a:gd name="T69" fmla="*/ 0 h 4316"/>
                  <a:gd name="T70" fmla="*/ 424 w 424"/>
                  <a:gd name="T7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65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>
                  <a:gd name="T0" fmla="*/ 12 w 574"/>
                  <a:gd name="T1" fmla="*/ 2146 h 4316"/>
                  <a:gd name="T2" fmla="*/ 24 w 574"/>
                  <a:gd name="T3" fmla="*/ 1846 h 4316"/>
                  <a:gd name="T4" fmla="*/ 54 w 574"/>
                  <a:gd name="T5" fmla="*/ 1559 h 4316"/>
                  <a:gd name="T6" fmla="*/ 96 w 574"/>
                  <a:gd name="T7" fmla="*/ 1277 h 4316"/>
                  <a:gd name="T8" fmla="*/ 162 w 574"/>
                  <a:gd name="T9" fmla="*/ 1001 h 4316"/>
                  <a:gd name="T10" fmla="*/ 239 w 574"/>
                  <a:gd name="T11" fmla="*/ 731 h 4316"/>
                  <a:gd name="T12" fmla="*/ 335 w 574"/>
                  <a:gd name="T13" fmla="*/ 480 h 4316"/>
                  <a:gd name="T14" fmla="*/ 449 w 574"/>
                  <a:gd name="T15" fmla="*/ 234 h 4316"/>
                  <a:gd name="T16" fmla="*/ 574 w 574"/>
                  <a:gd name="T17" fmla="*/ 0 h 4316"/>
                  <a:gd name="T18" fmla="*/ 562 w 574"/>
                  <a:gd name="T19" fmla="*/ 0 h 4316"/>
                  <a:gd name="T20" fmla="*/ 437 w 574"/>
                  <a:gd name="T21" fmla="*/ 234 h 4316"/>
                  <a:gd name="T22" fmla="*/ 323 w 574"/>
                  <a:gd name="T23" fmla="*/ 480 h 4316"/>
                  <a:gd name="T24" fmla="*/ 227 w 574"/>
                  <a:gd name="T25" fmla="*/ 737 h 4316"/>
                  <a:gd name="T26" fmla="*/ 150 w 574"/>
                  <a:gd name="T27" fmla="*/ 1001 h 4316"/>
                  <a:gd name="T28" fmla="*/ 84 w 574"/>
                  <a:gd name="T29" fmla="*/ 1277 h 4316"/>
                  <a:gd name="T30" fmla="*/ 42 w 574"/>
                  <a:gd name="T31" fmla="*/ 1559 h 4316"/>
                  <a:gd name="T32" fmla="*/ 12 w 574"/>
                  <a:gd name="T33" fmla="*/ 1852 h 4316"/>
                  <a:gd name="T34" fmla="*/ 0 w 574"/>
                  <a:gd name="T35" fmla="*/ 2146 h 4316"/>
                  <a:gd name="T36" fmla="*/ 6 w 574"/>
                  <a:gd name="T37" fmla="*/ 2434 h 4316"/>
                  <a:gd name="T38" fmla="*/ 30 w 574"/>
                  <a:gd name="T39" fmla="*/ 2715 h 4316"/>
                  <a:gd name="T40" fmla="*/ 66 w 574"/>
                  <a:gd name="T41" fmla="*/ 2997 h 4316"/>
                  <a:gd name="T42" fmla="*/ 120 w 574"/>
                  <a:gd name="T43" fmla="*/ 3273 h 4316"/>
                  <a:gd name="T44" fmla="*/ 191 w 574"/>
                  <a:gd name="T45" fmla="*/ 3549 h 4316"/>
                  <a:gd name="T46" fmla="*/ 275 w 574"/>
                  <a:gd name="T47" fmla="*/ 3812 h 4316"/>
                  <a:gd name="T48" fmla="*/ 371 w 574"/>
                  <a:gd name="T49" fmla="*/ 4070 h 4316"/>
                  <a:gd name="T50" fmla="*/ 484 w 574"/>
                  <a:gd name="T51" fmla="*/ 4316 h 4316"/>
                  <a:gd name="T52" fmla="*/ 496 w 574"/>
                  <a:gd name="T53" fmla="*/ 4316 h 4316"/>
                  <a:gd name="T54" fmla="*/ 383 w 574"/>
                  <a:gd name="T55" fmla="*/ 4070 h 4316"/>
                  <a:gd name="T56" fmla="*/ 287 w 574"/>
                  <a:gd name="T57" fmla="*/ 3812 h 4316"/>
                  <a:gd name="T58" fmla="*/ 203 w 574"/>
                  <a:gd name="T59" fmla="*/ 3549 h 4316"/>
                  <a:gd name="T60" fmla="*/ 132 w 574"/>
                  <a:gd name="T61" fmla="*/ 3273 h 4316"/>
                  <a:gd name="T62" fmla="*/ 78 w 574"/>
                  <a:gd name="T63" fmla="*/ 2997 h 4316"/>
                  <a:gd name="T64" fmla="*/ 42 w 574"/>
                  <a:gd name="T65" fmla="*/ 2715 h 4316"/>
                  <a:gd name="T66" fmla="*/ 18 w 574"/>
                  <a:gd name="T67" fmla="*/ 2434 h 4316"/>
                  <a:gd name="T68" fmla="*/ 12 w 574"/>
                  <a:gd name="T69" fmla="*/ 2146 h 4316"/>
                  <a:gd name="T70" fmla="*/ 12 w 574"/>
                  <a:gd name="T71" fmla="*/ 214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66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>
                  <a:gd name="T0" fmla="*/ 12 w 735"/>
                  <a:gd name="T1" fmla="*/ 2098 h 4316"/>
                  <a:gd name="T2" fmla="*/ 29 w 735"/>
                  <a:gd name="T3" fmla="*/ 1798 h 4316"/>
                  <a:gd name="T4" fmla="*/ 71 w 735"/>
                  <a:gd name="T5" fmla="*/ 1505 h 4316"/>
                  <a:gd name="T6" fmla="*/ 131 w 735"/>
                  <a:gd name="T7" fmla="*/ 1223 h 4316"/>
                  <a:gd name="T8" fmla="*/ 215 w 735"/>
                  <a:gd name="T9" fmla="*/ 941 h 4316"/>
                  <a:gd name="T10" fmla="*/ 316 w 735"/>
                  <a:gd name="T11" fmla="*/ 689 h 4316"/>
                  <a:gd name="T12" fmla="*/ 442 w 735"/>
                  <a:gd name="T13" fmla="*/ 444 h 4316"/>
                  <a:gd name="T14" fmla="*/ 580 w 735"/>
                  <a:gd name="T15" fmla="*/ 216 h 4316"/>
                  <a:gd name="T16" fmla="*/ 735 w 735"/>
                  <a:gd name="T17" fmla="*/ 0 h 4316"/>
                  <a:gd name="T18" fmla="*/ 723 w 735"/>
                  <a:gd name="T19" fmla="*/ 0 h 4316"/>
                  <a:gd name="T20" fmla="*/ 568 w 735"/>
                  <a:gd name="T21" fmla="*/ 210 h 4316"/>
                  <a:gd name="T22" fmla="*/ 430 w 735"/>
                  <a:gd name="T23" fmla="*/ 438 h 4316"/>
                  <a:gd name="T24" fmla="*/ 311 w 735"/>
                  <a:gd name="T25" fmla="*/ 683 h 4316"/>
                  <a:gd name="T26" fmla="*/ 209 w 735"/>
                  <a:gd name="T27" fmla="*/ 941 h 4316"/>
                  <a:gd name="T28" fmla="*/ 125 w 735"/>
                  <a:gd name="T29" fmla="*/ 1217 h 4316"/>
                  <a:gd name="T30" fmla="*/ 59 w 735"/>
                  <a:gd name="T31" fmla="*/ 1505 h 4316"/>
                  <a:gd name="T32" fmla="*/ 18 w 735"/>
                  <a:gd name="T33" fmla="*/ 1798 h 4316"/>
                  <a:gd name="T34" fmla="*/ 0 w 735"/>
                  <a:gd name="T35" fmla="*/ 2098 h 4316"/>
                  <a:gd name="T36" fmla="*/ 6 w 735"/>
                  <a:gd name="T37" fmla="*/ 2404 h 4316"/>
                  <a:gd name="T38" fmla="*/ 29 w 735"/>
                  <a:gd name="T39" fmla="*/ 2709 h 4316"/>
                  <a:gd name="T40" fmla="*/ 77 w 735"/>
                  <a:gd name="T41" fmla="*/ 3015 h 4316"/>
                  <a:gd name="T42" fmla="*/ 149 w 735"/>
                  <a:gd name="T43" fmla="*/ 3315 h 4316"/>
                  <a:gd name="T44" fmla="*/ 227 w 735"/>
                  <a:gd name="T45" fmla="*/ 3573 h 4316"/>
                  <a:gd name="T46" fmla="*/ 316 w 735"/>
                  <a:gd name="T47" fmla="*/ 3824 h 4316"/>
                  <a:gd name="T48" fmla="*/ 424 w 735"/>
                  <a:gd name="T49" fmla="*/ 4076 h 4316"/>
                  <a:gd name="T50" fmla="*/ 544 w 735"/>
                  <a:gd name="T51" fmla="*/ 4316 h 4316"/>
                  <a:gd name="T52" fmla="*/ 556 w 735"/>
                  <a:gd name="T53" fmla="*/ 4316 h 4316"/>
                  <a:gd name="T54" fmla="*/ 436 w 735"/>
                  <a:gd name="T55" fmla="*/ 4076 h 4316"/>
                  <a:gd name="T56" fmla="*/ 328 w 735"/>
                  <a:gd name="T57" fmla="*/ 3824 h 4316"/>
                  <a:gd name="T58" fmla="*/ 239 w 735"/>
                  <a:gd name="T59" fmla="*/ 3573 h 4316"/>
                  <a:gd name="T60" fmla="*/ 161 w 735"/>
                  <a:gd name="T61" fmla="*/ 3315 h 4316"/>
                  <a:gd name="T62" fmla="*/ 89 w 735"/>
                  <a:gd name="T63" fmla="*/ 3015 h 4316"/>
                  <a:gd name="T64" fmla="*/ 41 w 735"/>
                  <a:gd name="T65" fmla="*/ 2709 h 4316"/>
                  <a:gd name="T66" fmla="*/ 18 w 735"/>
                  <a:gd name="T67" fmla="*/ 2404 h 4316"/>
                  <a:gd name="T68" fmla="*/ 12 w 735"/>
                  <a:gd name="T69" fmla="*/ 2098 h 4316"/>
                  <a:gd name="T70" fmla="*/ 12 w 735"/>
                  <a:gd name="T71" fmla="*/ 209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67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>
                  <a:gd name="T0" fmla="*/ 18 w 837"/>
                  <a:gd name="T1" fmla="*/ 1948 h 4316"/>
                  <a:gd name="T2" fmla="*/ 48 w 837"/>
                  <a:gd name="T3" fmla="*/ 1708 h 4316"/>
                  <a:gd name="T4" fmla="*/ 96 w 837"/>
                  <a:gd name="T5" fmla="*/ 1475 h 4316"/>
                  <a:gd name="T6" fmla="*/ 161 w 837"/>
                  <a:gd name="T7" fmla="*/ 1235 h 4316"/>
                  <a:gd name="T8" fmla="*/ 251 w 837"/>
                  <a:gd name="T9" fmla="*/ 995 h 4316"/>
                  <a:gd name="T10" fmla="*/ 365 w 837"/>
                  <a:gd name="T11" fmla="*/ 755 h 4316"/>
                  <a:gd name="T12" fmla="*/ 496 w 837"/>
                  <a:gd name="T13" fmla="*/ 510 h 4316"/>
                  <a:gd name="T14" fmla="*/ 658 w 837"/>
                  <a:gd name="T15" fmla="*/ 258 h 4316"/>
                  <a:gd name="T16" fmla="*/ 741 w 837"/>
                  <a:gd name="T17" fmla="*/ 132 h 4316"/>
                  <a:gd name="T18" fmla="*/ 837 w 837"/>
                  <a:gd name="T19" fmla="*/ 0 h 4316"/>
                  <a:gd name="T20" fmla="*/ 825 w 837"/>
                  <a:gd name="T21" fmla="*/ 0 h 4316"/>
                  <a:gd name="T22" fmla="*/ 729 w 837"/>
                  <a:gd name="T23" fmla="*/ 132 h 4316"/>
                  <a:gd name="T24" fmla="*/ 640 w 837"/>
                  <a:gd name="T25" fmla="*/ 258 h 4316"/>
                  <a:gd name="T26" fmla="*/ 562 w 837"/>
                  <a:gd name="T27" fmla="*/ 384 h 4316"/>
                  <a:gd name="T28" fmla="*/ 484 w 837"/>
                  <a:gd name="T29" fmla="*/ 510 h 4316"/>
                  <a:gd name="T30" fmla="*/ 353 w 837"/>
                  <a:gd name="T31" fmla="*/ 755 h 4316"/>
                  <a:gd name="T32" fmla="*/ 239 w 837"/>
                  <a:gd name="T33" fmla="*/ 995 h 4316"/>
                  <a:gd name="T34" fmla="*/ 150 w 837"/>
                  <a:gd name="T35" fmla="*/ 1235 h 4316"/>
                  <a:gd name="T36" fmla="*/ 84 w 837"/>
                  <a:gd name="T37" fmla="*/ 1469 h 4316"/>
                  <a:gd name="T38" fmla="*/ 36 w 837"/>
                  <a:gd name="T39" fmla="*/ 1702 h 4316"/>
                  <a:gd name="T40" fmla="*/ 6 w 837"/>
                  <a:gd name="T41" fmla="*/ 1942 h 4316"/>
                  <a:gd name="T42" fmla="*/ 0 w 837"/>
                  <a:gd name="T43" fmla="*/ 2200 h 4316"/>
                  <a:gd name="T44" fmla="*/ 12 w 837"/>
                  <a:gd name="T45" fmla="*/ 2470 h 4316"/>
                  <a:gd name="T46" fmla="*/ 48 w 837"/>
                  <a:gd name="T47" fmla="*/ 2739 h 4316"/>
                  <a:gd name="T48" fmla="*/ 114 w 837"/>
                  <a:gd name="T49" fmla="*/ 3027 h 4316"/>
                  <a:gd name="T50" fmla="*/ 150 w 837"/>
                  <a:gd name="T51" fmla="*/ 3171 h 4316"/>
                  <a:gd name="T52" fmla="*/ 197 w 837"/>
                  <a:gd name="T53" fmla="*/ 3321 h 4316"/>
                  <a:gd name="T54" fmla="*/ 245 w 837"/>
                  <a:gd name="T55" fmla="*/ 3477 h 4316"/>
                  <a:gd name="T56" fmla="*/ 305 w 837"/>
                  <a:gd name="T57" fmla="*/ 3639 h 4316"/>
                  <a:gd name="T58" fmla="*/ 365 w 837"/>
                  <a:gd name="T59" fmla="*/ 3800 h 4316"/>
                  <a:gd name="T60" fmla="*/ 437 w 837"/>
                  <a:gd name="T61" fmla="*/ 3968 h 4316"/>
                  <a:gd name="T62" fmla="*/ 508 w 837"/>
                  <a:gd name="T63" fmla="*/ 4136 h 4316"/>
                  <a:gd name="T64" fmla="*/ 592 w 837"/>
                  <a:gd name="T65" fmla="*/ 4316 h 4316"/>
                  <a:gd name="T66" fmla="*/ 604 w 837"/>
                  <a:gd name="T67" fmla="*/ 4316 h 4316"/>
                  <a:gd name="T68" fmla="*/ 520 w 837"/>
                  <a:gd name="T69" fmla="*/ 4136 h 4316"/>
                  <a:gd name="T70" fmla="*/ 448 w 837"/>
                  <a:gd name="T71" fmla="*/ 3968 h 4316"/>
                  <a:gd name="T72" fmla="*/ 377 w 837"/>
                  <a:gd name="T73" fmla="*/ 3800 h 4316"/>
                  <a:gd name="T74" fmla="*/ 317 w 837"/>
                  <a:gd name="T75" fmla="*/ 3639 h 4316"/>
                  <a:gd name="T76" fmla="*/ 257 w 837"/>
                  <a:gd name="T77" fmla="*/ 3477 h 4316"/>
                  <a:gd name="T78" fmla="*/ 209 w 837"/>
                  <a:gd name="T79" fmla="*/ 3327 h 4316"/>
                  <a:gd name="T80" fmla="*/ 161 w 837"/>
                  <a:gd name="T81" fmla="*/ 3171 h 4316"/>
                  <a:gd name="T82" fmla="*/ 126 w 837"/>
                  <a:gd name="T83" fmla="*/ 3027 h 4316"/>
                  <a:gd name="T84" fmla="*/ 60 w 837"/>
                  <a:gd name="T85" fmla="*/ 2739 h 4316"/>
                  <a:gd name="T86" fmla="*/ 24 w 837"/>
                  <a:gd name="T87" fmla="*/ 2470 h 4316"/>
                  <a:gd name="T88" fmla="*/ 12 w 837"/>
                  <a:gd name="T89" fmla="*/ 2206 h 4316"/>
                  <a:gd name="T90" fmla="*/ 18 w 837"/>
                  <a:gd name="T91" fmla="*/ 1948 h 4316"/>
                  <a:gd name="T92" fmla="*/ 18 w 837"/>
                  <a:gd name="T93" fmla="*/ 194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</p:grpSp>
        <p:sp>
          <p:nvSpPr>
            <p:cNvPr id="693268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>
                <a:gd name="T0" fmla="*/ 0 w 604"/>
                <a:gd name="T1" fmla="*/ 54 h 1415"/>
                <a:gd name="T2" fmla="*/ 42 w 604"/>
                <a:gd name="T3" fmla="*/ 228 h 1415"/>
                <a:gd name="T4" fmla="*/ 96 w 604"/>
                <a:gd name="T5" fmla="*/ 402 h 1415"/>
                <a:gd name="T6" fmla="*/ 161 w 604"/>
                <a:gd name="T7" fmla="*/ 576 h 1415"/>
                <a:gd name="T8" fmla="*/ 227 w 604"/>
                <a:gd name="T9" fmla="*/ 744 h 1415"/>
                <a:gd name="T10" fmla="*/ 305 w 604"/>
                <a:gd name="T11" fmla="*/ 917 h 1415"/>
                <a:gd name="T12" fmla="*/ 389 w 604"/>
                <a:gd name="T13" fmla="*/ 1085 h 1415"/>
                <a:gd name="T14" fmla="*/ 484 w 604"/>
                <a:gd name="T15" fmla="*/ 1253 h 1415"/>
                <a:gd name="T16" fmla="*/ 586 w 604"/>
                <a:gd name="T17" fmla="*/ 1415 h 1415"/>
                <a:gd name="T18" fmla="*/ 604 w 604"/>
                <a:gd name="T19" fmla="*/ 1415 h 1415"/>
                <a:gd name="T20" fmla="*/ 496 w 604"/>
                <a:gd name="T21" fmla="*/ 1247 h 1415"/>
                <a:gd name="T22" fmla="*/ 401 w 604"/>
                <a:gd name="T23" fmla="*/ 1073 h 1415"/>
                <a:gd name="T24" fmla="*/ 311 w 604"/>
                <a:gd name="T25" fmla="*/ 899 h 1415"/>
                <a:gd name="T26" fmla="*/ 233 w 604"/>
                <a:gd name="T27" fmla="*/ 720 h 1415"/>
                <a:gd name="T28" fmla="*/ 161 w 604"/>
                <a:gd name="T29" fmla="*/ 546 h 1415"/>
                <a:gd name="T30" fmla="*/ 102 w 604"/>
                <a:gd name="T31" fmla="*/ 366 h 1415"/>
                <a:gd name="T32" fmla="*/ 48 w 604"/>
                <a:gd name="T33" fmla="*/ 180 h 1415"/>
                <a:gd name="T34" fmla="*/ 0 w 604"/>
                <a:gd name="T35" fmla="*/ 0 h 1415"/>
                <a:gd name="T36" fmla="*/ 0 w 604"/>
                <a:gd name="T37" fmla="*/ 54 h 1415"/>
                <a:gd name="T38" fmla="*/ 0 w 604"/>
                <a:gd name="T39" fmla="*/ 54 h 1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69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>
                <a:gd name="T0" fmla="*/ 0 w 227"/>
                <a:gd name="T1" fmla="*/ 30 h 426"/>
                <a:gd name="T2" fmla="*/ 108 w 227"/>
                <a:gd name="T3" fmla="*/ 240 h 426"/>
                <a:gd name="T4" fmla="*/ 215 w 227"/>
                <a:gd name="T5" fmla="*/ 426 h 426"/>
                <a:gd name="T6" fmla="*/ 227 w 227"/>
                <a:gd name="T7" fmla="*/ 426 h 426"/>
                <a:gd name="T8" fmla="*/ 167 w 227"/>
                <a:gd name="T9" fmla="*/ 330 h 426"/>
                <a:gd name="T10" fmla="*/ 114 w 227"/>
                <a:gd name="T11" fmla="*/ 222 h 426"/>
                <a:gd name="T12" fmla="*/ 0 w 227"/>
                <a:gd name="T13" fmla="*/ 0 h 426"/>
                <a:gd name="T14" fmla="*/ 0 w 227"/>
                <a:gd name="T15" fmla="*/ 30 h 426"/>
                <a:gd name="T16" fmla="*/ 0 w 227"/>
                <a:gd name="T17" fmla="*/ 3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70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>
                <a:gd name="T0" fmla="*/ 981 w 981"/>
                <a:gd name="T1" fmla="*/ 1786 h 1786"/>
                <a:gd name="T2" fmla="*/ 981 w 981"/>
                <a:gd name="T3" fmla="*/ 1720 h 1786"/>
                <a:gd name="T4" fmla="*/ 969 w 981"/>
                <a:gd name="T5" fmla="*/ 1666 h 1786"/>
                <a:gd name="T6" fmla="*/ 957 w 981"/>
                <a:gd name="T7" fmla="*/ 1613 h 1786"/>
                <a:gd name="T8" fmla="*/ 921 w 981"/>
                <a:gd name="T9" fmla="*/ 1487 h 1786"/>
                <a:gd name="T10" fmla="*/ 885 w 981"/>
                <a:gd name="T11" fmla="*/ 1361 h 1786"/>
                <a:gd name="T12" fmla="*/ 796 w 981"/>
                <a:gd name="T13" fmla="*/ 1121 h 1786"/>
                <a:gd name="T14" fmla="*/ 682 w 981"/>
                <a:gd name="T15" fmla="*/ 899 h 1786"/>
                <a:gd name="T16" fmla="*/ 562 w 981"/>
                <a:gd name="T17" fmla="*/ 689 h 1786"/>
                <a:gd name="T18" fmla="*/ 431 w 981"/>
                <a:gd name="T19" fmla="*/ 498 h 1786"/>
                <a:gd name="T20" fmla="*/ 293 w 981"/>
                <a:gd name="T21" fmla="*/ 318 h 1786"/>
                <a:gd name="T22" fmla="*/ 150 w 981"/>
                <a:gd name="T23" fmla="*/ 150 h 1786"/>
                <a:gd name="T24" fmla="*/ 12 w 981"/>
                <a:gd name="T25" fmla="*/ 0 h 1786"/>
                <a:gd name="T26" fmla="*/ 0 w 981"/>
                <a:gd name="T27" fmla="*/ 0 h 1786"/>
                <a:gd name="T28" fmla="*/ 138 w 981"/>
                <a:gd name="T29" fmla="*/ 150 h 1786"/>
                <a:gd name="T30" fmla="*/ 275 w 981"/>
                <a:gd name="T31" fmla="*/ 318 h 1786"/>
                <a:gd name="T32" fmla="*/ 413 w 981"/>
                <a:gd name="T33" fmla="*/ 498 h 1786"/>
                <a:gd name="T34" fmla="*/ 545 w 981"/>
                <a:gd name="T35" fmla="*/ 689 h 1786"/>
                <a:gd name="T36" fmla="*/ 670 w 981"/>
                <a:gd name="T37" fmla="*/ 899 h 1786"/>
                <a:gd name="T38" fmla="*/ 778 w 981"/>
                <a:gd name="T39" fmla="*/ 1121 h 1786"/>
                <a:gd name="T40" fmla="*/ 873 w 981"/>
                <a:gd name="T41" fmla="*/ 1361 h 1786"/>
                <a:gd name="T42" fmla="*/ 909 w 981"/>
                <a:gd name="T43" fmla="*/ 1487 h 1786"/>
                <a:gd name="T44" fmla="*/ 945 w 981"/>
                <a:gd name="T45" fmla="*/ 1619 h 1786"/>
                <a:gd name="T46" fmla="*/ 963 w 981"/>
                <a:gd name="T47" fmla="*/ 1702 h 1786"/>
                <a:gd name="T48" fmla="*/ 981 w 981"/>
                <a:gd name="T49" fmla="*/ 1786 h 1786"/>
                <a:gd name="T50" fmla="*/ 981 w 981"/>
                <a:gd name="T51" fmla="*/ 1786 h 1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71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>
                <a:gd name="T0" fmla="*/ 717 w 717"/>
                <a:gd name="T1" fmla="*/ 845 h 845"/>
                <a:gd name="T2" fmla="*/ 717 w 717"/>
                <a:gd name="T3" fmla="*/ 821 h 845"/>
                <a:gd name="T4" fmla="*/ 574 w 717"/>
                <a:gd name="T5" fmla="*/ 605 h 845"/>
                <a:gd name="T6" fmla="*/ 406 w 717"/>
                <a:gd name="T7" fmla="*/ 396 h 845"/>
                <a:gd name="T8" fmla="*/ 221 w 717"/>
                <a:gd name="T9" fmla="*/ 192 h 845"/>
                <a:gd name="T10" fmla="*/ 17 w 717"/>
                <a:gd name="T11" fmla="*/ 0 h 845"/>
                <a:gd name="T12" fmla="*/ 0 w 717"/>
                <a:gd name="T13" fmla="*/ 0 h 845"/>
                <a:gd name="T14" fmla="*/ 209 w 717"/>
                <a:gd name="T15" fmla="*/ 198 h 845"/>
                <a:gd name="T16" fmla="*/ 400 w 717"/>
                <a:gd name="T17" fmla="*/ 408 h 845"/>
                <a:gd name="T18" fmla="*/ 568 w 717"/>
                <a:gd name="T19" fmla="*/ 623 h 845"/>
                <a:gd name="T20" fmla="*/ 717 w 717"/>
                <a:gd name="T21" fmla="*/ 845 h 845"/>
                <a:gd name="T22" fmla="*/ 717 w 717"/>
                <a:gd name="T23" fmla="*/ 845 h 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72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>
                <a:gd name="T0" fmla="*/ 407 w 407"/>
                <a:gd name="T1" fmla="*/ 414 h 414"/>
                <a:gd name="T2" fmla="*/ 407 w 407"/>
                <a:gd name="T3" fmla="*/ 396 h 414"/>
                <a:gd name="T4" fmla="*/ 222 w 407"/>
                <a:gd name="T5" fmla="*/ 192 h 414"/>
                <a:gd name="T6" fmla="*/ 12 w 407"/>
                <a:gd name="T7" fmla="*/ 0 h 414"/>
                <a:gd name="T8" fmla="*/ 0 w 407"/>
                <a:gd name="T9" fmla="*/ 0 h 414"/>
                <a:gd name="T10" fmla="*/ 108 w 407"/>
                <a:gd name="T11" fmla="*/ 102 h 414"/>
                <a:gd name="T12" fmla="*/ 216 w 407"/>
                <a:gd name="T13" fmla="*/ 204 h 414"/>
                <a:gd name="T14" fmla="*/ 407 w 407"/>
                <a:gd name="T15" fmla="*/ 414 h 414"/>
                <a:gd name="T16" fmla="*/ 407 w 407"/>
                <a:gd name="T17" fmla="*/ 414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73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>
                <a:gd name="T0" fmla="*/ 0 w 855"/>
                <a:gd name="T1" fmla="*/ 1361 h 1409"/>
                <a:gd name="T2" fmla="*/ 0 w 855"/>
                <a:gd name="T3" fmla="*/ 1409 h 1409"/>
                <a:gd name="T4" fmla="*/ 54 w 855"/>
                <a:gd name="T5" fmla="*/ 1211 h 1409"/>
                <a:gd name="T6" fmla="*/ 126 w 855"/>
                <a:gd name="T7" fmla="*/ 1013 h 1409"/>
                <a:gd name="T8" fmla="*/ 215 w 855"/>
                <a:gd name="T9" fmla="*/ 827 h 1409"/>
                <a:gd name="T10" fmla="*/ 311 w 855"/>
                <a:gd name="T11" fmla="*/ 647 h 1409"/>
                <a:gd name="T12" fmla="*/ 431 w 855"/>
                <a:gd name="T13" fmla="*/ 474 h 1409"/>
                <a:gd name="T14" fmla="*/ 556 w 855"/>
                <a:gd name="T15" fmla="*/ 312 h 1409"/>
                <a:gd name="T16" fmla="*/ 700 w 855"/>
                <a:gd name="T17" fmla="*/ 150 h 1409"/>
                <a:gd name="T18" fmla="*/ 855 w 855"/>
                <a:gd name="T19" fmla="*/ 0 h 1409"/>
                <a:gd name="T20" fmla="*/ 837 w 855"/>
                <a:gd name="T21" fmla="*/ 0 h 1409"/>
                <a:gd name="T22" fmla="*/ 688 w 855"/>
                <a:gd name="T23" fmla="*/ 144 h 1409"/>
                <a:gd name="T24" fmla="*/ 550 w 855"/>
                <a:gd name="T25" fmla="*/ 300 h 1409"/>
                <a:gd name="T26" fmla="*/ 425 w 855"/>
                <a:gd name="T27" fmla="*/ 462 h 1409"/>
                <a:gd name="T28" fmla="*/ 311 w 855"/>
                <a:gd name="T29" fmla="*/ 629 h 1409"/>
                <a:gd name="T30" fmla="*/ 215 w 855"/>
                <a:gd name="T31" fmla="*/ 803 h 1409"/>
                <a:gd name="T32" fmla="*/ 132 w 855"/>
                <a:gd name="T33" fmla="*/ 983 h 1409"/>
                <a:gd name="T34" fmla="*/ 60 w 855"/>
                <a:gd name="T35" fmla="*/ 1169 h 1409"/>
                <a:gd name="T36" fmla="*/ 0 w 855"/>
                <a:gd name="T37" fmla="*/ 1361 h 1409"/>
                <a:gd name="T38" fmla="*/ 0 w 855"/>
                <a:gd name="T39" fmla="*/ 1361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74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>
                <a:gd name="T0" fmla="*/ 586 w 586"/>
                <a:gd name="T1" fmla="*/ 0 h 599"/>
                <a:gd name="T2" fmla="*/ 568 w 586"/>
                <a:gd name="T3" fmla="*/ 0 h 599"/>
                <a:gd name="T4" fmla="*/ 407 w 586"/>
                <a:gd name="T5" fmla="*/ 132 h 599"/>
                <a:gd name="T6" fmla="*/ 257 w 586"/>
                <a:gd name="T7" fmla="*/ 270 h 599"/>
                <a:gd name="T8" fmla="*/ 120 w 586"/>
                <a:gd name="T9" fmla="*/ 420 h 599"/>
                <a:gd name="T10" fmla="*/ 0 w 586"/>
                <a:gd name="T11" fmla="*/ 575 h 599"/>
                <a:gd name="T12" fmla="*/ 0 w 586"/>
                <a:gd name="T13" fmla="*/ 599 h 599"/>
                <a:gd name="T14" fmla="*/ 120 w 586"/>
                <a:gd name="T15" fmla="*/ 432 h 599"/>
                <a:gd name="T16" fmla="*/ 257 w 586"/>
                <a:gd name="T17" fmla="*/ 282 h 599"/>
                <a:gd name="T18" fmla="*/ 413 w 586"/>
                <a:gd name="T19" fmla="*/ 138 h 599"/>
                <a:gd name="T20" fmla="*/ 586 w 586"/>
                <a:gd name="T21" fmla="*/ 0 h 599"/>
                <a:gd name="T22" fmla="*/ 586 w 586"/>
                <a:gd name="T23" fmla="*/ 0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75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>
                <a:gd name="T0" fmla="*/ 269 w 269"/>
                <a:gd name="T1" fmla="*/ 0 h 252"/>
                <a:gd name="T2" fmla="*/ 251 w 269"/>
                <a:gd name="T3" fmla="*/ 0 h 252"/>
                <a:gd name="T4" fmla="*/ 120 w 269"/>
                <a:gd name="T5" fmla="*/ 114 h 252"/>
                <a:gd name="T6" fmla="*/ 60 w 269"/>
                <a:gd name="T7" fmla="*/ 174 h 252"/>
                <a:gd name="T8" fmla="*/ 0 w 269"/>
                <a:gd name="T9" fmla="*/ 234 h 252"/>
                <a:gd name="T10" fmla="*/ 0 w 269"/>
                <a:gd name="T11" fmla="*/ 252 h 252"/>
                <a:gd name="T12" fmla="*/ 126 w 269"/>
                <a:gd name="T13" fmla="*/ 120 h 252"/>
                <a:gd name="T14" fmla="*/ 269 w 269"/>
                <a:gd name="T15" fmla="*/ 0 h 252"/>
                <a:gd name="T16" fmla="*/ 269 w 269"/>
                <a:gd name="T17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76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77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78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grpSp>
          <p:nvGrpSpPr>
            <p:cNvPr id="2071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693280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81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82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83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84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</p:grpSp>
        <p:sp>
          <p:nvSpPr>
            <p:cNvPr id="693285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86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</p:grpSp>
      <p:sp>
        <p:nvSpPr>
          <p:cNvPr id="693287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693288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rial" panose="020B0604020202020204" pitchFamily="34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93289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rial" panose="020B0604020202020204" pitchFamily="34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693290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4DBFD7-D001-47C3-86AF-0359D0DA0811}" type="slidenum">
              <a:rPr lang="en-US" altLang="en-US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93291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983079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ransition>
    <p:dissolve/>
  </p:transition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096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8301" name="Rectangle 13"/>
          <p:cNvSpPr>
            <a:spLocks noChangeArrowheads="1"/>
          </p:cNvSpPr>
          <p:nvPr/>
        </p:nvSpPr>
        <p:spPr bwMode="auto">
          <a:xfrm>
            <a:off x="1967335" y="3501008"/>
            <a:ext cx="5934817" cy="25545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anchor="ctr">
            <a:spAutoFit/>
          </a:bodyPr>
          <a:lstStyle>
            <a:lvl1pPr marL="2921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6858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7150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tabLst>
                <a:tab pos="685800" algn="l"/>
              </a:tabLst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685800" algn="l"/>
              </a:tabLst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None/>
              <a:defRPr/>
            </a:pPr>
            <a:endParaRPr lang="en-US" sz="2000" b="1" kern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None/>
              <a:defRPr/>
            </a:pPr>
            <a:r>
              <a:rPr lang="en-US" sz="2000" b="1" kern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000" b="1" ker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b="1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20C1- CNM1</a:t>
            </a:r>
            <a:endParaRPr lang="en-US" sz="2000" b="1" kern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None/>
              <a:defRPr/>
            </a:pPr>
            <a:r>
              <a:rPr lang="en-US" sz="2000" b="1" kern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HỌC KỲ 1 – NĂM </a:t>
            </a:r>
            <a:r>
              <a:rPr lang="en-US" sz="2000" b="1" ker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HỌC </a:t>
            </a:r>
            <a:r>
              <a:rPr lang="en-US" sz="2000" b="1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2021-2022</a:t>
            </a:r>
            <a:endParaRPr lang="en-US" sz="2000" b="1" kern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None/>
              <a:defRPr/>
            </a:pPr>
            <a:r>
              <a:rPr lang="en-US" sz="2000" b="1" kern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GIẢNG VIÊN</a:t>
            </a:r>
            <a:r>
              <a:rPr lang="en-US" sz="2000" b="1" ker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b="1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BÙI THỊ NGỌC SƯƠNG</a:t>
            </a:r>
            <a:endParaRPr lang="en-US" sz="2000" b="1" kern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buNone/>
              <a:defRPr/>
            </a:pPr>
            <a:endParaRPr lang="en-US" sz="2000" b="1" kern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5" name="Title 2"/>
          <p:cNvSpPr txBox="1">
            <a:spLocks/>
          </p:cNvSpPr>
          <p:nvPr/>
        </p:nvSpPr>
        <p:spPr bwMode="auto">
          <a:xfrm>
            <a:off x="734218" y="1866746"/>
            <a:ext cx="8001000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9pPr>
          </a:lstStyle>
          <a:p>
            <a:pPr algn="ctr"/>
            <a:r>
              <a:rPr lang="en-US" altLang="en-US" sz="3200" b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altLang="en-US" sz="3200" b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altLang="en-US" sz="3200" b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Môn học: </a:t>
            </a:r>
            <a:r>
              <a:rPr lang="en-US" altLang="en-US" sz="3200" b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MAY TRANG PHỤC 3</a:t>
            </a:r>
            <a:endParaRPr lang="en-US" altLang="en-US" sz="3200" b="1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0" y="1"/>
            <a:ext cx="9144000" cy="1412776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 fontScale="975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TRƯỜNG CAO ĐẲNG LÝ TỰ TRỌNG</a:t>
            </a:r>
            <a:r>
              <a:rPr lang="vi-VN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HÀNH </a:t>
            </a:r>
            <a:r>
              <a:rPr lang="vi-VN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HỐ </a:t>
            </a:r>
            <a:r>
              <a:rPr lang="vi-VN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Ồ </a:t>
            </a:r>
            <a:r>
              <a:rPr lang="vi-VN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HÍ </a:t>
            </a:r>
            <a:r>
              <a:rPr lang="vi-VN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INH</a:t>
            </a:r>
            <a:b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000" b="1" dirty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34218" y="706389"/>
            <a:ext cx="8401050" cy="9159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2000" b="1" kern="0" smtClean="0">
                <a:solidFill>
                  <a:srgbClr val="F92A07"/>
                </a:solidFill>
                <a:latin typeface="Times New Roman" pitchFamily="18" charset="0"/>
                <a:cs typeface="Times New Roman" pitchFamily="18" charset="0"/>
              </a:rPr>
              <a:t>KHOA: MAY - THỜI TRANG</a:t>
            </a:r>
            <a:endParaRPr lang="en-US" sz="2000" b="1" kern="0" dirty="0">
              <a:solidFill>
                <a:srgbClr val="F92A07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800470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8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908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830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" name="Rounded Rectangle 7"/>
          <p:cNvSpPr>
            <a:spLocks noChangeArrowheads="1"/>
          </p:cNvSpPr>
          <p:nvPr/>
        </p:nvSpPr>
        <p:spPr bwMode="auto">
          <a:xfrm>
            <a:off x="-28575" y="0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NỘI DUNG BÀI HỌC</a:t>
            </a:r>
          </a:p>
        </p:txBody>
      </p: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7938" y="2382838"/>
            <a:ext cx="762000" cy="665162"/>
            <a:chOff x="130" y="2077"/>
            <a:chExt cx="480" cy="419"/>
          </a:xfrm>
        </p:grpSpPr>
        <p:grpSp>
          <p:nvGrpSpPr>
            <p:cNvPr id="9239" name="Group 9"/>
            <p:cNvGrpSpPr>
              <a:grpSpLocks/>
            </p:cNvGrpSpPr>
            <p:nvPr/>
          </p:nvGrpSpPr>
          <p:grpSpPr bwMode="auto">
            <a:xfrm>
              <a:off x="130" y="2077"/>
              <a:ext cx="480" cy="419"/>
              <a:chOff x="1110" y="2656"/>
              <a:chExt cx="1549" cy="1351"/>
            </a:xfrm>
          </p:grpSpPr>
          <p:sp>
            <p:nvSpPr>
              <p:cNvPr id="13" name="AutoShape 10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14" name="AutoShape 11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15" name="AutoShape 12"/>
              <p:cNvSpPr>
                <a:spLocks noChangeArrowheads="1"/>
              </p:cNvSpPr>
              <p:nvPr/>
            </p:nvSpPr>
            <p:spPr bwMode="gray">
              <a:xfrm>
                <a:off x="1200" y="2737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</p:grpSp>
        <p:sp>
          <p:nvSpPr>
            <p:cNvPr id="12" name="Text Box 13"/>
            <p:cNvSpPr txBox="1">
              <a:spLocks noChangeArrowheads="1"/>
            </p:cNvSpPr>
            <p:nvPr/>
          </p:nvSpPr>
          <p:spPr bwMode="gray">
            <a:xfrm>
              <a:off x="249" y="2113"/>
              <a:ext cx="247" cy="33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28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rPr>
                <a:t>1</a:t>
              </a:r>
            </a:p>
          </p:txBody>
        </p:sp>
      </p:grpSp>
      <p:sp>
        <p:nvSpPr>
          <p:cNvPr id="48" name="AutoShape 37"/>
          <p:cNvSpPr>
            <a:spLocks noChangeArrowheads="1"/>
          </p:cNvSpPr>
          <p:nvPr/>
        </p:nvSpPr>
        <p:spPr bwMode="auto">
          <a:xfrm>
            <a:off x="785148" y="2231231"/>
            <a:ext cx="8334375" cy="941388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lvl1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algn="l" fontAlgn="base">
              <a:spcAft>
                <a:spcPct val="0"/>
              </a:spcAft>
              <a:buClr>
                <a:srgbClr val="000000"/>
              </a:buClr>
              <a:buSzPct val="75000"/>
              <a:buFont typeface="Arial" panose="020B0604020202020204" pitchFamily="34" charset="0"/>
              <a:buNone/>
              <a:defRPr/>
            </a:pPr>
            <a:r>
              <a:rPr lang="en-US" altLang="en-US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Bài mở đầu</a:t>
            </a:r>
            <a:endParaRPr lang="en-US" altLang="en-US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9" name="AutoShape 37"/>
          <p:cNvSpPr>
            <a:spLocks noChangeArrowheads="1"/>
          </p:cNvSpPr>
          <p:nvPr/>
        </p:nvSpPr>
        <p:spPr bwMode="auto">
          <a:xfrm>
            <a:off x="801688" y="3448050"/>
            <a:ext cx="8334375" cy="1123950"/>
          </a:xfrm>
          <a:prstGeom prst="roundRect">
            <a:avLst>
              <a:gd name="adj" fmla="val 16667"/>
            </a:avLst>
          </a:prstGeom>
          <a:solidFill>
            <a:srgbClr val="CC33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lvl1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algn="l" fontAlgn="base">
              <a:spcAft>
                <a:spcPct val="0"/>
              </a:spcAft>
              <a:buClr>
                <a:srgbClr val="000000"/>
              </a:buClr>
              <a:buSzPct val="75000"/>
              <a:defRPr/>
            </a:pPr>
            <a:r>
              <a:rPr lang="en-US" altLang="en-US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Chương</a:t>
            </a:r>
            <a:r>
              <a:rPr lang="en-US" altLang="en-US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1: Phương pháp đo áo Jacket, áo Vest</a:t>
            </a:r>
            <a:endParaRPr lang="en-US" altLang="en-US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0" name="Group 8"/>
          <p:cNvGrpSpPr>
            <a:grpSpLocks/>
          </p:cNvGrpSpPr>
          <p:nvPr/>
        </p:nvGrpSpPr>
        <p:grpSpPr bwMode="auto">
          <a:xfrm>
            <a:off x="4763" y="3733800"/>
            <a:ext cx="762000" cy="665163"/>
            <a:chOff x="130" y="2077"/>
            <a:chExt cx="480" cy="419"/>
          </a:xfrm>
        </p:grpSpPr>
        <p:grpSp>
          <p:nvGrpSpPr>
            <p:cNvPr id="9234" name="Group 9"/>
            <p:cNvGrpSpPr>
              <a:grpSpLocks/>
            </p:cNvGrpSpPr>
            <p:nvPr/>
          </p:nvGrpSpPr>
          <p:grpSpPr bwMode="auto">
            <a:xfrm>
              <a:off x="130" y="2077"/>
              <a:ext cx="480" cy="419"/>
              <a:chOff x="1110" y="2656"/>
              <a:chExt cx="1549" cy="1351"/>
            </a:xfrm>
          </p:grpSpPr>
          <p:sp>
            <p:nvSpPr>
              <p:cNvPr id="33" name="AutoShape 10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4" name="AutoShape 11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5" name="AutoShape 12"/>
              <p:cNvSpPr>
                <a:spLocks noChangeArrowheads="1"/>
              </p:cNvSpPr>
              <p:nvPr/>
            </p:nvSpPr>
            <p:spPr bwMode="gray">
              <a:xfrm>
                <a:off x="1200" y="2737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</p:grpSp>
        <p:sp>
          <p:nvSpPr>
            <p:cNvPr id="32" name="Text Box 13"/>
            <p:cNvSpPr txBox="1">
              <a:spLocks noChangeArrowheads="1"/>
            </p:cNvSpPr>
            <p:nvPr/>
          </p:nvSpPr>
          <p:spPr bwMode="gray">
            <a:xfrm>
              <a:off x="249" y="2113"/>
              <a:ext cx="247" cy="33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28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91074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8" grpId="0" animBg="1"/>
      <p:bldP spid="4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AutoShape 50"/>
          <p:cNvSpPr>
            <a:spLocks noChangeArrowheads="1"/>
          </p:cNvSpPr>
          <p:nvPr/>
        </p:nvSpPr>
        <p:spPr bwMode="gray">
          <a:xfrm>
            <a:off x="0" y="1600200"/>
            <a:ext cx="7029450" cy="5257800"/>
          </a:xfrm>
          <a:prstGeom prst="rightArrow">
            <a:avLst>
              <a:gd name="adj1" fmla="val 86065"/>
              <a:gd name="adj2" fmla="val 28433"/>
            </a:avLst>
          </a:prstGeom>
          <a:gradFill rotWithShape="1">
            <a:gsLst>
              <a:gs pos="0">
                <a:srgbClr val="FFCC66">
                  <a:gamma/>
                  <a:tint val="0"/>
                  <a:invGamma/>
                  <a:alpha val="52000"/>
                </a:srgbClr>
              </a:gs>
              <a:gs pos="100000">
                <a:srgbClr val="FFCC66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grpSp>
        <p:nvGrpSpPr>
          <p:cNvPr id="10243" name="Group 135"/>
          <p:cNvGrpSpPr>
            <a:grpSpLocks/>
          </p:cNvGrpSpPr>
          <p:nvPr/>
        </p:nvGrpSpPr>
        <p:grpSpPr bwMode="auto">
          <a:xfrm>
            <a:off x="6943725" y="3124200"/>
            <a:ext cx="2266950" cy="2274888"/>
            <a:chOff x="6580215" y="2615762"/>
            <a:chExt cx="2514600" cy="2590800"/>
          </a:xfrm>
        </p:grpSpPr>
        <p:grpSp>
          <p:nvGrpSpPr>
            <p:cNvPr id="10269" name="Group 87"/>
            <p:cNvGrpSpPr>
              <a:grpSpLocks/>
            </p:cNvGrpSpPr>
            <p:nvPr/>
          </p:nvGrpSpPr>
          <p:grpSpPr bwMode="auto">
            <a:xfrm>
              <a:off x="6580215" y="2615762"/>
              <a:ext cx="2514600" cy="2590800"/>
              <a:chOff x="839" y="1224"/>
              <a:chExt cx="862" cy="862"/>
            </a:xfrm>
          </p:grpSpPr>
          <p:sp>
            <p:nvSpPr>
              <p:cNvPr id="125" name="Oval 88"/>
              <p:cNvSpPr>
                <a:spLocks noChangeArrowheads="1"/>
              </p:cNvSpPr>
              <p:nvPr/>
            </p:nvSpPr>
            <p:spPr bwMode="gray">
              <a:xfrm>
                <a:off x="839" y="1224"/>
                <a:ext cx="862" cy="862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50000">
                    <a:srgbClr val="00CC66"/>
                  </a:gs>
                  <a:gs pos="100000">
                    <a:srgbClr val="FFFFFF"/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26" name="Oval 89"/>
              <p:cNvSpPr>
                <a:spLocks noChangeArrowheads="1"/>
              </p:cNvSpPr>
              <p:nvPr/>
            </p:nvSpPr>
            <p:spPr bwMode="gray">
              <a:xfrm>
                <a:off x="839" y="1224"/>
                <a:ext cx="862" cy="862"/>
              </a:xfrm>
              <a:prstGeom prst="ellipse">
                <a:avLst/>
              </a:prstGeom>
              <a:gradFill rotWithShape="1">
                <a:gsLst>
                  <a:gs pos="0">
                    <a:srgbClr val="00CC66">
                      <a:alpha val="32001"/>
                    </a:srgbClr>
                  </a:gs>
                  <a:gs pos="100000">
                    <a:srgbClr val="000000">
                      <a:alpha val="89998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27" name="Oval 90"/>
              <p:cNvSpPr>
                <a:spLocks noChangeArrowheads="1"/>
              </p:cNvSpPr>
              <p:nvPr/>
            </p:nvSpPr>
            <p:spPr bwMode="gray">
              <a:xfrm>
                <a:off x="895" y="1280"/>
                <a:ext cx="750" cy="750"/>
              </a:xfrm>
              <a:prstGeom prst="ellipse">
                <a:avLst/>
              </a:prstGeom>
              <a:gradFill rotWithShape="1">
                <a:gsLst>
                  <a:gs pos="0">
                    <a:srgbClr val="006E37"/>
                  </a:gs>
                  <a:gs pos="50000">
                    <a:srgbClr val="00CC66"/>
                  </a:gs>
                  <a:gs pos="100000">
                    <a:srgbClr val="006E37"/>
                  </a:gs>
                </a:gsLst>
                <a:lin ang="18900000" scaled="1"/>
              </a:gra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28" name="Oval 91"/>
              <p:cNvSpPr>
                <a:spLocks noChangeArrowheads="1"/>
              </p:cNvSpPr>
              <p:nvPr/>
            </p:nvSpPr>
            <p:spPr bwMode="gray">
              <a:xfrm>
                <a:off x="896" y="1280"/>
                <a:ext cx="749" cy="750"/>
              </a:xfrm>
              <a:prstGeom prst="ellipse">
                <a:avLst/>
              </a:prstGeom>
              <a:gradFill rotWithShape="1">
                <a:gsLst>
                  <a:gs pos="0">
                    <a:srgbClr val="008241"/>
                  </a:gs>
                  <a:gs pos="100000">
                    <a:srgbClr val="00CC66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29" name="Oval 92"/>
              <p:cNvSpPr>
                <a:spLocks noChangeArrowheads="1"/>
              </p:cNvSpPr>
              <p:nvPr/>
            </p:nvSpPr>
            <p:spPr bwMode="gray">
              <a:xfrm>
                <a:off x="936" y="1318"/>
                <a:ext cx="674" cy="674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30" name="Oval 93"/>
              <p:cNvSpPr>
                <a:spLocks noChangeArrowheads="1"/>
              </p:cNvSpPr>
              <p:nvPr/>
            </p:nvSpPr>
            <p:spPr bwMode="gray">
              <a:xfrm>
                <a:off x="947" y="1329"/>
                <a:ext cx="653" cy="653"/>
              </a:xfrm>
              <a:prstGeom prst="ellipse">
                <a:avLst/>
              </a:prstGeom>
              <a:gradFill rotWithShape="1">
                <a:gsLst>
                  <a:gs pos="0">
                    <a:srgbClr val="595959"/>
                  </a:gs>
                  <a:gs pos="100000">
                    <a:srgbClr val="C0C0C0"/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31" name="Oval 94"/>
              <p:cNvSpPr>
                <a:spLocks noChangeArrowheads="1"/>
              </p:cNvSpPr>
              <p:nvPr/>
            </p:nvSpPr>
            <p:spPr bwMode="gray">
              <a:xfrm>
                <a:off x="955" y="1333"/>
                <a:ext cx="637" cy="636"/>
              </a:xfrm>
              <a:prstGeom prst="ellipse">
                <a:avLst/>
              </a:prstGeom>
              <a:gradFill rotWithShape="1">
                <a:gsLst>
                  <a:gs pos="0">
                    <a:srgbClr val="C0C0C0">
                      <a:alpha val="0"/>
                    </a:srgbClr>
                  </a:gs>
                  <a:gs pos="100000">
                    <a:srgbClr val="E9E9E9"/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32" name="Oval 95"/>
              <p:cNvSpPr>
                <a:spLocks noChangeArrowheads="1"/>
              </p:cNvSpPr>
              <p:nvPr/>
            </p:nvSpPr>
            <p:spPr bwMode="gray">
              <a:xfrm>
                <a:off x="962" y="1339"/>
                <a:ext cx="606" cy="595"/>
              </a:xfrm>
              <a:prstGeom prst="ellipse">
                <a:avLst/>
              </a:prstGeom>
              <a:gradFill rotWithShape="1">
                <a:gsLst>
                  <a:gs pos="0">
                    <a:srgbClr val="989898"/>
                  </a:gs>
                  <a:gs pos="100000">
                    <a:srgbClr val="C0C0C0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33" name="Oval 96"/>
              <p:cNvSpPr>
                <a:spLocks noChangeArrowheads="1"/>
              </p:cNvSpPr>
              <p:nvPr/>
            </p:nvSpPr>
            <p:spPr bwMode="gray">
              <a:xfrm>
                <a:off x="997" y="1356"/>
                <a:ext cx="539" cy="483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C0C0C0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5" name="Content Placeholder 2"/>
            <p:cNvSpPr>
              <a:spLocks/>
            </p:cNvSpPr>
            <p:nvPr/>
          </p:nvSpPr>
          <p:spPr bwMode="gray">
            <a:xfrm>
              <a:off x="7041577" y="3286514"/>
              <a:ext cx="1572506" cy="10775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rIns="0">
              <a:spAutoFit/>
            </a:bodyPr>
            <a:lstStyle/>
            <a:p>
              <a:pPr marL="57150"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32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cs typeface="Tahoma" pitchFamily="34" charset="0"/>
                </a:rPr>
                <a:t>MỤC TIÊU</a:t>
              </a:r>
              <a:endParaRPr 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0" name="AutoShape 37"/>
          <p:cNvSpPr>
            <a:spLocks noChangeArrowheads="1"/>
          </p:cNvSpPr>
          <p:nvPr/>
        </p:nvSpPr>
        <p:spPr bwMode="auto">
          <a:xfrm>
            <a:off x="19050" y="3667125"/>
            <a:ext cx="4486275" cy="1408113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spcBef>
                <a:spcPct val="20000"/>
              </a:spcBef>
              <a:buClr>
                <a:srgbClr val="000000"/>
              </a:buClr>
              <a:buSzPct val="75000"/>
              <a:buFont typeface="Arial" charset="0"/>
              <a:buNone/>
              <a:defRPr/>
            </a:pPr>
            <a:endParaRPr lang="en-US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245" name="Content Placeholder 2"/>
          <p:cNvSpPr>
            <a:spLocks/>
          </p:cNvSpPr>
          <p:nvPr/>
        </p:nvSpPr>
        <p:spPr bwMode="gray">
          <a:xfrm>
            <a:off x="-96838" y="3609975"/>
            <a:ext cx="4565651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/>
            <a:endParaRPr lang="de-DE" sz="240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de-DE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400" smtClean="0">
                <a:latin typeface="Times New Roman" pitchFamily="18" charset="0"/>
                <a:cs typeface="Times New Roman" pitchFamily="18" charset="0"/>
              </a:rPr>
              <a:t> Có kiến thức khái quát về chương trình môn học May trang phục 3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246" name="Group 118"/>
          <p:cNvGrpSpPr>
            <a:grpSpLocks/>
          </p:cNvGrpSpPr>
          <p:nvPr/>
        </p:nvGrpSpPr>
        <p:grpSpPr bwMode="auto">
          <a:xfrm>
            <a:off x="5557838" y="3106738"/>
            <a:ext cx="1484312" cy="1212850"/>
            <a:chOff x="2117829" y="2497396"/>
            <a:chExt cx="1372144" cy="1150682"/>
          </a:xfrm>
        </p:grpSpPr>
        <p:grpSp>
          <p:nvGrpSpPr>
            <p:cNvPr id="10264" name="Group 30"/>
            <p:cNvGrpSpPr>
              <a:grpSpLocks/>
            </p:cNvGrpSpPr>
            <p:nvPr/>
          </p:nvGrpSpPr>
          <p:grpSpPr bwMode="auto">
            <a:xfrm>
              <a:off x="2117829" y="2497396"/>
              <a:ext cx="1372144" cy="1150682"/>
              <a:chOff x="2057" y="862"/>
              <a:chExt cx="1549" cy="1351"/>
            </a:xfrm>
          </p:grpSpPr>
          <p:sp>
            <p:nvSpPr>
              <p:cNvPr id="100" name="AutoShape 31"/>
              <p:cNvSpPr>
                <a:spLocks noChangeArrowheads="1"/>
              </p:cNvSpPr>
              <p:nvPr/>
            </p:nvSpPr>
            <p:spPr bwMode="gray">
              <a:xfrm>
                <a:off x="2070" y="885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01" name="AutoShape 32"/>
              <p:cNvSpPr>
                <a:spLocks noChangeArrowheads="1"/>
              </p:cNvSpPr>
              <p:nvPr/>
            </p:nvSpPr>
            <p:spPr bwMode="gray">
              <a:xfrm>
                <a:off x="2057" y="862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02" name="AutoShape 33"/>
              <p:cNvSpPr>
                <a:spLocks noChangeArrowheads="1"/>
              </p:cNvSpPr>
              <p:nvPr/>
            </p:nvSpPr>
            <p:spPr bwMode="gray">
              <a:xfrm>
                <a:off x="2146" y="942"/>
                <a:ext cx="1350" cy="1169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006699"/>
                  </a:gs>
                  <a:gs pos="100000">
                    <a:srgbClr val="0099FF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17" name="Text Box 53"/>
            <p:cNvSpPr txBox="1">
              <a:spLocks noChangeArrowheads="1"/>
            </p:cNvSpPr>
            <p:nvPr/>
          </p:nvSpPr>
          <p:spPr bwMode="gray">
            <a:xfrm>
              <a:off x="2299803" y="2648009"/>
              <a:ext cx="1050754" cy="70788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rPr>
                <a:t>KỸ NĂNG</a:t>
              </a:r>
              <a:endPara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5" name="AutoShape 37"/>
          <p:cNvSpPr>
            <a:spLocks noChangeArrowheads="1"/>
          </p:cNvSpPr>
          <p:nvPr/>
        </p:nvSpPr>
        <p:spPr bwMode="auto">
          <a:xfrm>
            <a:off x="0" y="2108200"/>
            <a:ext cx="5707063" cy="1382713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spcBef>
                <a:spcPct val="20000"/>
              </a:spcBef>
              <a:buClr>
                <a:srgbClr val="000000"/>
              </a:buClr>
              <a:buSzPct val="75000"/>
              <a:buFont typeface="Arial" charset="0"/>
              <a:buNone/>
              <a:defRPr/>
            </a:pPr>
            <a:endParaRPr lang="en-US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248" name="Content Placeholder 2"/>
          <p:cNvSpPr>
            <a:spLocks/>
          </p:cNvSpPr>
          <p:nvPr/>
        </p:nvSpPr>
        <p:spPr bwMode="gray">
          <a:xfrm>
            <a:off x="-101600" y="2043113"/>
            <a:ext cx="5976938" cy="170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smtClean="0"/>
          </a:p>
          <a:p>
            <a:r>
              <a:rPr lang="pt-BR"/>
              <a:t> </a:t>
            </a:r>
            <a:endParaRPr lang="pt-BR" smtClean="0"/>
          </a:p>
          <a:p>
            <a:r>
              <a:rPr lang="pt-BR"/>
              <a:t> </a:t>
            </a:r>
            <a:r>
              <a:rPr lang="pt-BR" smtClean="0"/>
              <a:t> </a:t>
            </a:r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Xây dựng được kế hoạch học tập phù hợp với môn   học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249" name="Group 119"/>
          <p:cNvGrpSpPr>
            <a:grpSpLocks/>
          </p:cNvGrpSpPr>
          <p:nvPr/>
        </p:nvGrpSpPr>
        <p:grpSpPr bwMode="auto">
          <a:xfrm>
            <a:off x="5521325" y="4233863"/>
            <a:ext cx="1565275" cy="1277937"/>
            <a:chOff x="2080343" y="3628488"/>
            <a:chExt cx="1446818" cy="1212488"/>
          </a:xfrm>
        </p:grpSpPr>
        <p:grpSp>
          <p:nvGrpSpPr>
            <p:cNvPr id="10259" name="Group 45"/>
            <p:cNvGrpSpPr>
              <a:grpSpLocks/>
            </p:cNvGrpSpPr>
            <p:nvPr/>
          </p:nvGrpSpPr>
          <p:grpSpPr bwMode="auto">
            <a:xfrm>
              <a:off x="2080343" y="3628488"/>
              <a:ext cx="1446818" cy="1212488"/>
              <a:chOff x="3174" y="2656"/>
              <a:chExt cx="1549" cy="1351"/>
            </a:xfrm>
          </p:grpSpPr>
          <p:sp>
            <p:nvSpPr>
              <p:cNvPr id="113" name="AutoShape 4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14" name="AutoShape 4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15" name="AutoShape 48"/>
              <p:cNvSpPr>
                <a:spLocks noChangeArrowheads="1"/>
              </p:cNvSpPr>
              <p:nvPr/>
            </p:nvSpPr>
            <p:spPr bwMode="gray">
              <a:xfrm>
                <a:off x="3264" y="2737"/>
                <a:ext cx="1351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0066CC"/>
                  </a:gs>
                  <a:gs pos="100000">
                    <a:srgbClr val="0066CC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18" name="Text Box 53"/>
            <p:cNvSpPr txBox="1">
              <a:spLocks noChangeArrowheads="1"/>
            </p:cNvSpPr>
            <p:nvPr/>
          </p:nvSpPr>
          <p:spPr bwMode="gray">
            <a:xfrm>
              <a:off x="2169852" y="3902616"/>
              <a:ext cx="1232583" cy="7079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rPr>
                <a:t>THÁI ĐỘ</a:t>
              </a:r>
              <a:endPara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58" name="AutoShape 37"/>
          <p:cNvSpPr>
            <a:spLocks noChangeArrowheads="1"/>
          </p:cNvSpPr>
          <p:nvPr/>
        </p:nvSpPr>
        <p:spPr bwMode="auto">
          <a:xfrm>
            <a:off x="19050" y="5165725"/>
            <a:ext cx="5856288" cy="12350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spcBef>
                <a:spcPct val="20000"/>
              </a:spcBef>
              <a:buClr>
                <a:srgbClr val="000000"/>
              </a:buClr>
              <a:buSzPct val="75000"/>
              <a:buFont typeface="Arial" charset="0"/>
              <a:buNone/>
              <a:defRPr/>
            </a:pPr>
            <a:endParaRPr lang="en-US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251" name="Content Placeholder 2"/>
          <p:cNvSpPr>
            <a:spLocks/>
          </p:cNvSpPr>
          <p:nvPr/>
        </p:nvSpPr>
        <p:spPr bwMode="gray">
          <a:xfrm>
            <a:off x="-76200" y="5284788"/>
            <a:ext cx="6872288" cy="111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sz="14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en-US" sz="2400" smtClean="0">
                <a:latin typeface="Times New Roman" pitchFamily="18" charset="0"/>
                <a:cs typeface="Times New Roman" pitchFamily="18" charset="0"/>
              </a:rPr>
              <a:t>Tích </a:t>
            </a:r>
            <a:r>
              <a:rPr lang="en-US" altLang="en-US" sz="2400">
                <a:latin typeface="Times New Roman" pitchFamily="18" charset="0"/>
                <a:cs typeface="Times New Roman" pitchFamily="18" charset="0"/>
              </a:rPr>
              <a:t>cực rèn luyện tính tự </a:t>
            </a:r>
            <a:r>
              <a:rPr lang="en-US" altLang="en-US" sz="2400" smtClean="0">
                <a:latin typeface="Times New Roman" pitchFamily="18" charset="0"/>
                <a:cs typeface="Times New Roman" pitchFamily="18" charset="0"/>
              </a:rPr>
              <a:t>chủ, </a:t>
            </a:r>
            <a:r>
              <a:rPr lang="en-US" altLang="en-US" sz="2400">
                <a:latin typeface="Times New Roman" pitchFamily="18" charset="0"/>
                <a:cs typeface="Times New Roman" pitchFamily="18" charset="0"/>
              </a:rPr>
              <a:t>tự chịu trách</a:t>
            </a:r>
          </a:p>
          <a:p>
            <a:r>
              <a:rPr lang="en-US" altLang="en-US" sz="2400">
                <a:latin typeface="Times New Roman" pitchFamily="18" charset="0"/>
                <a:cs typeface="Times New Roman" pitchFamily="18" charset="0"/>
              </a:rPr>
              <a:t> nhiệm trong học </a:t>
            </a:r>
            <a:r>
              <a:rPr lang="en-US" altLang="en-US" sz="2400" smtClean="0">
                <a:latin typeface="Times New Roman" pitchFamily="18" charset="0"/>
                <a:cs typeface="Times New Roman" pitchFamily="18" charset="0"/>
              </a:rPr>
              <a:t>tập.</a:t>
            </a:r>
            <a:endParaRPr lang="en-US" altLang="en-US" sz="240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252" name="Group 43"/>
          <p:cNvGrpSpPr>
            <a:grpSpLocks/>
          </p:cNvGrpSpPr>
          <p:nvPr/>
        </p:nvGrpSpPr>
        <p:grpSpPr bwMode="auto">
          <a:xfrm>
            <a:off x="4368800" y="3652838"/>
            <a:ext cx="1484313" cy="1212850"/>
            <a:chOff x="2117829" y="2497396"/>
            <a:chExt cx="1372144" cy="1150682"/>
          </a:xfrm>
        </p:grpSpPr>
        <p:grpSp>
          <p:nvGrpSpPr>
            <p:cNvPr id="10254" name="Group 30"/>
            <p:cNvGrpSpPr>
              <a:grpSpLocks/>
            </p:cNvGrpSpPr>
            <p:nvPr/>
          </p:nvGrpSpPr>
          <p:grpSpPr bwMode="auto">
            <a:xfrm>
              <a:off x="2117829" y="2497396"/>
              <a:ext cx="1372144" cy="1150682"/>
              <a:chOff x="2057" y="862"/>
              <a:chExt cx="1549" cy="1351"/>
            </a:xfrm>
          </p:grpSpPr>
          <p:sp>
            <p:nvSpPr>
              <p:cNvPr id="50" name="AutoShape 31"/>
              <p:cNvSpPr>
                <a:spLocks noChangeArrowheads="1"/>
              </p:cNvSpPr>
              <p:nvPr/>
            </p:nvSpPr>
            <p:spPr bwMode="gray">
              <a:xfrm>
                <a:off x="2070" y="885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51" name="AutoShape 32"/>
              <p:cNvSpPr>
                <a:spLocks noChangeArrowheads="1"/>
              </p:cNvSpPr>
              <p:nvPr/>
            </p:nvSpPr>
            <p:spPr bwMode="gray">
              <a:xfrm>
                <a:off x="2057" y="862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52" name="AutoShape 33"/>
              <p:cNvSpPr>
                <a:spLocks noChangeArrowheads="1"/>
              </p:cNvSpPr>
              <p:nvPr/>
            </p:nvSpPr>
            <p:spPr bwMode="gray">
              <a:xfrm>
                <a:off x="2146" y="942"/>
                <a:ext cx="1350" cy="1169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rgbClr val="00B05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</p:grpSp>
        <p:sp>
          <p:nvSpPr>
            <p:cNvPr id="49" name="Text Box 53"/>
            <p:cNvSpPr txBox="1">
              <a:spLocks noChangeArrowheads="1"/>
            </p:cNvSpPr>
            <p:nvPr/>
          </p:nvSpPr>
          <p:spPr bwMode="gray">
            <a:xfrm>
              <a:off x="2304206" y="2644997"/>
              <a:ext cx="1049286" cy="80126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rPr>
                <a:t>KIẾN THỨC</a:t>
              </a:r>
              <a:endPara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28575" y="61913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 eaLnBrk="1" hangingPunct="1">
              <a:spcBef>
                <a:spcPct val="20000"/>
              </a:spcBef>
              <a:spcAft>
                <a:spcPts val="600"/>
              </a:spcAft>
              <a:buClr>
                <a:schemeClr val="hlink"/>
              </a:buClr>
              <a:buFont typeface="Wingdings" panose="05000000000000000000" pitchFamily="2" charset="2"/>
              <a:buNone/>
              <a:defRPr/>
            </a:pPr>
            <a:r>
              <a:rPr 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anose="020B0604020202020204" pitchFamily="34" charset="0"/>
              </a:rPr>
              <a:t>Bài mở đầu</a:t>
            </a: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534" y="487760"/>
            <a:ext cx="78105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34185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3638" y="1268760"/>
            <a:ext cx="7706794" cy="4809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smtClean="0">
                <a:solidFill>
                  <a:srgbClr val="FF0000"/>
                </a:solidFill>
              </a:rPr>
              <a:t>LÝ THUYẾT 15 tiết</a:t>
            </a:r>
          </a:p>
          <a:p>
            <a:pPr algn="ctr"/>
            <a:endParaRPr lang="en-US" sz="3600" b="1" smtClean="0">
              <a:solidFill>
                <a:srgbClr val="FF0000"/>
              </a:solidFill>
            </a:endParaRPr>
          </a:p>
          <a:p>
            <a:pPr algn="ctr"/>
            <a:endParaRPr lang="en-US" sz="3600" b="1">
              <a:solidFill>
                <a:srgbClr val="FF0000"/>
              </a:solidFill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200" smtClean="0">
                <a:effectLst/>
                <a:latin typeface="Times New Roman"/>
                <a:ea typeface="Calibri"/>
                <a:cs typeface="Times New Roman"/>
              </a:rPr>
              <a:t>Chương 1: Phương pháp đo </a:t>
            </a:r>
            <a:r>
              <a:rPr lang="en-US" sz="3200" smtClean="0">
                <a:latin typeface="Times New Roman"/>
                <a:ea typeface="Calibri"/>
                <a:cs typeface="Times New Roman"/>
              </a:rPr>
              <a:t>áo Jacket, áo Vest</a:t>
            </a:r>
            <a:endParaRPr lang="en-US" sz="32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200" smtClean="0">
                <a:effectLst/>
                <a:latin typeface="Times New Roman"/>
                <a:ea typeface="Calibri"/>
                <a:cs typeface="Times New Roman"/>
              </a:rPr>
              <a:t>Chương 2: Thiết kế </a:t>
            </a:r>
            <a:r>
              <a:rPr lang="en-US" sz="3200" smtClean="0">
                <a:latin typeface="Times New Roman"/>
                <a:ea typeface="Calibri"/>
                <a:cs typeface="Times New Roman"/>
              </a:rPr>
              <a:t>áo Jacket nam 2 lớp</a:t>
            </a:r>
            <a:endParaRPr lang="en-US" sz="32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200" smtClean="0">
                <a:effectLst/>
                <a:latin typeface="Times New Roman"/>
                <a:ea typeface="Calibri"/>
                <a:cs typeface="Times New Roman"/>
              </a:rPr>
              <a:t>Chương 3: Nón áo Jacket</a:t>
            </a:r>
            <a:endParaRPr lang="en-US" sz="32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200" smtClean="0">
                <a:effectLst/>
                <a:latin typeface="Times New Roman"/>
                <a:ea typeface="Calibri"/>
                <a:cs typeface="Times New Roman"/>
              </a:rPr>
              <a:t>Chương 4: Thiết kế </a:t>
            </a:r>
            <a:r>
              <a:rPr lang="en-US" sz="3200" smtClean="0">
                <a:latin typeface="Times New Roman"/>
                <a:ea typeface="Calibri"/>
                <a:cs typeface="Times New Roman"/>
              </a:rPr>
              <a:t>áo Veston nữ 2 lớp</a:t>
            </a:r>
            <a:r>
              <a:rPr lang="en-US" sz="3200" smtClean="0">
                <a:effectLst/>
                <a:latin typeface="Times New Roman"/>
                <a:ea typeface="Calibri"/>
                <a:cs typeface="Times New Roman"/>
              </a:rPr>
              <a:t>	</a:t>
            </a:r>
            <a:endParaRPr lang="en-US" sz="3200">
              <a:ea typeface="Calibri"/>
              <a:cs typeface="Times New Roman"/>
            </a:endParaRPr>
          </a:p>
          <a:p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220260" y="692696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1263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548680"/>
            <a:ext cx="7326113" cy="6059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smtClean="0">
                <a:solidFill>
                  <a:srgbClr val="002060"/>
                </a:solidFill>
              </a:rPr>
              <a:t>THỰC HÀNH 60 tiết</a:t>
            </a:r>
          </a:p>
          <a:p>
            <a:pPr algn="ctr"/>
            <a:endParaRPr lang="en-US" sz="3600" b="1" smtClean="0"/>
          </a:p>
          <a:p>
            <a:pPr algn="ctr"/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200" smtClean="0">
                <a:effectLst/>
                <a:latin typeface="Times New Roman"/>
                <a:ea typeface="Calibri"/>
                <a:cs typeface="Times New Roman"/>
              </a:rPr>
              <a:t>Chương 5: May </a:t>
            </a:r>
            <a:r>
              <a:rPr lang="en-US" sz="3200" smtClean="0">
                <a:latin typeface="Times New Roman"/>
                <a:ea typeface="Calibri"/>
                <a:cs typeface="Times New Roman"/>
              </a:rPr>
              <a:t>áo Jacket 1 lớp</a:t>
            </a:r>
            <a:r>
              <a:rPr lang="en-US" sz="3200" smtClean="0">
                <a:effectLst/>
                <a:latin typeface="Times New Roman"/>
                <a:ea typeface="Calibri"/>
                <a:cs typeface="Times New Roman"/>
              </a:rPr>
              <a:t>	</a:t>
            </a:r>
            <a:endParaRPr lang="en-US" sz="32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200" smtClean="0">
                <a:effectLst/>
                <a:latin typeface="Times New Roman"/>
                <a:ea typeface="Calibri"/>
                <a:cs typeface="Times New Roman"/>
              </a:rPr>
              <a:t>Chương 6: </a:t>
            </a:r>
            <a:r>
              <a:rPr lang="en-US" sz="320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May áo Jacket </a:t>
            </a:r>
            <a:r>
              <a:rPr lang="en-US" sz="320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2 </a:t>
            </a:r>
            <a:r>
              <a:rPr lang="en-US" sz="320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lớp </a:t>
            </a:r>
            <a:r>
              <a:rPr lang="en-US" sz="3200" smtClean="0">
                <a:effectLst/>
                <a:latin typeface="Times New Roman"/>
                <a:ea typeface="Calibri"/>
                <a:cs typeface="Times New Roman"/>
              </a:rPr>
              <a:t>	</a:t>
            </a:r>
            <a:endParaRPr lang="en-US" sz="32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200" smtClean="0">
                <a:effectLst/>
                <a:latin typeface="Times New Roman"/>
                <a:ea typeface="Calibri"/>
                <a:cs typeface="Times New Roman"/>
              </a:rPr>
              <a:t>Chương 7: May </a:t>
            </a:r>
            <a:r>
              <a:rPr lang="en-US" sz="3200" smtClean="0">
                <a:latin typeface="Times New Roman"/>
                <a:ea typeface="Calibri"/>
                <a:cs typeface="Times New Roman"/>
              </a:rPr>
              <a:t>áo Jacket có nón</a:t>
            </a:r>
            <a:r>
              <a:rPr lang="en-US" sz="3200" smtClean="0">
                <a:effectLst/>
                <a:latin typeface="Times New Roman"/>
                <a:ea typeface="Calibri"/>
                <a:cs typeface="Times New Roman"/>
              </a:rPr>
              <a:t>	</a:t>
            </a:r>
            <a:endParaRPr lang="en-US" sz="32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200" smtClean="0">
                <a:effectLst/>
                <a:latin typeface="Times New Roman"/>
                <a:ea typeface="Calibri"/>
                <a:cs typeface="Times New Roman"/>
              </a:rPr>
              <a:t>Chương 8: May áo </a:t>
            </a:r>
            <a:r>
              <a:rPr lang="en-US" sz="3200" smtClean="0">
                <a:latin typeface="Times New Roman"/>
                <a:ea typeface="Calibri"/>
                <a:cs typeface="Times New Roman"/>
              </a:rPr>
              <a:t>Vest nữ 1 lớp</a:t>
            </a:r>
            <a:endParaRPr lang="en-US" sz="32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200" smtClean="0">
                <a:effectLst/>
                <a:latin typeface="Times New Roman"/>
                <a:ea typeface="Calibri"/>
                <a:cs typeface="Times New Roman"/>
              </a:rPr>
              <a:t>Chương 9: May áo Vest nữ 2 lớp</a:t>
            </a:r>
            <a:endParaRPr lang="en-US" sz="32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	</a:t>
            </a:r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	</a:t>
            </a:r>
            <a:endParaRPr lang="en-US" sz="1400">
              <a:ea typeface="Calibri"/>
              <a:cs typeface="Times New Roman"/>
            </a:endParaRP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4615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" name="Rounded Rectangle 7"/>
          <p:cNvSpPr>
            <a:spLocks noChangeArrowheads="1"/>
          </p:cNvSpPr>
          <p:nvPr/>
        </p:nvSpPr>
        <p:spPr bwMode="auto">
          <a:xfrm>
            <a:off x="-28575" y="0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DỤNG CỤ HỌC TẬP</a:t>
            </a: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89260" y="1447800"/>
            <a:ext cx="8136904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2800" smtClean="0">
                <a:solidFill>
                  <a:srgbClr val="FF0000"/>
                </a:solidFill>
              </a:rPr>
              <a:t>Giấy vẽ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smtClean="0">
                <a:solidFill>
                  <a:srgbClr val="FF0000"/>
                </a:solidFill>
              </a:rPr>
              <a:t>Bút chì, bút bi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smtClean="0">
                <a:solidFill>
                  <a:srgbClr val="FF0000"/>
                </a:solidFill>
              </a:rPr>
              <a:t>Thước tỉ lệ/ thước nhựa dẻo 30cm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smtClean="0">
                <a:solidFill>
                  <a:srgbClr val="FF0000"/>
                </a:solidFill>
              </a:rPr>
              <a:t>Gôm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smtClean="0">
                <a:solidFill>
                  <a:srgbClr val="FF0000"/>
                </a:solidFill>
              </a:rPr>
              <a:t>Thước vuông 50cm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smtClean="0">
                <a:solidFill>
                  <a:srgbClr val="FF0000"/>
                </a:solidFill>
              </a:rPr>
              <a:t>Thước dây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smtClean="0">
                <a:solidFill>
                  <a:srgbClr val="FF0000"/>
                </a:solidFill>
              </a:rPr>
              <a:t>Tài liệu học tập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smtClean="0"/>
              <a:t>Kéo cắt vải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smtClean="0"/>
              <a:t>Kéo bấm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smtClean="0"/>
              <a:t>Bộ dụng cụ thực hành: thuyền, suốt, kim may máy, kim may tay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smtClean="0"/>
              <a:t>Vải may phù hợp với nội dung từng bài học</a:t>
            </a:r>
          </a:p>
          <a:p>
            <a:endParaRPr lang="en-US" smtClean="0"/>
          </a:p>
          <a:p>
            <a:r>
              <a:rPr lang="en-US" smtClean="0"/>
              <a:t>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8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" name="Rounded Rectangle 7"/>
          <p:cNvSpPr>
            <a:spLocks noChangeArrowheads="1"/>
          </p:cNvSpPr>
          <p:nvPr/>
        </p:nvSpPr>
        <p:spPr bwMode="auto">
          <a:xfrm>
            <a:off x="-28575" y="0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YÊU CẦU MÔN HỌC</a:t>
            </a: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5576" y="1844824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mtClean="0"/>
          </a:p>
          <a:p>
            <a:r>
              <a:rPr lang="en-US" smtClean="0"/>
              <a:t> 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95536" y="1752357"/>
            <a:ext cx="8496944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ü"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Tham gia đầy đủ, nghiêm túc các tiết học: vào học đúng giờ, mở camera trong suốt quá trình học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Trao đổi ngay với GV các vấn đề khó khăn trong học tập để </a:t>
            </a:r>
            <a:r>
              <a:rPr lang="en-US" sz="2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có hướng giải quyết</a:t>
            </a:r>
            <a:endParaRPr lang="en-US" sz="280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ü"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Vẽ đầy đủ các bài thiết kế tỉ lệ 1:5, 1:3 trên giấy A.4 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Ghi chú công thức thiết kế lên bài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Đóng tập/ lưu trữ tất cả các bài vẽ theo thứ tự chương trình học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Vẽ lại tỉ lệ 1:1 theo ni mẫu phù hợp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Xem trước bài giảng.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39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2647" y="1988840"/>
            <a:ext cx="864096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1: </a:t>
            </a:r>
          </a:p>
          <a:p>
            <a:pPr algn="ctr"/>
            <a:endParaRPr lang="en-US" sz="40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600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Phương pháp đo áo Jacket, áo Vest</a:t>
            </a:r>
            <a:endParaRPr lang="en-US" sz="600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AutoShape 2" descr="THIẾT KẾ QUẦN ÁO: ĐẶC ĐIỂM HÌNH DÁNG VÀ PHƯƠNG PHÁP ĐO CƠ THỂ (P1) - Dịch  vụ đổ mực máy in chuyên nghiệp giá rẻ Hà Nộ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THIẾT KẾ QUẦN ÁO: ĐẶC ĐIỂM HÌNH DÁNG VÀ PHƯƠNG PHÁP ĐO CƠ THỂ (P1) - Dịch  vụ đổ mực máy in chuyên nghiệp giá rẻ Hà Nội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03550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3" name="Group 135"/>
          <p:cNvGrpSpPr>
            <a:grpSpLocks/>
          </p:cNvGrpSpPr>
          <p:nvPr/>
        </p:nvGrpSpPr>
        <p:grpSpPr bwMode="auto">
          <a:xfrm>
            <a:off x="6943725" y="3124200"/>
            <a:ext cx="2266950" cy="2274888"/>
            <a:chOff x="6580215" y="2615762"/>
            <a:chExt cx="2514600" cy="2590800"/>
          </a:xfrm>
        </p:grpSpPr>
        <p:grpSp>
          <p:nvGrpSpPr>
            <p:cNvPr id="10269" name="Group 87"/>
            <p:cNvGrpSpPr>
              <a:grpSpLocks/>
            </p:cNvGrpSpPr>
            <p:nvPr/>
          </p:nvGrpSpPr>
          <p:grpSpPr bwMode="auto">
            <a:xfrm>
              <a:off x="6580215" y="2615762"/>
              <a:ext cx="2514600" cy="2590800"/>
              <a:chOff x="839" y="1224"/>
              <a:chExt cx="862" cy="862"/>
            </a:xfrm>
          </p:grpSpPr>
          <p:sp>
            <p:nvSpPr>
              <p:cNvPr id="125" name="Oval 88"/>
              <p:cNvSpPr>
                <a:spLocks noChangeArrowheads="1"/>
              </p:cNvSpPr>
              <p:nvPr/>
            </p:nvSpPr>
            <p:spPr bwMode="gray">
              <a:xfrm>
                <a:off x="839" y="1224"/>
                <a:ext cx="862" cy="862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50000">
                    <a:srgbClr val="00CC66"/>
                  </a:gs>
                  <a:gs pos="100000">
                    <a:srgbClr val="FFFFFF"/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6" name="Oval 89"/>
              <p:cNvSpPr>
                <a:spLocks noChangeArrowheads="1"/>
              </p:cNvSpPr>
              <p:nvPr/>
            </p:nvSpPr>
            <p:spPr bwMode="gray">
              <a:xfrm>
                <a:off x="839" y="1224"/>
                <a:ext cx="862" cy="862"/>
              </a:xfrm>
              <a:prstGeom prst="ellipse">
                <a:avLst/>
              </a:prstGeom>
              <a:gradFill rotWithShape="1">
                <a:gsLst>
                  <a:gs pos="0">
                    <a:srgbClr val="00CC66">
                      <a:alpha val="32001"/>
                    </a:srgbClr>
                  </a:gs>
                  <a:gs pos="100000">
                    <a:srgbClr val="000000">
                      <a:alpha val="89998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7" name="Oval 90"/>
              <p:cNvSpPr>
                <a:spLocks noChangeArrowheads="1"/>
              </p:cNvSpPr>
              <p:nvPr/>
            </p:nvSpPr>
            <p:spPr bwMode="gray">
              <a:xfrm>
                <a:off x="895" y="1280"/>
                <a:ext cx="750" cy="750"/>
              </a:xfrm>
              <a:prstGeom prst="ellipse">
                <a:avLst/>
              </a:prstGeom>
              <a:gradFill rotWithShape="1">
                <a:gsLst>
                  <a:gs pos="0">
                    <a:srgbClr val="006E37"/>
                  </a:gs>
                  <a:gs pos="50000">
                    <a:srgbClr val="00CC66"/>
                  </a:gs>
                  <a:gs pos="100000">
                    <a:srgbClr val="006E37"/>
                  </a:gs>
                </a:gsLst>
                <a:lin ang="18900000" scaled="1"/>
              </a:gra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8" name="Oval 91"/>
              <p:cNvSpPr>
                <a:spLocks noChangeArrowheads="1"/>
              </p:cNvSpPr>
              <p:nvPr/>
            </p:nvSpPr>
            <p:spPr bwMode="gray">
              <a:xfrm>
                <a:off x="896" y="1280"/>
                <a:ext cx="749" cy="750"/>
              </a:xfrm>
              <a:prstGeom prst="ellipse">
                <a:avLst/>
              </a:prstGeom>
              <a:gradFill rotWithShape="1">
                <a:gsLst>
                  <a:gs pos="0">
                    <a:srgbClr val="008241"/>
                  </a:gs>
                  <a:gs pos="100000">
                    <a:srgbClr val="00CC66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9" name="Oval 92"/>
              <p:cNvSpPr>
                <a:spLocks noChangeArrowheads="1"/>
              </p:cNvSpPr>
              <p:nvPr/>
            </p:nvSpPr>
            <p:spPr bwMode="gray">
              <a:xfrm>
                <a:off x="936" y="1318"/>
                <a:ext cx="674" cy="674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0" name="Oval 93"/>
              <p:cNvSpPr>
                <a:spLocks noChangeArrowheads="1"/>
              </p:cNvSpPr>
              <p:nvPr/>
            </p:nvSpPr>
            <p:spPr bwMode="gray">
              <a:xfrm>
                <a:off x="947" y="1329"/>
                <a:ext cx="653" cy="653"/>
              </a:xfrm>
              <a:prstGeom prst="ellipse">
                <a:avLst/>
              </a:prstGeom>
              <a:gradFill rotWithShape="1">
                <a:gsLst>
                  <a:gs pos="0">
                    <a:srgbClr val="595959"/>
                  </a:gs>
                  <a:gs pos="100000">
                    <a:srgbClr val="C0C0C0"/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1" name="Oval 94"/>
              <p:cNvSpPr>
                <a:spLocks noChangeArrowheads="1"/>
              </p:cNvSpPr>
              <p:nvPr/>
            </p:nvSpPr>
            <p:spPr bwMode="gray">
              <a:xfrm>
                <a:off x="955" y="1333"/>
                <a:ext cx="637" cy="636"/>
              </a:xfrm>
              <a:prstGeom prst="ellipse">
                <a:avLst/>
              </a:prstGeom>
              <a:gradFill rotWithShape="1">
                <a:gsLst>
                  <a:gs pos="0">
                    <a:srgbClr val="C0C0C0">
                      <a:alpha val="0"/>
                    </a:srgbClr>
                  </a:gs>
                  <a:gs pos="100000">
                    <a:srgbClr val="E9E9E9"/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2" name="Oval 95"/>
              <p:cNvSpPr>
                <a:spLocks noChangeArrowheads="1"/>
              </p:cNvSpPr>
              <p:nvPr/>
            </p:nvSpPr>
            <p:spPr bwMode="gray">
              <a:xfrm>
                <a:off x="962" y="1339"/>
                <a:ext cx="606" cy="595"/>
              </a:xfrm>
              <a:prstGeom prst="ellipse">
                <a:avLst/>
              </a:prstGeom>
              <a:gradFill rotWithShape="1">
                <a:gsLst>
                  <a:gs pos="0">
                    <a:srgbClr val="989898"/>
                  </a:gs>
                  <a:gs pos="100000">
                    <a:srgbClr val="C0C0C0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3" name="Oval 96"/>
              <p:cNvSpPr>
                <a:spLocks noChangeArrowheads="1"/>
              </p:cNvSpPr>
              <p:nvPr/>
            </p:nvSpPr>
            <p:spPr bwMode="gray">
              <a:xfrm>
                <a:off x="997" y="1356"/>
                <a:ext cx="539" cy="483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C0C0C0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35" name="Content Placeholder 2"/>
            <p:cNvSpPr>
              <a:spLocks/>
            </p:cNvSpPr>
            <p:nvPr/>
          </p:nvSpPr>
          <p:spPr bwMode="gray">
            <a:xfrm>
              <a:off x="7041577" y="3286514"/>
              <a:ext cx="1572506" cy="10775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rIns="0">
              <a:spAutoFit/>
            </a:bodyPr>
            <a:lstStyle/>
            <a:p>
              <a:pPr marL="571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32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cs typeface="Tahoma" pitchFamily="34" charset="0"/>
                </a:rPr>
                <a:t>MỤC TIÊU</a:t>
              </a:r>
              <a:endParaRPr 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15875" y="67891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Chương 1: Phương pháp đo áo Jacket, áo Vest</a:t>
            </a: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78105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Group 3"/>
          <p:cNvGrpSpPr/>
          <p:nvPr/>
        </p:nvGrpSpPr>
        <p:grpSpPr>
          <a:xfrm>
            <a:off x="-76200" y="1600200"/>
            <a:ext cx="7162800" cy="5257800"/>
            <a:chOff x="-76200" y="1600200"/>
            <a:chExt cx="7162800" cy="5257800"/>
          </a:xfrm>
        </p:grpSpPr>
        <p:sp>
          <p:nvSpPr>
            <p:cNvPr id="96" name="AutoShape 50"/>
            <p:cNvSpPr>
              <a:spLocks noChangeArrowheads="1"/>
            </p:cNvSpPr>
            <p:nvPr/>
          </p:nvSpPr>
          <p:spPr bwMode="gray">
            <a:xfrm>
              <a:off x="0" y="1600200"/>
              <a:ext cx="7029450" cy="5257800"/>
            </a:xfrm>
            <a:prstGeom prst="rightArrow">
              <a:avLst>
                <a:gd name="adj1" fmla="val 86065"/>
                <a:gd name="adj2" fmla="val 28433"/>
              </a:avLst>
            </a:prstGeom>
            <a:gradFill rotWithShape="1">
              <a:gsLst>
                <a:gs pos="0">
                  <a:srgbClr val="FFCC66">
                    <a:gamma/>
                    <a:tint val="0"/>
                    <a:invGamma/>
                    <a:alpha val="52000"/>
                  </a:srgbClr>
                </a:gs>
                <a:gs pos="100000">
                  <a:srgbClr val="FFCC66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0" name="AutoShape 37"/>
            <p:cNvSpPr>
              <a:spLocks noChangeArrowheads="1"/>
            </p:cNvSpPr>
            <p:nvPr/>
          </p:nvSpPr>
          <p:spPr bwMode="auto">
            <a:xfrm>
              <a:off x="19050" y="3667125"/>
              <a:ext cx="4486275" cy="1408113"/>
            </a:xfrm>
            <a:prstGeom prst="roundRect">
              <a:avLst>
                <a:gd name="adj" fmla="val 16667"/>
              </a:avLst>
            </a:prstGeom>
            <a:solidFill>
              <a:srgbClr val="00B050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  <a:buClr>
                  <a:srgbClr val="000000"/>
                </a:buClr>
                <a:buSzPct val="75000"/>
                <a:buFont typeface="Arial" charset="0"/>
                <a:buNone/>
                <a:defRPr/>
              </a:pPr>
              <a:endParaRPr lang="en-US" sz="2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10245" name="Content Placeholder 2"/>
            <p:cNvSpPr>
              <a:spLocks/>
            </p:cNvSpPr>
            <p:nvPr/>
          </p:nvSpPr>
          <p:spPr bwMode="gray">
            <a:xfrm>
              <a:off x="251521" y="3609975"/>
              <a:ext cx="4117280" cy="1409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just"/>
              <a:endParaRPr lang="de-DE" sz="2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just"/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T</a:t>
              </a:r>
              <a:r>
                <a:rPr lang="vi-VN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rình </a:t>
              </a:r>
              <a:r>
                <a:rPr lang="vi-VN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bày được phương pháp đo </a:t>
              </a: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áo Jacket, áo Vest</a:t>
              </a:r>
              <a:endParaRPr lang="en-US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0246" name="Group 118"/>
            <p:cNvGrpSpPr>
              <a:grpSpLocks/>
            </p:cNvGrpSpPr>
            <p:nvPr/>
          </p:nvGrpSpPr>
          <p:grpSpPr bwMode="auto">
            <a:xfrm>
              <a:off x="5557838" y="3106738"/>
              <a:ext cx="1484312" cy="1212850"/>
              <a:chOff x="2117829" y="2497396"/>
              <a:chExt cx="1372144" cy="1150682"/>
            </a:xfrm>
          </p:grpSpPr>
          <p:grpSp>
            <p:nvGrpSpPr>
              <p:cNvPr id="10264" name="Group 30"/>
              <p:cNvGrpSpPr>
                <a:grpSpLocks/>
              </p:cNvGrpSpPr>
              <p:nvPr/>
            </p:nvGrpSpPr>
            <p:grpSpPr bwMode="auto">
              <a:xfrm>
                <a:off x="2117829" y="2497396"/>
                <a:ext cx="1372144" cy="1150682"/>
                <a:chOff x="2057" y="862"/>
                <a:chExt cx="1549" cy="1351"/>
              </a:xfrm>
            </p:grpSpPr>
            <p:sp>
              <p:nvSpPr>
                <p:cNvPr id="100" name="AutoShape 31"/>
                <p:cNvSpPr>
                  <a:spLocks noChangeArrowheads="1"/>
                </p:cNvSpPr>
                <p:nvPr/>
              </p:nvSpPr>
              <p:spPr bwMode="gray">
                <a:xfrm>
                  <a:off x="2070" y="885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solidFill>
                  <a:srgbClr val="808080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spcBef>
                      <a:spcPct val="20000"/>
                    </a:spcBef>
                    <a:buClr>
                      <a:srgbClr val="3399FF"/>
                    </a:buClr>
                    <a:buFont typeface="Wingdings" panose="05000000000000000000" pitchFamily="2" charset="2"/>
                    <a:buNone/>
                    <a:defRPr/>
                  </a:pPr>
                  <a:endParaRPr lang="en-US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101" name="AutoShape 32"/>
                <p:cNvSpPr>
                  <a:spLocks noChangeArrowheads="1"/>
                </p:cNvSpPr>
                <p:nvPr/>
              </p:nvSpPr>
              <p:spPr bwMode="gray">
                <a:xfrm>
                  <a:off x="2057" y="862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gradFill rotWithShape="1">
                  <a:gsLst>
                    <a:gs pos="0">
                      <a:srgbClr val="E6E6E6"/>
                    </a:gs>
                    <a:gs pos="7499">
                      <a:srgbClr val="7D8496"/>
                    </a:gs>
                    <a:gs pos="26500">
                      <a:srgbClr val="E6E6E6"/>
                    </a:gs>
                    <a:gs pos="34000">
                      <a:srgbClr val="7D8496"/>
                    </a:gs>
                    <a:gs pos="46500">
                      <a:srgbClr val="E6E6E6"/>
                    </a:gs>
                    <a:gs pos="50000">
                      <a:srgbClr val="FFFFFF"/>
                    </a:gs>
                    <a:gs pos="53501">
                      <a:srgbClr val="E6E6E6"/>
                    </a:gs>
                    <a:gs pos="66001">
                      <a:srgbClr val="7D8496"/>
                    </a:gs>
                    <a:gs pos="73500">
                      <a:srgbClr val="E6E6E6"/>
                    </a:gs>
                    <a:gs pos="92501">
                      <a:srgbClr val="7D8496"/>
                    </a:gs>
                    <a:gs pos="100000">
                      <a:srgbClr val="E6E6E6"/>
                    </a:gs>
                  </a:gsLst>
                  <a:lin ang="2700000" scaled="1"/>
                </a:gradFill>
                <a:ln w="9525">
                  <a:solidFill>
                    <a:srgbClr val="C0C0C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spcBef>
                      <a:spcPct val="20000"/>
                    </a:spcBef>
                    <a:buClr>
                      <a:srgbClr val="3399FF"/>
                    </a:buClr>
                    <a:buFont typeface="Wingdings" panose="05000000000000000000" pitchFamily="2" charset="2"/>
                    <a:buNone/>
                    <a:defRPr/>
                  </a:pPr>
                  <a:endParaRPr lang="en-US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102" name="AutoShape 33"/>
                <p:cNvSpPr>
                  <a:spLocks noChangeArrowheads="1"/>
                </p:cNvSpPr>
                <p:nvPr/>
              </p:nvSpPr>
              <p:spPr bwMode="gray">
                <a:xfrm>
                  <a:off x="2146" y="942"/>
                  <a:ext cx="1350" cy="1169"/>
                </a:xfrm>
                <a:prstGeom prst="hexagon">
                  <a:avLst>
                    <a:gd name="adj" fmla="val 28896"/>
                    <a:gd name="vf" fmla="val 115470"/>
                  </a:avLst>
                </a:prstGeom>
                <a:gradFill rotWithShape="1">
                  <a:gsLst>
                    <a:gs pos="0">
                      <a:srgbClr val="006699"/>
                    </a:gs>
                    <a:gs pos="100000">
                      <a:srgbClr val="0099FF"/>
                    </a:gs>
                  </a:gsLst>
                  <a:lin ang="2700000" scaled="1"/>
                </a:gra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spcBef>
                      <a:spcPct val="20000"/>
                    </a:spcBef>
                    <a:buClr>
                      <a:srgbClr val="3399FF"/>
                    </a:buClr>
                    <a:buFont typeface="Wingdings" panose="05000000000000000000" pitchFamily="2" charset="2"/>
                    <a:buNone/>
                    <a:defRPr/>
                  </a:pPr>
                  <a:endParaRPr lang="en-US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  <p:sp>
            <p:nvSpPr>
              <p:cNvPr id="117" name="Text Box 53"/>
              <p:cNvSpPr txBox="1">
                <a:spLocks noChangeArrowheads="1"/>
              </p:cNvSpPr>
              <p:nvPr/>
            </p:nvSpPr>
            <p:spPr bwMode="gray">
              <a:xfrm>
                <a:off x="2299803" y="2648009"/>
                <a:ext cx="1050754" cy="70788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r>
                  <a:rPr lang="en-US" sz="2000" b="1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KỸ NĂNG</a:t>
                </a:r>
                <a:endParaRPr lang="en-US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</p:grpSp>
        <p:sp>
          <p:nvSpPr>
            <p:cNvPr id="45" name="AutoShape 37"/>
            <p:cNvSpPr>
              <a:spLocks noChangeArrowheads="1"/>
            </p:cNvSpPr>
            <p:nvPr/>
          </p:nvSpPr>
          <p:spPr bwMode="auto">
            <a:xfrm>
              <a:off x="0" y="2108200"/>
              <a:ext cx="5707063" cy="1382713"/>
            </a:xfrm>
            <a:prstGeom prst="roundRect">
              <a:avLst>
                <a:gd name="adj" fmla="val 16667"/>
              </a:avLst>
            </a:prstGeom>
            <a:solidFill>
              <a:srgbClr val="00B0F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  <a:buClr>
                  <a:srgbClr val="000000"/>
                </a:buClr>
                <a:buSzPct val="75000"/>
                <a:buFont typeface="Arial" charset="0"/>
                <a:buNone/>
                <a:defRPr/>
              </a:pPr>
              <a:endParaRPr lang="en-US" sz="2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10248" name="Content Placeholder 2"/>
            <p:cNvSpPr>
              <a:spLocks/>
            </p:cNvSpPr>
            <p:nvPr/>
          </p:nvSpPr>
          <p:spPr bwMode="gray">
            <a:xfrm>
              <a:off x="35496" y="2043113"/>
              <a:ext cx="5976664" cy="17065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vi-VN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-</a:t>
              </a: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Đo được các thông số theo đúng yêu cầu KT</a:t>
              </a:r>
            </a:p>
            <a:p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- Tính toán được số mét vải cần thiết để may sản phẩm phù hợp</a:t>
              </a:r>
              <a:endParaRPr lang="vi-VN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0249" name="Group 119"/>
            <p:cNvGrpSpPr>
              <a:grpSpLocks/>
            </p:cNvGrpSpPr>
            <p:nvPr/>
          </p:nvGrpSpPr>
          <p:grpSpPr bwMode="auto">
            <a:xfrm>
              <a:off x="5521325" y="4233863"/>
              <a:ext cx="1565275" cy="1277937"/>
              <a:chOff x="2080343" y="3628488"/>
              <a:chExt cx="1446818" cy="1212488"/>
            </a:xfrm>
          </p:grpSpPr>
          <p:grpSp>
            <p:nvGrpSpPr>
              <p:cNvPr id="10259" name="Group 45"/>
              <p:cNvGrpSpPr>
                <a:grpSpLocks/>
              </p:cNvGrpSpPr>
              <p:nvPr/>
            </p:nvGrpSpPr>
            <p:grpSpPr bwMode="auto">
              <a:xfrm>
                <a:off x="2080343" y="3628488"/>
                <a:ext cx="1446818" cy="1212488"/>
                <a:chOff x="3174" y="2656"/>
                <a:chExt cx="1549" cy="1351"/>
              </a:xfrm>
            </p:grpSpPr>
            <p:sp>
              <p:nvSpPr>
                <p:cNvPr id="113" name="AutoShape 46"/>
                <p:cNvSpPr>
                  <a:spLocks noChangeArrowheads="1"/>
                </p:cNvSpPr>
                <p:nvPr/>
              </p:nvSpPr>
              <p:spPr bwMode="gray">
                <a:xfrm>
                  <a:off x="3187" y="2679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solidFill>
                  <a:srgbClr val="808080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spcBef>
                      <a:spcPct val="20000"/>
                    </a:spcBef>
                    <a:buClr>
                      <a:srgbClr val="3399FF"/>
                    </a:buClr>
                    <a:buFont typeface="Wingdings" panose="05000000000000000000" pitchFamily="2" charset="2"/>
                    <a:buNone/>
                    <a:defRPr/>
                  </a:pPr>
                  <a:endParaRPr lang="en-US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114" name="AutoShape 47"/>
                <p:cNvSpPr>
                  <a:spLocks noChangeArrowheads="1"/>
                </p:cNvSpPr>
                <p:nvPr/>
              </p:nvSpPr>
              <p:spPr bwMode="gray">
                <a:xfrm>
                  <a:off x="3174" y="2656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gradFill rotWithShape="1">
                  <a:gsLst>
                    <a:gs pos="0">
                      <a:srgbClr val="E6E6E6"/>
                    </a:gs>
                    <a:gs pos="7499">
                      <a:srgbClr val="7D8496"/>
                    </a:gs>
                    <a:gs pos="26500">
                      <a:srgbClr val="E6E6E6"/>
                    </a:gs>
                    <a:gs pos="34000">
                      <a:srgbClr val="7D8496"/>
                    </a:gs>
                    <a:gs pos="46500">
                      <a:srgbClr val="E6E6E6"/>
                    </a:gs>
                    <a:gs pos="50000">
                      <a:srgbClr val="FFFFFF"/>
                    </a:gs>
                    <a:gs pos="53501">
                      <a:srgbClr val="E6E6E6"/>
                    </a:gs>
                    <a:gs pos="66001">
                      <a:srgbClr val="7D8496"/>
                    </a:gs>
                    <a:gs pos="73500">
                      <a:srgbClr val="E6E6E6"/>
                    </a:gs>
                    <a:gs pos="92501">
                      <a:srgbClr val="7D8496"/>
                    </a:gs>
                    <a:gs pos="100000">
                      <a:srgbClr val="E6E6E6"/>
                    </a:gs>
                  </a:gsLst>
                  <a:lin ang="2700000" scaled="1"/>
                </a:gradFill>
                <a:ln w="9525">
                  <a:solidFill>
                    <a:srgbClr val="C0C0C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spcBef>
                      <a:spcPct val="20000"/>
                    </a:spcBef>
                    <a:buClr>
                      <a:srgbClr val="3399FF"/>
                    </a:buClr>
                    <a:buFont typeface="Wingdings" panose="05000000000000000000" pitchFamily="2" charset="2"/>
                    <a:buNone/>
                    <a:defRPr/>
                  </a:pPr>
                  <a:endParaRPr lang="en-US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115" name="AutoShape 48"/>
                <p:cNvSpPr>
                  <a:spLocks noChangeArrowheads="1"/>
                </p:cNvSpPr>
                <p:nvPr/>
              </p:nvSpPr>
              <p:spPr bwMode="gray">
                <a:xfrm>
                  <a:off x="3264" y="2737"/>
                  <a:ext cx="1351" cy="1168"/>
                </a:xfrm>
                <a:prstGeom prst="hexagon">
                  <a:avLst>
                    <a:gd name="adj" fmla="val 28896"/>
                    <a:gd name="vf" fmla="val 115470"/>
                  </a:avLst>
                </a:prstGeom>
                <a:gradFill rotWithShape="1">
                  <a:gsLst>
                    <a:gs pos="0">
                      <a:srgbClr val="0066CC"/>
                    </a:gs>
                    <a:gs pos="100000">
                      <a:srgbClr val="0066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spcBef>
                      <a:spcPct val="20000"/>
                    </a:spcBef>
                    <a:buClr>
                      <a:srgbClr val="3399FF"/>
                    </a:buClr>
                    <a:buFont typeface="Wingdings" panose="05000000000000000000" pitchFamily="2" charset="2"/>
                    <a:buNone/>
                    <a:defRPr/>
                  </a:pPr>
                  <a:endParaRPr lang="en-US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  <p:sp>
            <p:nvSpPr>
              <p:cNvPr id="118" name="Text Box 53"/>
              <p:cNvSpPr txBox="1">
                <a:spLocks noChangeArrowheads="1"/>
              </p:cNvSpPr>
              <p:nvPr/>
            </p:nvSpPr>
            <p:spPr bwMode="gray">
              <a:xfrm>
                <a:off x="2169852" y="3902616"/>
                <a:ext cx="1232583" cy="70791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r>
                  <a:rPr lang="en-US" sz="2000" b="1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THÁI ĐỘ</a:t>
                </a:r>
                <a:endParaRPr lang="en-US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</p:grpSp>
        <p:sp>
          <p:nvSpPr>
            <p:cNvPr id="58" name="AutoShape 37"/>
            <p:cNvSpPr>
              <a:spLocks noChangeArrowheads="1"/>
            </p:cNvSpPr>
            <p:nvPr/>
          </p:nvSpPr>
          <p:spPr bwMode="auto">
            <a:xfrm>
              <a:off x="19050" y="5165725"/>
              <a:ext cx="5856288" cy="1235075"/>
            </a:xfrm>
            <a:prstGeom prst="roundRect">
              <a:avLst>
                <a:gd name="adj" fmla="val 16667"/>
              </a:avLst>
            </a:prstGeom>
            <a:solidFill>
              <a:srgbClr val="0070C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  <a:buClr>
                  <a:srgbClr val="000000"/>
                </a:buClr>
                <a:buSzPct val="75000"/>
                <a:buFont typeface="Arial" charset="0"/>
                <a:buNone/>
                <a:defRPr/>
              </a:pPr>
              <a:endParaRPr lang="en-US" sz="2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10251" name="Content Placeholder 2"/>
            <p:cNvSpPr>
              <a:spLocks/>
            </p:cNvSpPr>
            <p:nvPr/>
          </p:nvSpPr>
          <p:spPr bwMode="gray">
            <a:xfrm>
              <a:off x="-76200" y="5284788"/>
              <a:ext cx="6872288" cy="1116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altLang="en-US" sz="1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 </a:t>
              </a:r>
            </a:p>
            <a:p>
              <a:r>
                <a:rPr lang="en-US" altLang="en-US" sz="1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altLang="en-US" sz="1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          </a:t>
              </a:r>
              <a:r>
                <a:rPr lang="en-US" alt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Tích </a:t>
              </a:r>
              <a:r>
                <a:rPr lang="en-US" altLang="en-US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cực tham gia vào giờ giảng</a:t>
              </a:r>
            </a:p>
          </p:txBody>
        </p:sp>
        <p:grpSp>
          <p:nvGrpSpPr>
            <p:cNvPr id="10252" name="Group 43"/>
            <p:cNvGrpSpPr>
              <a:grpSpLocks/>
            </p:cNvGrpSpPr>
            <p:nvPr/>
          </p:nvGrpSpPr>
          <p:grpSpPr bwMode="auto">
            <a:xfrm>
              <a:off x="4368800" y="3652838"/>
              <a:ext cx="1484313" cy="1212850"/>
              <a:chOff x="2117829" y="2497396"/>
              <a:chExt cx="1372144" cy="1150682"/>
            </a:xfrm>
          </p:grpSpPr>
          <p:grpSp>
            <p:nvGrpSpPr>
              <p:cNvPr id="10254" name="Group 30"/>
              <p:cNvGrpSpPr>
                <a:grpSpLocks/>
              </p:cNvGrpSpPr>
              <p:nvPr/>
            </p:nvGrpSpPr>
            <p:grpSpPr bwMode="auto">
              <a:xfrm>
                <a:off x="2117829" y="2497396"/>
                <a:ext cx="1372144" cy="1150682"/>
                <a:chOff x="2057" y="862"/>
                <a:chExt cx="1549" cy="1351"/>
              </a:xfrm>
            </p:grpSpPr>
            <p:sp>
              <p:nvSpPr>
                <p:cNvPr id="50" name="AutoShape 31"/>
                <p:cNvSpPr>
                  <a:spLocks noChangeArrowheads="1"/>
                </p:cNvSpPr>
                <p:nvPr/>
              </p:nvSpPr>
              <p:spPr bwMode="gray">
                <a:xfrm>
                  <a:off x="2070" y="885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solidFill>
                  <a:srgbClr val="808080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spcBef>
                      <a:spcPct val="20000"/>
                    </a:spcBef>
                    <a:buClr>
                      <a:srgbClr val="3399FF"/>
                    </a:buClr>
                    <a:buFont typeface="Wingdings" panose="05000000000000000000" pitchFamily="2" charset="2"/>
                    <a:buNone/>
                    <a:defRPr/>
                  </a:pPr>
                  <a:endParaRPr lang="en-US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51" name="AutoShape 32"/>
                <p:cNvSpPr>
                  <a:spLocks noChangeArrowheads="1"/>
                </p:cNvSpPr>
                <p:nvPr/>
              </p:nvSpPr>
              <p:spPr bwMode="gray">
                <a:xfrm>
                  <a:off x="2057" y="862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gradFill rotWithShape="1">
                  <a:gsLst>
                    <a:gs pos="0">
                      <a:srgbClr val="E6E6E6"/>
                    </a:gs>
                    <a:gs pos="7499">
                      <a:srgbClr val="7D8496"/>
                    </a:gs>
                    <a:gs pos="26500">
                      <a:srgbClr val="E6E6E6"/>
                    </a:gs>
                    <a:gs pos="34000">
                      <a:srgbClr val="7D8496"/>
                    </a:gs>
                    <a:gs pos="46500">
                      <a:srgbClr val="E6E6E6"/>
                    </a:gs>
                    <a:gs pos="50000">
                      <a:srgbClr val="FFFFFF"/>
                    </a:gs>
                    <a:gs pos="53501">
                      <a:srgbClr val="E6E6E6"/>
                    </a:gs>
                    <a:gs pos="66001">
                      <a:srgbClr val="7D8496"/>
                    </a:gs>
                    <a:gs pos="73500">
                      <a:srgbClr val="E6E6E6"/>
                    </a:gs>
                    <a:gs pos="92501">
                      <a:srgbClr val="7D8496"/>
                    </a:gs>
                    <a:gs pos="100000">
                      <a:srgbClr val="E6E6E6"/>
                    </a:gs>
                  </a:gsLst>
                  <a:lin ang="2700000" scaled="1"/>
                </a:gradFill>
                <a:ln w="9525">
                  <a:solidFill>
                    <a:srgbClr val="C0C0C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spcBef>
                      <a:spcPct val="20000"/>
                    </a:spcBef>
                    <a:buClr>
                      <a:srgbClr val="3399FF"/>
                    </a:buClr>
                    <a:buFont typeface="Wingdings" panose="05000000000000000000" pitchFamily="2" charset="2"/>
                    <a:buNone/>
                    <a:defRPr/>
                  </a:pPr>
                  <a:endParaRPr lang="en-US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52" name="AutoShape 33"/>
                <p:cNvSpPr>
                  <a:spLocks noChangeArrowheads="1"/>
                </p:cNvSpPr>
                <p:nvPr/>
              </p:nvSpPr>
              <p:spPr bwMode="gray">
                <a:xfrm>
                  <a:off x="2146" y="942"/>
                  <a:ext cx="1350" cy="1169"/>
                </a:xfrm>
                <a:prstGeom prst="hexagon">
                  <a:avLst>
                    <a:gd name="adj" fmla="val 28896"/>
                    <a:gd name="vf" fmla="val 115470"/>
                  </a:avLst>
                </a:prstGeom>
                <a:solidFill>
                  <a:srgbClr val="00B05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spcBef>
                      <a:spcPct val="20000"/>
                    </a:spcBef>
                    <a:buClr>
                      <a:srgbClr val="3399FF"/>
                    </a:buClr>
                    <a:buFont typeface="Wingdings" panose="05000000000000000000" pitchFamily="2" charset="2"/>
                    <a:buNone/>
                    <a:defRPr/>
                  </a:pPr>
                  <a:endParaRPr lang="en-US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  <p:sp>
            <p:nvSpPr>
              <p:cNvPr id="49" name="Text Box 53"/>
              <p:cNvSpPr txBox="1">
                <a:spLocks noChangeArrowheads="1"/>
              </p:cNvSpPr>
              <p:nvPr/>
            </p:nvSpPr>
            <p:spPr bwMode="gray">
              <a:xfrm>
                <a:off x="2304206" y="2644997"/>
                <a:ext cx="1049286" cy="80126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r>
                  <a:rPr lang="en-US" sz="2000" b="1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KIẾN THỨC</a:t>
                </a:r>
                <a:endParaRPr lang="en-US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</p:grpSp>
        <p:sp>
          <p:nvSpPr>
            <p:cNvPr id="62" name="AutoShape 37"/>
            <p:cNvSpPr>
              <a:spLocks noChangeArrowheads="1"/>
            </p:cNvSpPr>
            <p:nvPr/>
          </p:nvSpPr>
          <p:spPr bwMode="auto">
            <a:xfrm>
              <a:off x="19050" y="5149851"/>
              <a:ext cx="5856288" cy="1235075"/>
            </a:xfrm>
            <a:prstGeom prst="roundRect">
              <a:avLst>
                <a:gd name="adj" fmla="val 16667"/>
              </a:avLst>
            </a:prstGeom>
            <a:solidFill>
              <a:srgbClr val="0070C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  <a:buClr>
                  <a:srgbClr val="000000"/>
                </a:buClr>
                <a:buSzPct val="75000"/>
                <a:buFont typeface="Arial" charset="0"/>
                <a:buNone/>
                <a:defRPr/>
              </a:pPr>
              <a:endParaRPr lang="en-US" sz="2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63" name="Content Placeholder 2"/>
            <p:cNvSpPr>
              <a:spLocks/>
            </p:cNvSpPr>
            <p:nvPr/>
          </p:nvSpPr>
          <p:spPr bwMode="gray">
            <a:xfrm>
              <a:off x="-76200" y="5268914"/>
              <a:ext cx="6872288" cy="1116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altLang="en-US" sz="1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 </a:t>
              </a:r>
            </a:p>
            <a:p>
              <a:r>
                <a:rPr lang="en-US" altLang="en-US" sz="1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altLang="en-US" sz="1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          </a:t>
              </a:r>
              <a:r>
                <a:rPr lang="en-US" alt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Tích </a:t>
              </a:r>
              <a:r>
                <a:rPr lang="en-US" altLang="en-US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cực tham gia vào giờ giảng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5271132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94131" y="476672"/>
            <a:ext cx="3672408" cy="707886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r>
              <a:rPr lang="en-US" sz="4000" b="1" smtClean="0">
                <a:solidFill>
                  <a:schemeClr val="accent1">
                    <a:lumMod val="50000"/>
                  </a:schemeClr>
                </a:solidFill>
              </a:rPr>
              <a:t>1.ÁO JACKET</a:t>
            </a:r>
            <a:endParaRPr lang="en-US" sz="4000" b="1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5875" y="2780928"/>
            <a:ext cx="9144000" cy="4524315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800100" lvl="1" indent="-342900">
              <a:buFont typeface="+mj-lt"/>
              <a:buAutoNum type="arabicPeriod"/>
            </a:pP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Vòng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cổ: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	đo vừa sát vòng xung quanh chân cổ.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Vòng ngực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: 	đo vòng xung quanh ngực nơi to nhất.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Vòng mông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: 	đo vòng xung quanh mông nơi to nhất.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Dài áo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	đo từ xương ót đến phủ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mông (tùy ý)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Ngang vai: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	đo từ đầu vai trái sang đầu vai phải.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Dài tay: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đo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từ đầu vai đến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mắt cá tay (tùy ý)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>
                <a:latin typeface="Times New Roman" pitchFamily="18" charset="0"/>
                <a:cs typeface="Times New Roman" pitchFamily="18" charset="0"/>
              </a:rPr>
            </a:b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en-US" sz="2400" smtClean="0">
                <a:latin typeface="Times New Roman"/>
                <a:ea typeface="Times New Roman"/>
              </a:rPr>
              <a:t>Đo </a:t>
            </a:r>
            <a:r>
              <a:rPr lang="en-US" sz="2400">
                <a:latin typeface="Times New Roman"/>
                <a:ea typeface="Times New Roman"/>
              </a:rPr>
              <a:t>từ chân cổ đến khỏi mắt cá tay (tay raglan)</a:t>
            </a:r>
            <a:endParaRPr lang="en-US" sz="2400" smtClean="0">
              <a:latin typeface="Times New Roman" pitchFamily="18" charset="0"/>
              <a:cs typeface="Times New Roman" pitchFamily="18" charset="0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Cửa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tay: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	đo vòng xung quanh nắm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tay</a:t>
            </a:r>
            <a:endParaRPr lang="en-US" sz="240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8.Vòng </a:t>
            </a:r>
            <a:r>
              <a:rPr lang="en-US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	đo vòng xung quanh đầu, nơi to nhất</a:t>
            </a:r>
          </a:p>
          <a:p>
            <a:pPr lvl="1"/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9. Cao </a:t>
            </a:r>
            <a:r>
              <a:rPr lang="en-US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	đo thẳng đứng từ lõm cổ đến cao đầu</a:t>
            </a:r>
          </a:p>
          <a:p>
            <a:pPr lvl="1"/>
            <a:endParaRPr lang="en-US" sz="240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969" y="1628800"/>
            <a:ext cx="3960440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sz="2800" smtClean="0"/>
              <a:t>1.1.Vị trí đo, cách đo</a:t>
            </a:r>
            <a:endParaRPr lang="en-US" sz="2800"/>
          </a:p>
        </p:txBody>
      </p:sp>
    </p:spTree>
    <p:extLst>
      <p:ext uri="{BB962C8B-B14F-4D97-AF65-F5344CB8AC3E}">
        <p14:creationId xmlns:p14="http://schemas.microsoft.com/office/powerpoint/2010/main" val="42736352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66108"/>
            <a:ext cx="6984776" cy="6815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43027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0375" y="1040542"/>
            <a:ext cx="8259885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rgbClr val="FF3300"/>
                </a:solidFill>
              </a:rPr>
              <a:t>1</a:t>
            </a:r>
            <a:r>
              <a:rPr lang="en-US" sz="4000" b="1" smtClean="0">
                <a:solidFill>
                  <a:srgbClr val="FF3300"/>
                </a:solidFill>
              </a:rPr>
              <a:t>.2.Phương pháp tính định mức vải</a:t>
            </a:r>
            <a:endParaRPr lang="en-US" sz="4000" b="1">
              <a:solidFill>
                <a:srgbClr val="FF3300"/>
              </a:solidFill>
            </a:endParaRPr>
          </a:p>
        </p:txBody>
      </p:sp>
      <p:sp>
        <p:nvSpPr>
          <p:cNvPr id="2" name="AutoShape 4" descr="Thiết Kế, Ra Rập, Nhảy Size, Giác Sơ Đồ Quần Tây Nam. P/S: Chuyên thiết kế,  Ra Rập, Nhảy Size, Giác Sơ Đồ Các Loại Áo Và Quần, Đầm,... - Chuyên Thiế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18162" y="2348880"/>
            <a:ext cx="8892480" cy="2677656"/>
          </a:xfrm>
          <a:prstGeom prst="rect">
            <a:avLst/>
          </a:prstGeom>
          <a:solidFill>
            <a:srgbClr val="B9EDFF"/>
          </a:solidFill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vi-VN" sz="2800" smtClean="0">
                <a:solidFill>
                  <a:srgbClr val="FF0000"/>
                </a:solidFill>
              </a:rPr>
              <a:t>Vải </a:t>
            </a:r>
            <a:r>
              <a:rPr lang="vi-VN" sz="2800">
                <a:solidFill>
                  <a:srgbClr val="FF0000"/>
                </a:solidFill>
              </a:rPr>
              <a:t>khổ </a:t>
            </a:r>
            <a:r>
              <a:rPr lang="vi-VN" sz="2800" smtClean="0">
                <a:solidFill>
                  <a:srgbClr val="FF0000"/>
                </a:solidFill>
              </a:rPr>
              <a:t>0,9m</a:t>
            </a:r>
            <a:r>
              <a:rPr lang="en-US" sz="2800" smtClean="0">
                <a:solidFill>
                  <a:srgbClr val="FF0000"/>
                </a:solidFill>
              </a:rPr>
              <a:t>:</a:t>
            </a:r>
          </a:p>
          <a:p>
            <a:r>
              <a:rPr lang="vi-VN" sz="2800" smtClean="0"/>
              <a:t> </a:t>
            </a:r>
            <a:r>
              <a:rPr lang="en-US" sz="2800" smtClean="0"/>
              <a:t>	</a:t>
            </a:r>
            <a:r>
              <a:rPr lang="vi-VN" sz="2800" smtClean="0"/>
              <a:t>2 </a:t>
            </a:r>
            <a:r>
              <a:rPr lang="vi-VN" sz="2800"/>
              <a:t>dài áo + 2 dài tay + lai + đường may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vi-VN" sz="2800" smtClean="0">
                <a:solidFill>
                  <a:srgbClr val="FF0000"/>
                </a:solidFill>
              </a:rPr>
              <a:t>Vải </a:t>
            </a:r>
            <a:r>
              <a:rPr lang="vi-VN" sz="2800">
                <a:solidFill>
                  <a:srgbClr val="FF0000"/>
                </a:solidFill>
              </a:rPr>
              <a:t>khổ 1,2m </a:t>
            </a:r>
            <a:r>
              <a:rPr lang="vi-VN" sz="2800">
                <a:solidFill>
                  <a:srgbClr val="FF0000"/>
                </a:solidFill>
              </a:rPr>
              <a:t>- </a:t>
            </a:r>
            <a:r>
              <a:rPr lang="vi-VN" sz="2800" smtClean="0">
                <a:solidFill>
                  <a:srgbClr val="FF0000"/>
                </a:solidFill>
              </a:rPr>
              <a:t>1,4m</a:t>
            </a:r>
            <a:r>
              <a:rPr lang="en-US" sz="2800" smtClean="0">
                <a:solidFill>
                  <a:srgbClr val="FF0000"/>
                </a:solidFill>
              </a:rPr>
              <a:t>:</a:t>
            </a:r>
          </a:p>
          <a:p>
            <a:r>
              <a:rPr lang="vi-VN" sz="2800" smtClean="0"/>
              <a:t> </a:t>
            </a:r>
            <a:r>
              <a:rPr lang="en-US" sz="2800" smtClean="0"/>
              <a:t>	</a:t>
            </a:r>
            <a:r>
              <a:rPr lang="vi-VN" sz="2800" smtClean="0"/>
              <a:t>1 </a:t>
            </a:r>
            <a:r>
              <a:rPr lang="vi-VN" sz="2800"/>
              <a:t>dài áo + 1 dài tay + lai + đường may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vi-VN" sz="2800" smtClean="0">
                <a:solidFill>
                  <a:srgbClr val="FF0000"/>
                </a:solidFill>
              </a:rPr>
              <a:t>-Vải </a:t>
            </a:r>
            <a:r>
              <a:rPr lang="vi-VN" sz="2800">
                <a:solidFill>
                  <a:srgbClr val="FF0000"/>
                </a:solidFill>
              </a:rPr>
              <a:t>khổ </a:t>
            </a:r>
            <a:r>
              <a:rPr lang="vi-VN" sz="2800" smtClean="0">
                <a:solidFill>
                  <a:srgbClr val="FF0000"/>
                </a:solidFill>
              </a:rPr>
              <a:t>1,6m</a:t>
            </a:r>
            <a:r>
              <a:rPr lang="en-US" sz="2800" smtClean="0">
                <a:solidFill>
                  <a:srgbClr val="FF0000"/>
                </a:solidFill>
              </a:rPr>
              <a:t>:</a:t>
            </a:r>
          </a:p>
          <a:p>
            <a:r>
              <a:rPr lang="en-US" sz="2800"/>
              <a:t>	</a:t>
            </a:r>
            <a:r>
              <a:rPr lang="en-US" sz="2800" smtClean="0"/>
              <a:t>1 </a:t>
            </a:r>
            <a:r>
              <a:rPr lang="vi-VN" sz="2800" smtClean="0"/>
              <a:t>dài </a:t>
            </a:r>
            <a:r>
              <a:rPr lang="vi-VN" sz="2800"/>
              <a:t>áo + lai + đường may</a:t>
            </a:r>
            <a:endParaRPr lang="vi-VN" sz="2800"/>
          </a:p>
        </p:txBody>
      </p:sp>
    </p:spTree>
    <p:extLst>
      <p:ext uri="{BB962C8B-B14F-4D97-AF65-F5344CB8AC3E}">
        <p14:creationId xmlns:p14="http://schemas.microsoft.com/office/powerpoint/2010/main" val="1344819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19921" y="548680"/>
            <a:ext cx="3672408" cy="707886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r>
              <a:rPr lang="en-US" sz="4000" b="1" smtClean="0">
                <a:solidFill>
                  <a:srgbClr val="CCCCFF">
                    <a:lumMod val="50000"/>
                  </a:srgbClr>
                </a:solidFill>
              </a:rPr>
              <a:t>2.ÁO VEST</a:t>
            </a:r>
            <a:endParaRPr lang="en-US" sz="4000" b="1">
              <a:solidFill>
                <a:srgbClr val="CCCCFF">
                  <a:lumMod val="50000"/>
                </a:srgb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505" y="2420888"/>
            <a:ext cx="9144000" cy="7109639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800100" lvl="1" indent="-342900">
              <a:buFont typeface="+mj-lt"/>
              <a:buAutoNum type="arabicPeriod"/>
            </a:pPr>
            <a:r>
              <a:rPr lang="en-US" sz="24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Vòng </a:t>
            </a:r>
            <a:r>
              <a:rPr lang="en-US" sz="2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cổ: </a:t>
            </a:r>
            <a:r>
              <a:rPr lang="en-US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đo vừa sát vòng xung quanh chân cổ.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Vòng ngực</a:t>
            </a:r>
            <a:r>
              <a:rPr lang="en-US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	đo vòng xung quanh ngực nơi to </a:t>
            </a:r>
            <a:r>
              <a:rPr lang="en-US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4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Vòng eo: </a:t>
            </a:r>
            <a:r>
              <a:rPr lang="en-US" sz="2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đo </a:t>
            </a:r>
            <a:r>
              <a:rPr lang="en-US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vòng xung </a:t>
            </a:r>
            <a:r>
              <a:rPr lang="en-US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quanh </a:t>
            </a:r>
            <a:r>
              <a:rPr lang="en-US" sz="2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eo </a:t>
            </a:r>
            <a:r>
              <a:rPr lang="en-US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nơi </a:t>
            </a:r>
            <a:r>
              <a:rPr lang="en-US" sz="2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nhỏ </a:t>
            </a:r>
            <a:r>
              <a:rPr lang="en-US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en-US" sz="2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Vòng mông</a:t>
            </a:r>
            <a:r>
              <a:rPr lang="en-US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	đo vòng xung quanh mông nơi to nhất.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4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Hạ ngực</a:t>
            </a:r>
            <a:r>
              <a:rPr lang="en-US" sz="2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	đo từ góc chân cổ tới đỉnh ngực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4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Hạ eo: 		</a:t>
            </a:r>
            <a:r>
              <a:rPr lang="en-US" sz="2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đo từ góc chân cổ qua đỉnh ngực đến ngang eo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Dài áo</a:t>
            </a:r>
            <a:r>
              <a:rPr lang="en-US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		đo từ góc chân cổ đến qua khỏi </a:t>
            </a:r>
            <a:r>
              <a:rPr lang="en-US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mông </a:t>
            </a:r>
            <a:r>
              <a:rPr lang="en-US" sz="2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5cm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4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Hạ mông: 	</a:t>
            </a:r>
            <a:r>
              <a:rPr lang="en-US" sz="2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đo từ C7 → đỉnh mông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Kích trước: 	đo hõm nách trước từ tay phải sang trái (vị trí thấp hơn giữa nách 3cm)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Kích sau: đo hõm nách sau từ tay trái sang phải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Ngang vai: </a:t>
            </a:r>
            <a:r>
              <a:rPr lang="en-US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đo từ đầu vai trái qua C7 sang đầu </a:t>
            </a:r>
            <a:r>
              <a:rPr lang="en-US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vai </a:t>
            </a:r>
            <a:r>
              <a:rPr lang="en-US" sz="2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4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Xuôi vai: </a:t>
            </a:r>
            <a:r>
              <a:rPr lang="en-US" sz="2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đo từ góc chân cổ đến đường nối giữa 2 đầu vai</a:t>
            </a:r>
            <a:endParaRPr lang="en-US" sz="24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en-US" sz="2400" b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Dài tay:</a:t>
            </a:r>
            <a:r>
              <a:rPr lang="en-US" sz="240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	đo từ đầu vai đến mắt cá tay (tùy ý)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400" b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Hạ khủy tay: 	</a:t>
            </a:r>
            <a:r>
              <a:rPr lang="en-US" sz="240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đo từ đầu vai đến khủy tay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400" b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Bắp tay: 	</a:t>
            </a:r>
            <a:r>
              <a:rPr lang="en-US" sz="240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đo chỗ to nhất của bắp tay</a:t>
            </a:r>
          </a:p>
          <a:p>
            <a:pPr lvl="1"/>
            <a:endParaRPr lang="en-US" sz="24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sz="24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sz="2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1556792"/>
            <a:ext cx="3960440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000000"/>
                </a:solidFill>
              </a:rPr>
              <a:t>2.1.Vị </a:t>
            </a:r>
            <a:r>
              <a:rPr lang="en-US" sz="2800" smtClean="0">
                <a:solidFill>
                  <a:srgbClr val="000000"/>
                </a:solidFill>
              </a:rPr>
              <a:t>trí đo, cách đo</a:t>
            </a:r>
            <a:endParaRPr lang="en-US" sz="2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4080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21" t="-5565"/>
          <a:stretch/>
        </p:blipFill>
        <p:spPr bwMode="auto">
          <a:xfrm>
            <a:off x="1763688" y="-171400"/>
            <a:ext cx="6155768" cy="6309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50248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0038" r="-3266" b="30258"/>
          <a:stretch/>
        </p:blipFill>
        <p:spPr bwMode="auto">
          <a:xfrm>
            <a:off x="179512" y="34003"/>
            <a:ext cx="9178063" cy="7075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Connector 4"/>
          <p:cNvCxnSpPr/>
          <p:nvPr/>
        </p:nvCxnSpPr>
        <p:spPr bwMode="auto">
          <a:xfrm flipH="1">
            <a:off x="6876256" y="1268760"/>
            <a:ext cx="504056" cy="1296144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" name="Freeform 8"/>
          <p:cNvSpPr/>
          <p:nvPr/>
        </p:nvSpPr>
        <p:spPr>
          <a:xfrm>
            <a:off x="6911439" y="1258784"/>
            <a:ext cx="475013" cy="2481943"/>
          </a:xfrm>
          <a:custGeom>
            <a:avLst/>
            <a:gdLst>
              <a:gd name="connsiteX0" fmla="*/ 475013 w 475013"/>
              <a:gd name="connsiteY0" fmla="*/ 0 h 2481943"/>
              <a:gd name="connsiteX1" fmla="*/ 0 w 475013"/>
              <a:gd name="connsiteY1" fmla="*/ 1282535 h 2481943"/>
              <a:gd name="connsiteX2" fmla="*/ 59377 w 475013"/>
              <a:gd name="connsiteY2" fmla="*/ 2481943 h 2481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75013" h="2481943">
                <a:moveTo>
                  <a:pt x="475013" y="0"/>
                </a:moveTo>
                <a:lnTo>
                  <a:pt x="0" y="1282535"/>
                </a:lnTo>
                <a:lnTo>
                  <a:pt x="59377" y="2481943"/>
                </a:lnTo>
              </a:path>
            </a:pathLst>
          </a:custGeom>
          <a:ln w="38100">
            <a:solidFill>
              <a:schemeClr val="accent1">
                <a:lumMod val="50000"/>
              </a:schemeClr>
            </a:solidFill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115888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SzTx/>
              <a:buFont typeface="Wingdings" panose="05000000000000000000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NI-Avo" pitchFamily="2" charset="0"/>
              <a:cs typeface="Arial" panose="020B0604020202020204" pitchFamily="34" charset="0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3443844" y="1128739"/>
            <a:ext cx="2196935" cy="343801"/>
          </a:xfrm>
          <a:custGeom>
            <a:avLst/>
            <a:gdLst>
              <a:gd name="connsiteX0" fmla="*/ 0 w 2196935"/>
              <a:gd name="connsiteY0" fmla="*/ 11875 h 11875"/>
              <a:gd name="connsiteX1" fmla="*/ 2196935 w 2196935"/>
              <a:gd name="connsiteY1" fmla="*/ 0 h 11875"/>
              <a:gd name="connsiteX0" fmla="*/ 0 w 2196935"/>
              <a:gd name="connsiteY0" fmla="*/ 299539 h 299539"/>
              <a:gd name="connsiteX1" fmla="*/ 2196935 w 2196935"/>
              <a:gd name="connsiteY1" fmla="*/ 287664 h 299539"/>
              <a:gd name="connsiteX0" fmla="*/ 0 w 2196935"/>
              <a:gd name="connsiteY0" fmla="*/ 334273 h 334273"/>
              <a:gd name="connsiteX1" fmla="*/ 2196935 w 2196935"/>
              <a:gd name="connsiteY1" fmla="*/ 322398 h 334273"/>
              <a:gd name="connsiteX0" fmla="*/ 0 w 2196935"/>
              <a:gd name="connsiteY0" fmla="*/ 343801 h 343801"/>
              <a:gd name="connsiteX1" fmla="*/ 2196935 w 2196935"/>
              <a:gd name="connsiteY1" fmla="*/ 331926 h 343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96935" h="343801">
                <a:moveTo>
                  <a:pt x="0" y="343801"/>
                </a:moveTo>
                <a:cubicBezTo>
                  <a:pt x="1302328" y="-325175"/>
                  <a:pt x="1583376" y="157754"/>
                  <a:pt x="2196935" y="331926"/>
                </a:cubicBezTo>
              </a:path>
            </a:pathLst>
          </a:custGeom>
          <a:ln w="38100">
            <a:solidFill>
              <a:srgbClr val="F92A07"/>
            </a:solidFill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115888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SzTx/>
              <a:buFont typeface="Wingdings" panose="05000000000000000000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NI-Avo" pitchFamily="2" charset="0"/>
              <a:cs typeface="Arial" panose="020B0604020202020204" pitchFamily="34" charset="0"/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1116281" y="2006930"/>
            <a:ext cx="1876301" cy="11875"/>
          </a:xfrm>
          <a:custGeom>
            <a:avLst/>
            <a:gdLst>
              <a:gd name="connsiteX0" fmla="*/ 1876301 w 1876301"/>
              <a:gd name="connsiteY0" fmla="*/ 11875 h 11875"/>
              <a:gd name="connsiteX1" fmla="*/ 0 w 1876301"/>
              <a:gd name="connsiteY1" fmla="*/ 0 h 11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876301" h="11875">
                <a:moveTo>
                  <a:pt x="1876301" y="11875"/>
                </a:moveTo>
                <a:lnTo>
                  <a:pt x="0" y="0"/>
                </a:lnTo>
              </a:path>
            </a:pathLst>
          </a:custGeom>
          <a:ln w="38100">
            <a:solidFill>
              <a:srgbClr val="00CC00"/>
            </a:solidFill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115888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SzTx/>
              <a:buFont typeface="Wingdings" panose="05000000000000000000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NI-Avo" pitchFamily="2" charset="0"/>
              <a:cs typeface="Arial" panose="020B0604020202020204" pitchFamily="34" charset="0"/>
            </a:endParaRPr>
          </a:p>
        </p:txBody>
      </p:sp>
      <p:cxnSp>
        <p:nvCxnSpPr>
          <p:cNvPr id="14" name="Straight Connector 13"/>
          <p:cNvCxnSpPr/>
          <p:nvPr/>
        </p:nvCxnSpPr>
        <p:spPr bwMode="auto">
          <a:xfrm flipH="1">
            <a:off x="6752901" y="2204864"/>
            <a:ext cx="79208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CC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" name="Straight Connector 18"/>
          <p:cNvCxnSpPr/>
          <p:nvPr/>
        </p:nvCxnSpPr>
        <p:spPr bwMode="auto">
          <a:xfrm>
            <a:off x="4860032" y="1052736"/>
            <a:ext cx="0" cy="4176464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" name="Straight Connector 23"/>
          <p:cNvCxnSpPr/>
          <p:nvPr/>
        </p:nvCxnSpPr>
        <p:spPr bwMode="auto">
          <a:xfrm>
            <a:off x="3563888" y="4869160"/>
            <a:ext cx="187220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2427519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0375" y="1040542"/>
            <a:ext cx="82598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mtClean="0">
                <a:solidFill>
                  <a:srgbClr val="FF3300"/>
                </a:solidFill>
              </a:rPr>
              <a:t>2.2.Phương </a:t>
            </a:r>
            <a:r>
              <a:rPr lang="en-US" sz="4000" b="1" smtClean="0">
                <a:solidFill>
                  <a:srgbClr val="FF3300"/>
                </a:solidFill>
              </a:rPr>
              <a:t>pháp tính định mức vải</a:t>
            </a:r>
            <a:endParaRPr lang="en-US" sz="4000" b="1">
              <a:solidFill>
                <a:srgbClr val="FF3300"/>
              </a:solidFill>
            </a:endParaRPr>
          </a:p>
        </p:txBody>
      </p:sp>
      <p:sp>
        <p:nvSpPr>
          <p:cNvPr id="2" name="AutoShape 4" descr="Thiết Kế, Ra Rập, Nhảy Size, Giác Sơ Đồ Quần Tây Nam. P/S: Chuyên thiết kế,  Ra Rập, Nhảy Size, Giác Sơ Đồ Các Loại Áo Và Quần, Đầm,... - Chuyên Thiế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8162" y="2132856"/>
            <a:ext cx="8892480" cy="954107"/>
          </a:xfrm>
          <a:prstGeom prst="rect">
            <a:avLst/>
          </a:prstGeom>
          <a:solidFill>
            <a:srgbClr val="B9EDFF"/>
          </a:solidFill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vi-VN" sz="2800" smtClean="0">
                <a:solidFill>
                  <a:srgbClr val="C00000"/>
                </a:solidFill>
              </a:rPr>
              <a:t>Vải </a:t>
            </a:r>
            <a:r>
              <a:rPr lang="vi-VN" sz="2800">
                <a:solidFill>
                  <a:srgbClr val="C00000"/>
                </a:solidFill>
              </a:rPr>
              <a:t>khổ 0.9m: cần 2 dài áo + 2 dài tay + 20cm</a:t>
            </a:r>
          </a:p>
          <a:p>
            <a:r>
              <a:rPr lang="vi-VN" sz="2800">
                <a:solidFill>
                  <a:srgbClr val="C00000"/>
                </a:solidFill>
              </a:rPr>
              <a:t>→ Vải chính 2,10m. Vải lót: 1,8m</a:t>
            </a:r>
            <a:endParaRPr lang="vi-VN" sz="2800" smtClean="0">
              <a:solidFill>
                <a:srgbClr val="C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1520" y="3789040"/>
            <a:ext cx="8892480" cy="9541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vi-VN" sz="2800" smtClean="0">
                <a:solidFill>
                  <a:srgbClr val="002060"/>
                </a:solidFill>
              </a:rPr>
              <a:t>Vải </a:t>
            </a:r>
            <a:r>
              <a:rPr lang="vi-VN" sz="2800">
                <a:solidFill>
                  <a:srgbClr val="002060"/>
                </a:solidFill>
              </a:rPr>
              <a:t>khổ 1,2m : cần 1 dài áo + 2 dài tay + 10cm</a:t>
            </a:r>
          </a:p>
          <a:p>
            <a:r>
              <a:rPr lang="vi-VN" sz="2800">
                <a:solidFill>
                  <a:srgbClr val="002060"/>
                </a:solidFill>
              </a:rPr>
              <a:t>→ Vải chính: 2,0m. Vải lót: 1,6m</a:t>
            </a:r>
          </a:p>
        </p:txBody>
      </p:sp>
      <p:sp>
        <p:nvSpPr>
          <p:cNvPr id="7" name="Rectangle 6"/>
          <p:cNvSpPr/>
          <p:nvPr/>
        </p:nvSpPr>
        <p:spPr>
          <a:xfrm>
            <a:off x="182665" y="5484144"/>
            <a:ext cx="8892480" cy="954107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vi-VN" sz="2800" smtClean="0"/>
              <a:t>Vải </a:t>
            </a:r>
            <a:r>
              <a:rPr lang="vi-VN" sz="2800"/>
              <a:t>khổ 1,6m: cần 1 dài áo + 1dài tay + 20cm</a:t>
            </a:r>
          </a:p>
          <a:p>
            <a:r>
              <a:rPr lang="vi-VN" sz="2800"/>
              <a:t>→ Vải chính : 1.5m. Vải lót: 1,4m.</a:t>
            </a:r>
          </a:p>
        </p:txBody>
      </p:sp>
    </p:spTree>
    <p:extLst>
      <p:ext uri="{BB962C8B-B14F-4D97-AF65-F5344CB8AC3E}">
        <p14:creationId xmlns:p14="http://schemas.microsoft.com/office/powerpoint/2010/main" val="62638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pic>
        <p:nvPicPr>
          <p:cNvPr id="76803" name="Picture 2" descr="3863835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7" y="1"/>
            <a:ext cx="9216000" cy="6963200"/>
          </a:xfrm>
          <a:prstGeom prst="rect">
            <a:avLst/>
          </a:prstGeom>
          <a:solidFill>
            <a:srgbClr val="00CC00"/>
          </a:solidFill>
          <a:ln>
            <a:noFill/>
          </a:ln>
          <a:extLst/>
        </p:spPr>
      </p:pic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2232025" y="476672"/>
            <a:ext cx="5616575" cy="647700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>
            <a:lvl1pPr marL="342900" indent="-342900" algn="l">
              <a:buClr>
                <a:schemeClr val="hlink"/>
              </a:buClr>
              <a:buSzPct val="60000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algn="l"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algn="l">
              <a:buClr>
                <a:schemeClr val="accent2"/>
              </a:buClr>
              <a:buSzPct val="60000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algn="l"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algn="l">
              <a:buClr>
                <a:schemeClr val="folHlink"/>
              </a:buClr>
              <a:buSzPct val="60000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Font typeface="Wingdings" panose="05000000000000000000" pitchFamily="2" charset="2"/>
              <a:buNone/>
              <a:defRPr/>
            </a:pPr>
            <a:r>
              <a:rPr lang="en-US" altLang="en-US" sz="44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en-US" sz="4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255"/>
          <p:cNvSpPr>
            <a:spLocks noChangeArrowheads="1"/>
          </p:cNvSpPr>
          <p:nvPr/>
        </p:nvSpPr>
        <p:spPr bwMode="auto">
          <a:xfrm>
            <a:off x="1641773" y="2971984"/>
            <a:ext cx="6553200" cy="1754326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"/>
              <a:defRPr/>
            </a:pPr>
            <a:endParaRPr lang="en-US" altLang="en-US" sz="3600" b="1" u="sng" dirty="0">
              <a:solidFill>
                <a:srgbClr val="003B76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"/>
              <a:defRPr/>
            </a:pPr>
            <a:endParaRPr lang="en-US" altLang="en-US" sz="3600" dirty="0">
              <a:solidFill>
                <a:srgbClr val="003B7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62361" y="1470710"/>
            <a:ext cx="71287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FF00"/>
                </a:solidFill>
              </a:rPr>
              <a:t>Câu 1: Những thông số để thiết kế nón áo Jacket?</a:t>
            </a:r>
            <a:endParaRPr lang="en-US" sz="2800" smtClean="0">
              <a:solidFill>
                <a:srgbClr val="FFFF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368885" y="49326"/>
            <a:ext cx="69847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4800">
                <a:solidFill>
                  <a:srgbClr val="FFFF00"/>
                </a:solidFill>
                <a:latin typeface=".VnArabiaH" pitchFamily="34" charset="0"/>
              </a:rPr>
              <a:t>CỦNG CỐ BÀI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181" y="2428970"/>
            <a:ext cx="7128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      →  Vòng đầu, cao đầu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24869" y="3481601"/>
            <a:ext cx="71287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FF00"/>
                </a:solidFill>
              </a:rPr>
              <a:t>Câu 2: Mục đích của việc xác định thông số kích trước, kích sau khi đo áo Vest là gì?</a:t>
            </a:r>
            <a:endParaRPr lang="en-US" sz="2800" smtClean="0">
              <a:solidFill>
                <a:srgbClr val="FFFF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76103" y="4915435"/>
            <a:ext cx="71287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      →  giớ</a:t>
            </a:r>
            <a:r>
              <a:rPr lang="en-US" sz="2800" kern="0" smtClean="0">
                <a:solidFill>
                  <a:srgbClr val="FF0000"/>
                </a:solidFill>
              </a:rPr>
              <a:t>i hạn đường cong vòng nách trên thân áo</a:t>
            </a:r>
            <a:endParaRPr kumimoji="0" lang="en-US" sz="2800" b="0" i="0" u="none" strike="noStrike" kern="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endParaRPr kumimoji="0" lang="en-US" sz="4000" b="0" i="0" u="none" strike="noStrike" kern="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57676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2" grpId="0"/>
      <p:bldP spid="14" grpId="0"/>
      <p:bldP spid="15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 bwMode="auto">
          <a:xfrm>
            <a:off x="2267744" y="1052736"/>
            <a:ext cx="5040560" cy="11398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/>
                <a:ea typeface="+mj-ea"/>
                <a:cs typeface="Arial"/>
              </a:rPr>
              <a:t>BÀI TẬP VỀ NHÀ</a:t>
            </a: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1547664" y="2192561"/>
            <a:ext cx="6203032" cy="34220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sz="32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n"/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sz="2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buFont typeface="Wingdings" pitchFamily="2" charset="2"/>
              <a:buNone/>
              <a:tabLst/>
              <a:defRPr/>
            </a:pPr>
            <a:r>
              <a:rPr kumimoji="0" lang="en-US" sz="3600" i="0" u="none" strike="noStrike" kern="1200" normalizeH="0" baseline="0" noProof="0" smtClean="0">
                <a:effectLst/>
                <a:uLnTx/>
                <a:uFillTx/>
                <a:latin typeface="Verdana"/>
                <a:ea typeface="+mn-ea"/>
                <a:cs typeface="Arial"/>
              </a:rPr>
              <a:t>Tính số mét vải cần để may 1 áo Jacket dài 70cm, tay dài 58cm, biết khổ vải là 1,4m?</a:t>
            </a:r>
            <a:endParaRPr kumimoji="0" lang="en-US" sz="3600" i="0" u="none" strike="noStrike" kern="1200" normalizeH="0" baseline="0" noProof="0"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6175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1988840"/>
            <a:ext cx="590465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smtClean="0"/>
              <a:t>Chúc các em học tốt</a:t>
            </a:r>
            <a:endParaRPr lang="en-US" sz="9600"/>
          </a:p>
        </p:txBody>
      </p:sp>
    </p:spTree>
    <p:extLst>
      <p:ext uri="{BB962C8B-B14F-4D97-AF65-F5344CB8AC3E}">
        <p14:creationId xmlns:p14="http://schemas.microsoft.com/office/powerpoint/2010/main" val="274036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Watermark">
  <a:themeElements>
    <a:clrScheme name="Watermar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Watermark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Watermar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lobe">
  <a:themeElements>
    <a:clrScheme name="Globe 3">
      <a:dk1>
        <a:srgbClr val="003B76"/>
      </a:dk1>
      <a:lt1>
        <a:srgbClr val="FFFFFF"/>
      </a:lt1>
      <a:dk2>
        <a:srgbClr val="0066CC"/>
      </a:dk2>
      <a:lt2>
        <a:srgbClr val="CCECFF"/>
      </a:lt2>
      <a:accent1>
        <a:srgbClr val="33CCCC"/>
      </a:accent1>
      <a:accent2>
        <a:srgbClr val="66CCFF"/>
      </a:accent2>
      <a:accent3>
        <a:srgbClr val="AAB8E2"/>
      </a:accent3>
      <a:accent4>
        <a:srgbClr val="DADADA"/>
      </a:accent4>
      <a:accent5>
        <a:srgbClr val="ADE2E2"/>
      </a:accent5>
      <a:accent6>
        <a:srgbClr val="5CB9E7"/>
      </a:accent6>
      <a:hlink>
        <a:srgbClr val="FFFFCC"/>
      </a:hlink>
      <a:folHlink>
        <a:srgbClr val="FFCC66"/>
      </a:folHlink>
    </a:clrScheme>
    <a:fontScheme name="Globe">
      <a:majorFont>
        <a:latin typeface="Arial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Globe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1038</TotalTime>
  <Words>627</Words>
  <Application>Microsoft Office PowerPoint</Application>
  <PresentationFormat>On-screen Show (4:3)</PresentationFormat>
  <Paragraphs>135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Office Theme</vt:lpstr>
      <vt:lpstr>Watermark</vt:lpstr>
      <vt:lpstr>Globe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Truong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Nguyen</dc:creator>
  <cp:lastModifiedBy>Nguyen </cp:lastModifiedBy>
  <cp:revision>82</cp:revision>
  <dcterms:created xsi:type="dcterms:W3CDTF">2021-08-14T07:33:43Z</dcterms:created>
  <dcterms:modified xsi:type="dcterms:W3CDTF">2021-10-20T16:14:29Z</dcterms:modified>
</cp:coreProperties>
</file>