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700" r:id="rId2"/>
    <p:sldMasterId id="2147483713" r:id="rId3"/>
  </p:sldMasterIdLst>
  <p:notesMasterIdLst>
    <p:notesMasterId r:id="rId19"/>
  </p:notesMasterIdLst>
  <p:sldIdLst>
    <p:sldId id="261" r:id="rId4"/>
    <p:sldId id="344" r:id="rId5"/>
    <p:sldId id="317" r:id="rId6"/>
    <p:sldId id="268" r:id="rId7"/>
    <p:sldId id="294" r:id="rId8"/>
    <p:sldId id="381" r:id="rId9"/>
    <p:sldId id="377" r:id="rId10"/>
    <p:sldId id="380" r:id="rId11"/>
    <p:sldId id="372" r:id="rId12"/>
    <p:sldId id="376" r:id="rId13"/>
    <p:sldId id="379" r:id="rId14"/>
    <p:sldId id="378" r:id="rId15"/>
    <p:sldId id="382" r:id="rId16"/>
    <p:sldId id="307" r:id="rId17"/>
    <p:sldId id="383" r:id="rId18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00"/>
    <a:srgbClr val="FFFF99"/>
    <a:srgbClr val="00CC00"/>
    <a:srgbClr val="FF9933"/>
    <a:srgbClr val="66FF33"/>
    <a:srgbClr val="B9EDFF"/>
    <a:srgbClr val="F92A07"/>
    <a:srgbClr val="FFFFCC"/>
    <a:srgbClr val="B4C7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4" autoAdjust="0"/>
    <p:restoredTop sz="90476" autoAdjust="0"/>
  </p:normalViewPr>
  <p:slideViewPr>
    <p:cSldViewPr>
      <p:cViewPr>
        <p:scale>
          <a:sx n="80" d="100"/>
          <a:sy n="80" d="100"/>
        </p:scale>
        <p:origin x="-492" y="-46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59F89C-AEDB-4E23-A851-FB9308607E19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24330D-489A-43C5-BF31-0496DD9CD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190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4330D-489A-43C5-BF31-0496DD9CD1A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079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301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053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294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532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996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385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269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511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994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443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017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prstClr val="black">
                    <a:tint val="75000"/>
                  </a:prstClr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49018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211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50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1759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8548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830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101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9070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2880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9962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2653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1690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prstClr val="black">
                    <a:tint val="75000"/>
                  </a:prstClr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419059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200150"/>
            <a:ext cx="6837362" cy="24003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403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914401"/>
            <a:ext cx="7772400" cy="1450181"/>
          </a:xfrm>
        </p:spPr>
        <p:txBody>
          <a:bodyPr anchor="b"/>
          <a:lstStyle>
            <a:lvl1pPr algn="r">
              <a:defRPr sz="44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4403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2628900"/>
            <a:ext cx="6400800" cy="131445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32A4CA-1FAA-40CE-A0FA-850BAD5E9BA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217181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3E93D-185E-4BD8-8DAB-54AE7D71B2B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831013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90484-8AB1-40D3-99C2-9C2902791D9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447505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05550-49BA-45B9-8095-ABFB0C6A18F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177426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3821A-7184-40EF-A6A8-B6F2F079389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158836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F0F85-05A5-485F-9CE1-6D231F49D89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221451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22EC7-88F3-4313-ADAE-10713A753C5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623379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D6BA2-38DA-49B9-820F-39D3CD3348C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284457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631B3-A6F5-4070-A329-332610D15E2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521594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F43ABA-9D67-4CAF-A7F1-E150907FE9F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140785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9221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9221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D329D-ACD3-49C6-B701-E67844362CA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726673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24526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238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654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4" y="228600"/>
            <a:ext cx="7615237" cy="829866"/>
            <a:chOff x="675" y="192"/>
            <a:chExt cx="4797" cy="697"/>
          </a:xfrm>
        </p:grpSpPr>
        <p:sp>
          <p:nvSpPr>
            <p:cNvPr id="2056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7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8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9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60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393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393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4393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9D658B-52B9-4457-8ECB-F84308663E77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28180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ransition/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4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8301" name="Rectangle 13"/>
          <p:cNvSpPr>
            <a:spLocks noChangeArrowheads="1"/>
          </p:cNvSpPr>
          <p:nvPr/>
        </p:nvSpPr>
        <p:spPr bwMode="auto">
          <a:xfrm>
            <a:off x="1967336" y="2306438"/>
            <a:ext cx="5934817" cy="25545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ctr">
            <a:spAutoFit/>
          </a:bodyPr>
          <a:lstStyle>
            <a:lvl1pPr marL="2921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685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7150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6858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6858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endParaRPr lang="en-US" sz="2000" b="1" kern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20C1- CNM1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HỌC KỲ 1 – NĂM 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HỌC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2021-2022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GIẢNG VIÊN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BÙI THỊ NGỌC SƯƠNG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endParaRPr lang="en-US" sz="2000" b="1" kern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5" name="Title 2"/>
          <p:cNvSpPr txBox="1">
            <a:spLocks/>
          </p:cNvSpPr>
          <p:nvPr/>
        </p:nvSpPr>
        <p:spPr bwMode="auto">
          <a:xfrm>
            <a:off x="734218" y="1400060"/>
            <a:ext cx="800100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9pPr>
          </a:lstStyle>
          <a:p>
            <a:pPr algn="ctr"/>
            <a: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Môn học: </a:t>
            </a:r>
            <a:r>
              <a:rPr lang="en-US" altLang="en-US" sz="3200" b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MAY TRANG PHỤC 3</a:t>
            </a:r>
            <a:endParaRPr lang="en-US" altLang="en-US" sz="3200" b="1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0" y="1"/>
            <a:ext cx="9144000" cy="1059582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 T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HÀNH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P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HỐ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H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Ồ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C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HÍ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M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INH</a:t>
            </a:r>
            <a:b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000" b="1" dirty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34218" y="529792"/>
            <a:ext cx="8401050" cy="6869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000" b="1" kern="0" smtClean="0">
                <a:solidFill>
                  <a:srgbClr val="F92A07"/>
                </a:solidFill>
                <a:latin typeface="Times New Roman" pitchFamily="18" charset="0"/>
                <a:cs typeface="Times New Roman" pitchFamily="18" charset="0"/>
              </a:rPr>
              <a:t>KHOA: MAY - THỜI TRANG</a:t>
            </a:r>
            <a:endParaRPr lang="en-US" sz="2000" b="1" kern="0" dirty="0">
              <a:solidFill>
                <a:srgbClr val="F92A0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HelloVietnam-Quynhanh_3r7r6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7624" y="3585288"/>
            <a:ext cx="465584" cy="349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5691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8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37736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555776" y="249992"/>
            <a:ext cx="4077311" cy="52322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smtClean="0">
                <a:solidFill>
                  <a:srgbClr val="FF0000"/>
                </a:solidFill>
              </a:rPr>
              <a:t>KIỂM TRA BÀI TẬP NHÀ</a:t>
            </a:r>
            <a:endParaRPr lang="en-US" sz="2800">
              <a:solidFill>
                <a:prstClr val="black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854456"/>
            <a:ext cx="4145028" cy="41450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940"/>
          <a:stretch/>
        </p:blipFill>
        <p:spPr>
          <a:xfrm>
            <a:off x="172974" y="1198778"/>
            <a:ext cx="4427818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137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1547664" y="10633"/>
            <a:ext cx="7452320" cy="906242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        Chương</a:t>
            </a:r>
            <a:r>
              <a:rPr kumimoji="0" lang="en-US" sz="4000" b="1" i="0" u="none" strike="noStrike" kern="0" cap="none" spc="0" normalizeH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3</a:t>
            </a:r>
            <a:r>
              <a:rPr kumimoji="0" 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: NÓN</a:t>
            </a:r>
            <a:r>
              <a:rPr kumimoji="0" lang="en-US" sz="4000" b="1" i="0" u="none" strike="noStrike" kern="0" cap="none" spc="0" normalizeH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</a:t>
            </a:r>
            <a:r>
              <a:rPr lang="en-US" sz="4000" b="1" kern="0" noProof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ÁO </a:t>
            </a:r>
            <a:r>
              <a:rPr lang="en-US" sz="4000" b="1" kern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JACKET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0" r="6341"/>
          <a:stretch/>
        </p:blipFill>
        <p:spPr>
          <a:xfrm>
            <a:off x="4589748" y="1491630"/>
            <a:ext cx="2235771" cy="26607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82" b="12334"/>
          <a:stretch/>
        </p:blipFill>
        <p:spPr>
          <a:xfrm>
            <a:off x="0" y="2453462"/>
            <a:ext cx="2399142" cy="26900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4" t="3904" r="52068" b="-3904"/>
          <a:stretch/>
        </p:blipFill>
        <p:spPr>
          <a:xfrm>
            <a:off x="2399143" y="1851670"/>
            <a:ext cx="2190606" cy="28803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6798750" y="851955"/>
            <a:ext cx="2345018" cy="2644515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86" y="417913"/>
            <a:ext cx="1584818" cy="1577774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76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AutoShape 50"/>
          <p:cNvSpPr>
            <a:spLocks noChangeArrowheads="1"/>
          </p:cNvSpPr>
          <p:nvPr/>
        </p:nvSpPr>
        <p:spPr bwMode="gray">
          <a:xfrm>
            <a:off x="0" y="1200150"/>
            <a:ext cx="7029450" cy="3943350"/>
          </a:xfrm>
          <a:prstGeom prst="rightArrow">
            <a:avLst>
              <a:gd name="adj1" fmla="val 86065"/>
              <a:gd name="adj2" fmla="val 28433"/>
            </a:avLst>
          </a:prstGeom>
          <a:gradFill rotWithShape="1">
            <a:gsLst>
              <a:gs pos="0">
                <a:srgbClr val="FFCC66">
                  <a:gamma/>
                  <a:tint val="0"/>
                  <a:invGamma/>
                  <a:alpha val="52000"/>
                </a:srgbClr>
              </a:gs>
              <a:gs pos="100000">
                <a:srgbClr val="FFCC66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243" name="Group 135"/>
          <p:cNvGrpSpPr>
            <a:grpSpLocks/>
          </p:cNvGrpSpPr>
          <p:nvPr/>
        </p:nvGrpSpPr>
        <p:grpSpPr bwMode="auto">
          <a:xfrm>
            <a:off x="7090997" y="2550976"/>
            <a:ext cx="1972404" cy="1311113"/>
            <a:chOff x="6743576" y="2931346"/>
            <a:chExt cx="2187877" cy="1990916"/>
          </a:xfrm>
        </p:grpSpPr>
        <p:grpSp>
          <p:nvGrpSpPr>
            <p:cNvPr id="10269" name="Group 87"/>
            <p:cNvGrpSpPr>
              <a:grpSpLocks/>
            </p:cNvGrpSpPr>
            <p:nvPr/>
          </p:nvGrpSpPr>
          <p:grpSpPr bwMode="auto">
            <a:xfrm>
              <a:off x="6743576" y="2931346"/>
              <a:ext cx="2187877" cy="1962636"/>
              <a:chOff x="895" y="1329"/>
              <a:chExt cx="750" cy="653"/>
            </a:xfrm>
          </p:grpSpPr>
          <p:sp>
            <p:nvSpPr>
              <p:cNvPr id="125" name="Oval 88"/>
              <p:cNvSpPr>
                <a:spLocks noChangeArrowheads="1"/>
              </p:cNvSpPr>
              <p:nvPr/>
            </p:nvSpPr>
            <p:spPr bwMode="gray">
              <a:xfrm>
                <a:off x="1221" y="1524"/>
                <a:ext cx="99" cy="262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00CC66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6" name="Oval 89"/>
              <p:cNvSpPr>
                <a:spLocks noChangeArrowheads="1"/>
              </p:cNvSpPr>
              <p:nvPr/>
            </p:nvSpPr>
            <p:spPr bwMode="gray">
              <a:xfrm>
                <a:off x="1221" y="1524"/>
                <a:ext cx="99" cy="262"/>
              </a:xfrm>
              <a:prstGeom prst="ellipse">
                <a:avLst/>
              </a:prstGeom>
              <a:gradFill rotWithShape="1">
                <a:gsLst>
                  <a:gs pos="0">
                    <a:srgbClr val="00CC66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7" name="Oval 90"/>
              <p:cNvSpPr>
                <a:spLocks noChangeArrowheads="1"/>
              </p:cNvSpPr>
              <p:nvPr/>
            </p:nvSpPr>
            <p:spPr bwMode="gray">
              <a:xfrm>
                <a:off x="895" y="1524"/>
                <a:ext cx="750" cy="262"/>
              </a:xfrm>
              <a:prstGeom prst="ellipse">
                <a:avLst/>
              </a:prstGeom>
              <a:gradFill rotWithShape="1">
                <a:gsLst>
                  <a:gs pos="0">
                    <a:srgbClr val="006E37"/>
                  </a:gs>
                  <a:gs pos="50000">
                    <a:srgbClr val="00CC66"/>
                  </a:gs>
                  <a:gs pos="100000">
                    <a:srgbClr val="006E37"/>
                  </a:gs>
                </a:gsLst>
                <a:lin ang="189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8" name="Oval 91"/>
              <p:cNvSpPr>
                <a:spLocks noChangeArrowheads="1"/>
              </p:cNvSpPr>
              <p:nvPr/>
            </p:nvSpPr>
            <p:spPr bwMode="gray">
              <a:xfrm>
                <a:off x="896" y="1524"/>
                <a:ext cx="749" cy="262"/>
              </a:xfrm>
              <a:prstGeom prst="ellipse">
                <a:avLst/>
              </a:prstGeom>
              <a:gradFill rotWithShape="1">
                <a:gsLst>
                  <a:gs pos="0">
                    <a:srgbClr val="008241"/>
                  </a:gs>
                  <a:gs pos="100000">
                    <a:srgbClr val="00CC66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9" name="Oval 92"/>
              <p:cNvSpPr>
                <a:spLocks noChangeArrowheads="1"/>
              </p:cNvSpPr>
              <p:nvPr/>
            </p:nvSpPr>
            <p:spPr bwMode="gray">
              <a:xfrm>
                <a:off x="936" y="1524"/>
                <a:ext cx="674" cy="262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0" name="Oval 93"/>
              <p:cNvSpPr>
                <a:spLocks noChangeArrowheads="1"/>
              </p:cNvSpPr>
              <p:nvPr/>
            </p:nvSpPr>
            <p:spPr bwMode="gray">
              <a:xfrm>
                <a:off x="947" y="1329"/>
                <a:ext cx="653" cy="653"/>
              </a:xfrm>
              <a:prstGeom prst="ellipse">
                <a:avLst/>
              </a:prstGeom>
              <a:gradFill rotWithShape="1">
                <a:gsLst>
                  <a:gs pos="0">
                    <a:srgbClr val="595959"/>
                  </a:gs>
                  <a:gs pos="100000">
                    <a:srgbClr val="C0C0C0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1" name="Oval 94"/>
              <p:cNvSpPr>
                <a:spLocks noChangeArrowheads="1"/>
              </p:cNvSpPr>
              <p:nvPr/>
            </p:nvSpPr>
            <p:spPr bwMode="gray">
              <a:xfrm>
                <a:off x="955" y="1333"/>
                <a:ext cx="637" cy="636"/>
              </a:xfrm>
              <a:prstGeom prst="ellipse">
                <a:avLst/>
              </a:prstGeom>
              <a:gradFill rotWithShape="1">
                <a:gsLst>
                  <a:gs pos="0">
                    <a:srgbClr val="C0C0C0">
                      <a:alpha val="0"/>
                    </a:srgbClr>
                  </a:gs>
                  <a:gs pos="100000">
                    <a:srgbClr val="E9E9E9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2" name="Oval 95"/>
              <p:cNvSpPr>
                <a:spLocks noChangeArrowheads="1"/>
              </p:cNvSpPr>
              <p:nvPr/>
            </p:nvSpPr>
            <p:spPr bwMode="gray">
              <a:xfrm>
                <a:off x="962" y="1339"/>
                <a:ext cx="606" cy="595"/>
              </a:xfrm>
              <a:prstGeom prst="ellipse">
                <a:avLst/>
              </a:prstGeom>
              <a:gradFill rotWithShape="1">
                <a:gsLst>
                  <a:gs pos="0">
                    <a:srgbClr val="989898"/>
                  </a:gs>
                  <a:gs pos="100000">
                    <a:srgbClr val="C0C0C0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3" name="Oval 96"/>
              <p:cNvSpPr>
                <a:spLocks noChangeArrowheads="1"/>
              </p:cNvSpPr>
              <p:nvPr/>
            </p:nvSpPr>
            <p:spPr bwMode="gray">
              <a:xfrm>
                <a:off x="997" y="1356"/>
                <a:ext cx="539" cy="483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0C0C0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35" name="Content Placeholder 2"/>
            <p:cNvSpPr>
              <a:spLocks/>
            </p:cNvSpPr>
            <p:nvPr/>
          </p:nvSpPr>
          <p:spPr bwMode="gray">
            <a:xfrm>
              <a:off x="7041577" y="3286514"/>
              <a:ext cx="1572506" cy="1635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 marL="571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3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cs typeface="Tahoma" pitchFamily="34" charset="0"/>
                </a:rPr>
                <a:t>MỤC TIÊU</a:t>
              </a:r>
              <a:endPara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0" name="AutoShape 37"/>
          <p:cNvSpPr>
            <a:spLocks noChangeArrowheads="1"/>
          </p:cNvSpPr>
          <p:nvPr/>
        </p:nvSpPr>
        <p:spPr bwMode="auto">
          <a:xfrm>
            <a:off x="47625" y="2345539"/>
            <a:ext cx="4408224" cy="1621450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45" name="Content Placeholder 2"/>
          <p:cNvSpPr>
            <a:spLocks/>
          </p:cNvSpPr>
          <p:nvPr/>
        </p:nvSpPr>
        <p:spPr bwMode="gray">
          <a:xfrm>
            <a:off x="251521" y="2237186"/>
            <a:ext cx="4117280" cy="1760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2800" smtClean="0">
                <a:latin typeface="Times New Roman"/>
              </a:rPr>
              <a:t>- Phân biệt được nón 2 mảnh, 3 mảnh áo Jacket</a:t>
            </a:r>
          </a:p>
          <a:p>
            <a:r>
              <a:rPr lang="en-US" sz="2800" smtClean="0">
                <a:latin typeface="Times New Roman"/>
              </a:rPr>
              <a:t>- Trình </a:t>
            </a:r>
            <a:r>
              <a:rPr lang="en-US" sz="2800" smtClean="0">
                <a:latin typeface="Times New Roman"/>
              </a:rPr>
              <a:t>bày được công thức TK</a:t>
            </a:r>
            <a:r>
              <a:rPr lang="en-US" sz="2800">
                <a:latin typeface="Times New Roman"/>
              </a:rPr>
              <a:t> </a:t>
            </a:r>
            <a:r>
              <a:rPr lang="en-US" sz="2800" smtClean="0">
                <a:latin typeface="Times New Roman"/>
              </a:rPr>
              <a:t>nón áo Jacket, </a:t>
            </a: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QC CĐM</a:t>
            </a:r>
            <a:endParaRPr lang="vi-VN" sz="24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46" name="Group 118"/>
          <p:cNvGrpSpPr>
            <a:grpSpLocks/>
          </p:cNvGrpSpPr>
          <p:nvPr/>
        </p:nvGrpSpPr>
        <p:grpSpPr bwMode="auto">
          <a:xfrm>
            <a:off x="5557838" y="2330053"/>
            <a:ext cx="1484312" cy="909638"/>
            <a:chOff x="2117829" y="2497396"/>
            <a:chExt cx="1372144" cy="1150682"/>
          </a:xfrm>
        </p:grpSpPr>
        <p:grpSp>
          <p:nvGrpSpPr>
            <p:cNvPr id="10264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10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" name="AutoShape 33"/>
              <p:cNvSpPr>
                <a:spLocks noChangeArrowheads="1"/>
              </p:cNvSpPr>
              <p:nvPr/>
            </p:nvSpPr>
            <p:spPr bwMode="gray">
              <a:xfrm>
                <a:off x="2146" y="942"/>
                <a:ext cx="1350" cy="1169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99FF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17" name="Text Box 53"/>
            <p:cNvSpPr txBox="1">
              <a:spLocks noChangeArrowheads="1"/>
            </p:cNvSpPr>
            <p:nvPr/>
          </p:nvSpPr>
          <p:spPr bwMode="gray">
            <a:xfrm>
              <a:off x="2299803" y="2648009"/>
              <a:ext cx="1050754" cy="8954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KỸ NĂNG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5" name="AutoShape 37"/>
          <p:cNvSpPr>
            <a:spLocks noChangeArrowheads="1"/>
          </p:cNvSpPr>
          <p:nvPr/>
        </p:nvSpPr>
        <p:spPr bwMode="auto">
          <a:xfrm>
            <a:off x="47625" y="1200150"/>
            <a:ext cx="5707063" cy="1037035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0249" name="Group 119"/>
          <p:cNvGrpSpPr>
            <a:grpSpLocks/>
          </p:cNvGrpSpPr>
          <p:nvPr/>
        </p:nvGrpSpPr>
        <p:grpSpPr bwMode="auto">
          <a:xfrm>
            <a:off x="5521326" y="3175397"/>
            <a:ext cx="1565275" cy="958453"/>
            <a:chOff x="2080343" y="3628488"/>
            <a:chExt cx="1446818" cy="1212488"/>
          </a:xfrm>
        </p:grpSpPr>
        <p:grpSp>
          <p:nvGrpSpPr>
            <p:cNvPr id="10259" name="Group 45"/>
            <p:cNvGrpSpPr>
              <a:grpSpLocks/>
            </p:cNvGrpSpPr>
            <p:nvPr/>
          </p:nvGrpSpPr>
          <p:grpSpPr bwMode="auto">
            <a:xfrm>
              <a:off x="2080343" y="3628488"/>
              <a:ext cx="1446818" cy="1212488"/>
              <a:chOff x="3174" y="2656"/>
              <a:chExt cx="1549" cy="1351"/>
            </a:xfrm>
          </p:grpSpPr>
          <p:sp>
            <p:nvSpPr>
              <p:cNvPr id="113" name="AutoShape 4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14" name="AutoShape 4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15" name="AutoShape 48"/>
              <p:cNvSpPr>
                <a:spLocks noChangeArrowheads="1"/>
              </p:cNvSpPr>
              <p:nvPr/>
            </p:nvSpPr>
            <p:spPr bwMode="gray">
              <a:xfrm>
                <a:off x="3264" y="2737"/>
                <a:ext cx="1351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CC"/>
                  </a:gs>
                  <a:gs pos="100000">
                    <a:srgbClr val="0066CC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18" name="Text Box 53"/>
            <p:cNvSpPr txBox="1">
              <a:spLocks noChangeArrowheads="1"/>
            </p:cNvSpPr>
            <p:nvPr/>
          </p:nvSpPr>
          <p:spPr bwMode="gray">
            <a:xfrm>
              <a:off x="2169852" y="3902616"/>
              <a:ext cx="1232583" cy="5061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THÁI ĐỘ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58" name="AutoShape 37"/>
          <p:cNvSpPr>
            <a:spLocks noChangeArrowheads="1"/>
          </p:cNvSpPr>
          <p:nvPr/>
        </p:nvSpPr>
        <p:spPr bwMode="auto">
          <a:xfrm>
            <a:off x="19050" y="4165724"/>
            <a:ext cx="5856288" cy="926306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51" name="Content Placeholder 2"/>
          <p:cNvSpPr>
            <a:spLocks/>
          </p:cNvSpPr>
          <p:nvPr/>
        </p:nvSpPr>
        <p:spPr bwMode="gray">
          <a:xfrm>
            <a:off x="-76200" y="3966989"/>
            <a:ext cx="5916856" cy="837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1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en-US" altLang="en-US" sz="1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smtClean="0">
                <a:latin typeface="Times New Roman"/>
              </a:rPr>
              <a:t>T</a:t>
            </a:r>
            <a:r>
              <a:rPr lang="en-US" sz="2800" smtClean="0">
                <a:latin typeface="Times New Roman"/>
                <a:ea typeface="Times New Roman"/>
              </a:rPr>
              <a:t>ích </a:t>
            </a:r>
            <a:r>
              <a:rPr lang="en-US" sz="2800">
                <a:latin typeface="Times New Roman"/>
                <a:ea typeface="Times New Roman"/>
              </a:rPr>
              <a:t>cực học tập, có ý thức lựa chọn và vận dụng phương pháp học tập hiệu </a:t>
            </a:r>
            <a:r>
              <a:rPr lang="en-US" sz="2800" smtClean="0">
                <a:latin typeface="Times New Roman"/>
                <a:ea typeface="Times New Roman"/>
              </a:rPr>
              <a:t>quả</a:t>
            </a:r>
            <a:endParaRPr lang="en-US" altLang="en-US" sz="2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52" name="Group 43"/>
          <p:cNvGrpSpPr>
            <a:grpSpLocks/>
          </p:cNvGrpSpPr>
          <p:nvPr/>
        </p:nvGrpSpPr>
        <p:grpSpPr bwMode="auto">
          <a:xfrm>
            <a:off x="4368801" y="2739628"/>
            <a:ext cx="1484313" cy="909638"/>
            <a:chOff x="2117829" y="2497396"/>
            <a:chExt cx="1372144" cy="1150682"/>
          </a:xfrm>
        </p:grpSpPr>
        <p:grpSp>
          <p:nvGrpSpPr>
            <p:cNvPr id="10254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5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5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52" name="AutoShape 33"/>
              <p:cNvSpPr>
                <a:spLocks noChangeArrowheads="1"/>
              </p:cNvSpPr>
              <p:nvPr/>
            </p:nvSpPr>
            <p:spPr bwMode="gray">
              <a:xfrm>
                <a:off x="2146" y="942"/>
                <a:ext cx="1350" cy="1169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rgbClr val="00B05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9" name="Text Box 53"/>
            <p:cNvSpPr txBox="1">
              <a:spLocks noChangeArrowheads="1"/>
            </p:cNvSpPr>
            <p:nvPr/>
          </p:nvSpPr>
          <p:spPr bwMode="gray">
            <a:xfrm>
              <a:off x="2304206" y="2644997"/>
              <a:ext cx="1049286" cy="8954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KIẾN THỨC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1115616" y="6143"/>
            <a:ext cx="7275022" cy="108585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Chương 3: NÓN ÁO JACKET</a:t>
            </a:r>
            <a:endParaRPr lang="en-U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505" y="1241613"/>
            <a:ext cx="5733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Vẽ được chính xác các đường thẳng, đường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cong nón áo Jacket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7352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10245" grpId="0"/>
      <p:bldP spid="45" grpId="0" animBg="1"/>
      <p:bldP spid="58" grpId="0" animBg="1"/>
      <p:bldP spid="10251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5972"/>
            <a:ext cx="8229600" cy="857250"/>
          </a:xfrm>
        </p:spPr>
        <p:txBody>
          <a:bodyPr/>
          <a:lstStyle/>
          <a:p>
            <a:r>
              <a:rPr lang="en-US" smtClean="0"/>
              <a:t>MÔ TẢ PHẲNG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536970" y="4286057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MẶT TRƯỚC</a:t>
            </a: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364088" y="4296349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MẶT SAU</a:t>
            </a:r>
            <a:endParaRPr lang="en-US"/>
          </a:p>
        </p:txBody>
      </p:sp>
      <p:grpSp>
        <p:nvGrpSpPr>
          <p:cNvPr id="32" name="Group 31"/>
          <p:cNvGrpSpPr/>
          <p:nvPr/>
        </p:nvGrpSpPr>
        <p:grpSpPr>
          <a:xfrm>
            <a:off x="1144048" y="1267216"/>
            <a:ext cx="2667639" cy="2750307"/>
            <a:chOff x="1144048" y="1267216"/>
            <a:chExt cx="2667639" cy="2750307"/>
          </a:xfrm>
        </p:grpSpPr>
        <p:sp>
          <p:nvSpPr>
            <p:cNvPr id="5" name="Freeform 4"/>
            <p:cNvSpPr/>
            <p:nvPr/>
          </p:nvSpPr>
          <p:spPr>
            <a:xfrm>
              <a:off x="1144048" y="1267216"/>
              <a:ext cx="2667639" cy="2744694"/>
            </a:xfrm>
            <a:custGeom>
              <a:avLst/>
              <a:gdLst>
                <a:gd name="connsiteX0" fmla="*/ 0 w 2334638"/>
                <a:gd name="connsiteY0" fmla="*/ 2393005 h 2470826"/>
                <a:gd name="connsiteX1" fmla="*/ 457200 w 2334638"/>
                <a:gd name="connsiteY1" fmla="*/ 0 h 2470826"/>
                <a:gd name="connsiteX2" fmla="*/ 1906621 w 2334638"/>
                <a:gd name="connsiteY2" fmla="*/ 68094 h 2470826"/>
                <a:gd name="connsiteX3" fmla="*/ 2334638 w 2334638"/>
                <a:gd name="connsiteY3" fmla="*/ 2470826 h 2470826"/>
                <a:gd name="connsiteX0" fmla="*/ 98326 w 2432964"/>
                <a:gd name="connsiteY0" fmla="*/ 2393005 h 2470826"/>
                <a:gd name="connsiteX1" fmla="*/ 555526 w 2432964"/>
                <a:gd name="connsiteY1" fmla="*/ 0 h 2470826"/>
                <a:gd name="connsiteX2" fmla="*/ 2004947 w 2432964"/>
                <a:gd name="connsiteY2" fmla="*/ 68094 h 2470826"/>
                <a:gd name="connsiteX3" fmla="*/ 2432964 w 2432964"/>
                <a:gd name="connsiteY3" fmla="*/ 2470826 h 2470826"/>
                <a:gd name="connsiteX0" fmla="*/ 155014 w 2489652"/>
                <a:gd name="connsiteY0" fmla="*/ 2393005 h 2470826"/>
                <a:gd name="connsiteX1" fmla="*/ 612214 w 2489652"/>
                <a:gd name="connsiteY1" fmla="*/ 0 h 2470826"/>
                <a:gd name="connsiteX2" fmla="*/ 2061635 w 2489652"/>
                <a:gd name="connsiteY2" fmla="*/ 68094 h 2470826"/>
                <a:gd name="connsiteX3" fmla="*/ 2489652 w 2489652"/>
                <a:gd name="connsiteY3" fmla="*/ 2470826 h 2470826"/>
                <a:gd name="connsiteX0" fmla="*/ 155014 w 2489652"/>
                <a:gd name="connsiteY0" fmla="*/ 2495816 h 2573637"/>
                <a:gd name="connsiteX1" fmla="*/ 612214 w 2489652"/>
                <a:gd name="connsiteY1" fmla="*/ 102811 h 2573637"/>
                <a:gd name="connsiteX2" fmla="*/ 2061635 w 2489652"/>
                <a:gd name="connsiteY2" fmla="*/ 170905 h 2573637"/>
                <a:gd name="connsiteX3" fmla="*/ 2489652 w 2489652"/>
                <a:gd name="connsiteY3" fmla="*/ 2573637 h 2573637"/>
                <a:gd name="connsiteX0" fmla="*/ 155014 w 2489652"/>
                <a:gd name="connsiteY0" fmla="*/ 2546025 h 2623846"/>
                <a:gd name="connsiteX1" fmla="*/ 612214 w 2489652"/>
                <a:gd name="connsiteY1" fmla="*/ 153020 h 2623846"/>
                <a:gd name="connsiteX2" fmla="*/ 2061635 w 2489652"/>
                <a:gd name="connsiteY2" fmla="*/ 221114 h 2623846"/>
                <a:gd name="connsiteX3" fmla="*/ 2489652 w 2489652"/>
                <a:gd name="connsiteY3" fmla="*/ 2623846 h 2623846"/>
                <a:gd name="connsiteX0" fmla="*/ 155014 w 2624904"/>
                <a:gd name="connsiteY0" fmla="*/ 2546025 h 2623846"/>
                <a:gd name="connsiteX1" fmla="*/ 612214 w 2624904"/>
                <a:gd name="connsiteY1" fmla="*/ 153020 h 2623846"/>
                <a:gd name="connsiteX2" fmla="*/ 2061635 w 2624904"/>
                <a:gd name="connsiteY2" fmla="*/ 221114 h 2623846"/>
                <a:gd name="connsiteX3" fmla="*/ 2489652 w 2624904"/>
                <a:gd name="connsiteY3" fmla="*/ 2623846 h 2623846"/>
                <a:gd name="connsiteX0" fmla="*/ 155014 w 2682650"/>
                <a:gd name="connsiteY0" fmla="*/ 2546025 h 2623846"/>
                <a:gd name="connsiteX1" fmla="*/ 612214 w 2682650"/>
                <a:gd name="connsiteY1" fmla="*/ 153020 h 2623846"/>
                <a:gd name="connsiteX2" fmla="*/ 2061635 w 2682650"/>
                <a:gd name="connsiteY2" fmla="*/ 221114 h 2623846"/>
                <a:gd name="connsiteX3" fmla="*/ 2489652 w 2682650"/>
                <a:gd name="connsiteY3" fmla="*/ 2623846 h 2623846"/>
                <a:gd name="connsiteX0" fmla="*/ 140003 w 2667639"/>
                <a:gd name="connsiteY0" fmla="*/ 2546025 h 2623846"/>
                <a:gd name="connsiteX1" fmla="*/ 597203 w 2667639"/>
                <a:gd name="connsiteY1" fmla="*/ 153020 h 2623846"/>
                <a:gd name="connsiteX2" fmla="*/ 2046624 w 2667639"/>
                <a:gd name="connsiteY2" fmla="*/ 221114 h 2623846"/>
                <a:gd name="connsiteX3" fmla="*/ 2474641 w 2667639"/>
                <a:gd name="connsiteY3" fmla="*/ 2623846 h 2623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67639" h="2623846">
                  <a:moveTo>
                    <a:pt x="140003" y="2546025"/>
                  </a:moveTo>
                  <a:cubicBezTo>
                    <a:pt x="127033" y="1796995"/>
                    <a:pt x="-372321" y="639404"/>
                    <a:pt x="597203" y="153020"/>
                  </a:cubicBezTo>
                  <a:cubicBezTo>
                    <a:pt x="1070616" y="10348"/>
                    <a:pt x="1524573" y="-132325"/>
                    <a:pt x="2046624" y="221114"/>
                  </a:cubicBezTo>
                  <a:cubicBezTo>
                    <a:pt x="3093968" y="808017"/>
                    <a:pt x="2507067" y="2075855"/>
                    <a:pt x="2474641" y="2623846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1509953" y="1851670"/>
              <a:ext cx="1909920" cy="2077803"/>
            </a:xfrm>
            <a:custGeom>
              <a:avLst/>
              <a:gdLst>
                <a:gd name="connsiteX0" fmla="*/ 0 w 2334638"/>
                <a:gd name="connsiteY0" fmla="*/ 2393005 h 2470826"/>
                <a:gd name="connsiteX1" fmla="*/ 457200 w 2334638"/>
                <a:gd name="connsiteY1" fmla="*/ 0 h 2470826"/>
                <a:gd name="connsiteX2" fmla="*/ 1906621 w 2334638"/>
                <a:gd name="connsiteY2" fmla="*/ 68094 h 2470826"/>
                <a:gd name="connsiteX3" fmla="*/ 2334638 w 2334638"/>
                <a:gd name="connsiteY3" fmla="*/ 2470826 h 2470826"/>
                <a:gd name="connsiteX0" fmla="*/ 98326 w 2432964"/>
                <a:gd name="connsiteY0" fmla="*/ 2393005 h 2470826"/>
                <a:gd name="connsiteX1" fmla="*/ 555526 w 2432964"/>
                <a:gd name="connsiteY1" fmla="*/ 0 h 2470826"/>
                <a:gd name="connsiteX2" fmla="*/ 2004947 w 2432964"/>
                <a:gd name="connsiteY2" fmla="*/ 68094 h 2470826"/>
                <a:gd name="connsiteX3" fmla="*/ 2432964 w 2432964"/>
                <a:gd name="connsiteY3" fmla="*/ 2470826 h 2470826"/>
                <a:gd name="connsiteX0" fmla="*/ 155014 w 2489652"/>
                <a:gd name="connsiteY0" fmla="*/ 2393005 h 2470826"/>
                <a:gd name="connsiteX1" fmla="*/ 612214 w 2489652"/>
                <a:gd name="connsiteY1" fmla="*/ 0 h 2470826"/>
                <a:gd name="connsiteX2" fmla="*/ 2061635 w 2489652"/>
                <a:gd name="connsiteY2" fmla="*/ 68094 h 2470826"/>
                <a:gd name="connsiteX3" fmla="*/ 2489652 w 2489652"/>
                <a:gd name="connsiteY3" fmla="*/ 2470826 h 2470826"/>
                <a:gd name="connsiteX0" fmla="*/ 155014 w 2489652"/>
                <a:gd name="connsiteY0" fmla="*/ 2495816 h 2573637"/>
                <a:gd name="connsiteX1" fmla="*/ 612214 w 2489652"/>
                <a:gd name="connsiteY1" fmla="*/ 102811 h 2573637"/>
                <a:gd name="connsiteX2" fmla="*/ 2061635 w 2489652"/>
                <a:gd name="connsiteY2" fmla="*/ 170905 h 2573637"/>
                <a:gd name="connsiteX3" fmla="*/ 2489652 w 2489652"/>
                <a:gd name="connsiteY3" fmla="*/ 2573637 h 2573637"/>
                <a:gd name="connsiteX0" fmla="*/ 155014 w 2489652"/>
                <a:gd name="connsiteY0" fmla="*/ 2546025 h 2623846"/>
                <a:gd name="connsiteX1" fmla="*/ 612214 w 2489652"/>
                <a:gd name="connsiteY1" fmla="*/ 153020 h 2623846"/>
                <a:gd name="connsiteX2" fmla="*/ 2061635 w 2489652"/>
                <a:gd name="connsiteY2" fmla="*/ 221114 h 2623846"/>
                <a:gd name="connsiteX3" fmla="*/ 2489652 w 2489652"/>
                <a:gd name="connsiteY3" fmla="*/ 2623846 h 2623846"/>
                <a:gd name="connsiteX0" fmla="*/ 155014 w 2624904"/>
                <a:gd name="connsiteY0" fmla="*/ 2546025 h 2623846"/>
                <a:gd name="connsiteX1" fmla="*/ 612214 w 2624904"/>
                <a:gd name="connsiteY1" fmla="*/ 153020 h 2623846"/>
                <a:gd name="connsiteX2" fmla="*/ 2061635 w 2624904"/>
                <a:gd name="connsiteY2" fmla="*/ 221114 h 2623846"/>
                <a:gd name="connsiteX3" fmla="*/ 2489652 w 2624904"/>
                <a:gd name="connsiteY3" fmla="*/ 2623846 h 2623846"/>
                <a:gd name="connsiteX0" fmla="*/ 155014 w 2682650"/>
                <a:gd name="connsiteY0" fmla="*/ 2546025 h 2623846"/>
                <a:gd name="connsiteX1" fmla="*/ 612214 w 2682650"/>
                <a:gd name="connsiteY1" fmla="*/ 153020 h 2623846"/>
                <a:gd name="connsiteX2" fmla="*/ 2061635 w 2682650"/>
                <a:gd name="connsiteY2" fmla="*/ 221114 h 2623846"/>
                <a:gd name="connsiteX3" fmla="*/ 2489652 w 2682650"/>
                <a:gd name="connsiteY3" fmla="*/ 2623846 h 2623846"/>
                <a:gd name="connsiteX0" fmla="*/ 140003 w 2667639"/>
                <a:gd name="connsiteY0" fmla="*/ 2546025 h 2623846"/>
                <a:gd name="connsiteX1" fmla="*/ 597203 w 2667639"/>
                <a:gd name="connsiteY1" fmla="*/ 153020 h 2623846"/>
                <a:gd name="connsiteX2" fmla="*/ 2046624 w 2667639"/>
                <a:gd name="connsiteY2" fmla="*/ 221114 h 2623846"/>
                <a:gd name="connsiteX3" fmla="*/ 2474641 w 2667639"/>
                <a:gd name="connsiteY3" fmla="*/ 2623846 h 2623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67639" h="2623846">
                  <a:moveTo>
                    <a:pt x="140003" y="2546025"/>
                  </a:moveTo>
                  <a:cubicBezTo>
                    <a:pt x="127033" y="1796995"/>
                    <a:pt x="-372321" y="639404"/>
                    <a:pt x="597203" y="153020"/>
                  </a:cubicBezTo>
                  <a:cubicBezTo>
                    <a:pt x="1070616" y="10348"/>
                    <a:pt x="1524573" y="-132325"/>
                    <a:pt x="2046624" y="221114"/>
                  </a:cubicBezTo>
                  <a:cubicBezTo>
                    <a:pt x="3093968" y="808017"/>
                    <a:pt x="2507067" y="2075855"/>
                    <a:pt x="2474641" y="2623846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Freeform 5"/>
            <p:cNvSpPr/>
            <p:nvPr/>
          </p:nvSpPr>
          <p:spPr>
            <a:xfrm>
              <a:off x="1284051" y="3842426"/>
              <a:ext cx="311285" cy="68093"/>
            </a:xfrm>
            <a:custGeom>
              <a:avLst/>
              <a:gdLst>
                <a:gd name="connsiteX0" fmla="*/ 0 w 311285"/>
                <a:gd name="connsiteY0" fmla="*/ 68093 h 68093"/>
                <a:gd name="connsiteX1" fmla="*/ 0 w 311285"/>
                <a:gd name="connsiteY1" fmla="*/ 68093 h 68093"/>
                <a:gd name="connsiteX2" fmla="*/ 77821 w 311285"/>
                <a:gd name="connsiteY2" fmla="*/ 38910 h 68093"/>
                <a:gd name="connsiteX3" fmla="*/ 107004 w 311285"/>
                <a:gd name="connsiteY3" fmla="*/ 29183 h 68093"/>
                <a:gd name="connsiteX4" fmla="*/ 155643 w 311285"/>
                <a:gd name="connsiteY4" fmla="*/ 19455 h 68093"/>
                <a:gd name="connsiteX5" fmla="*/ 214009 w 311285"/>
                <a:gd name="connsiteY5" fmla="*/ 0 h 68093"/>
                <a:gd name="connsiteX6" fmla="*/ 311285 w 311285"/>
                <a:gd name="connsiteY6" fmla="*/ 29183 h 680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1285" h="68093">
                  <a:moveTo>
                    <a:pt x="0" y="68093"/>
                  </a:moveTo>
                  <a:lnTo>
                    <a:pt x="0" y="68093"/>
                  </a:lnTo>
                  <a:lnTo>
                    <a:pt x="77821" y="38910"/>
                  </a:lnTo>
                  <a:cubicBezTo>
                    <a:pt x="87457" y="35406"/>
                    <a:pt x="97056" y="31670"/>
                    <a:pt x="107004" y="29183"/>
                  </a:cubicBezTo>
                  <a:cubicBezTo>
                    <a:pt x="123044" y="25173"/>
                    <a:pt x="139691" y="23805"/>
                    <a:pt x="155643" y="19455"/>
                  </a:cubicBezTo>
                  <a:cubicBezTo>
                    <a:pt x="175428" y="14059"/>
                    <a:pt x="214009" y="0"/>
                    <a:pt x="214009" y="0"/>
                  </a:cubicBezTo>
                  <a:cubicBezTo>
                    <a:pt x="308764" y="10528"/>
                    <a:pt x="288428" y="-16536"/>
                    <a:pt x="311285" y="29183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3287949" y="3910519"/>
              <a:ext cx="330740" cy="78025"/>
            </a:xfrm>
            <a:custGeom>
              <a:avLst/>
              <a:gdLst>
                <a:gd name="connsiteX0" fmla="*/ 0 w 330740"/>
                <a:gd name="connsiteY0" fmla="*/ 0 h 78025"/>
                <a:gd name="connsiteX1" fmla="*/ 0 w 330740"/>
                <a:gd name="connsiteY1" fmla="*/ 0 h 78025"/>
                <a:gd name="connsiteX2" fmla="*/ 87549 w 330740"/>
                <a:gd name="connsiteY2" fmla="*/ 19455 h 78025"/>
                <a:gd name="connsiteX3" fmla="*/ 116732 w 330740"/>
                <a:gd name="connsiteY3" fmla="*/ 29183 h 78025"/>
                <a:gd name="connsiteX4" fmla="*/ 155642 w 330740"/>
                <a:gd name="connsiteY4" fmla="*/ 38911 h 78025"/>
                <a:gd name="connsiteX5" fmla="*/ 204281 w 330740"/>
                <a:gd name="connsiteY5" fmla="*/ 48638 h 78025"/>
                <a:gd name="connsiteX6" fmla="*/ 321013 w 330740"/>
                <a:gd name="connsiteY6" fmla="*/ 77821 h 78025"/>
                <a:gd name="connsiteX7" fmla="*/ 330740 w 330740"/>
                <a:gd name="connsiteY7" fmla="*/ 77821 h 78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0740" h="78025">
                  <a:moveTo>
                    <a:pt x="0" y="0"/>
                  </a:moveTo>
                  <a:lnTo>
                    <a:pt x="0" y="0"/>
                  </a:lnTo>
                  <a:cubicBezTo>
                    <a:pt x="29183" y="6485"/>
                    <a:pt x="58547" y="12204"/>
                    <a:pt x="87549" y="19455"/>
                  </a:cubicBezTo>
                  <a:cubicBezTo>
                    <a:pt x="97497" y="21942"/>
                    <a:pt x="106873" y="26366"/>
                    <a:pt x="116732" y="29183"/>
                  </a:cubicBezTo>
                  <a:cubicBezTo>
                    <a:pt x="129587" y="32856"/>
                    <a:pt x="142591" y="36011"/>
                    <a:pt x="155642" y="38911"/>
                  </a:cubicBezTo>
                  <a:cubicBezTo>
                    <a:pt x="171782" y="42498"/>
                    <a:pt x="188330" y="44288"/>
                    <a:pt x="204281" y="48638"/>
                  </a:cubicBezTo>
                  <a:cubicBezTo>
                    <a:pt x="302355" y="75385"/>
                    <a:pt x="222225" y="63709"/>
                    <a:pt x="321013" y="77821"/>
                  </a:cubicBezTo>
                  <a:cubicBezTo>
                    <a:pt x="324223" y="78280"/>
                    <a:pt x="327498" y="77821"/>
                    <a:pt x="330740" y="77821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/>
            <p:cNvCxnSpPr>
              <a:stCxn id="10" idx="1"/>
            </p:cNvCxnSpPr>
            <p:nvPr/>
          </p:nvCxnSpPr>
          <p:spPr>
            <a:xfrm flipH="1" flipV="1">
              <a:off x="1835696" y="1419622"/>
              <a:ext cx="101830" cy="55322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>
              <a:stCxn id="10" idx="2"/>
              <a:endCxn id="5" idx="2"/>
            </p:cNvCxnSpPr>
            <p:nvPr/>
          </p:nvCxnSpPr>
          <p:spPr>
            <a:xfrm flipV="1">
              <a:off x="2975252" y="1498514"/>
              <a:ext cx="215420" cy="52825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1293779" y="3784060"/>
              <a:ext cx="2295727" cy="233463"/>
            </a:xfrm>
            <a:custGeom>
              <a:avLst/>
              <a:gdLst>
                <a:gd name="connsiteX0" fmla="*/ 0 w 2295727"/>
                <a:gd name="connsiteY0" fmla="*/ 145914 h 233463"/>
                <a:gd name="connsiteX1" fmla="*/ 0 w 2295727"/>
                <a:gd name="connsiteY1" fmla="*/ 145914 h 233463"/>
                <a:gd name="connsiteX2" fmla="*/ 97276 w 2295727"/>
                <a:gd name="connsiteY2" fmla="*/ 126459 h 233463"/>
                <a:gd name="connsiteX3" fmla="*/ 136187 w 2295727"/>
                <a:gd name="connsiteY3" fmla="*/ 116731 h 233463"/>
                <a:gd name="connsiteX4" fmla="*/ 204281 w 2295727"/>
                <a:gd name="connsiteY4" fmla="*/ 107004 h 233463"/>
                <a:gd name="connsiteX5" fmla="*/ 262647 w 2295727"/>
                <a:gd name="connsiteY5" fmla="*/ 97276 h 233463"/>
                <a:gd name="connsiteX6" fmla="*/ 379378 w 2295727"/>
                <a:gd name="connsiteY6" fmla="*/ 87549 h 233463"/>
                <a:gd name="connsiteX7" fmla="*/ 554476 w 2295727"/>
                <a:gd name="connsiteY7" fmla="*/ 58366 h 233463"/>
                <a:gd name="connsiteX8" fmla="*/ 612842 w 2295727"/>
                <a:gd name="connsiteY8" fmla="*/ 48638 h 233463"/>
                <a:gd name="connsiteX9" fmla="*/ 651753 w 2295727"/>
                <a:gd name="connsiteY9" fmla="*/ 38910 h 233463"/>
                <a:gd name="connsiteX10" fmla="*/ 758757 w 2295727"/>
                <a:gd name="connsiteY10" fmla="*/ 29183 h 233463"/>
                <a:gd name="connsiteX11" fmla="*/ 817123 w 2295727"/>
                <a:gd name="connsiteY11" fmla="*/ 19455 h 233463"/>
                <a:gd name="connsiteX12" fmla="*/ 1070042 w 2295727"/>
                <a:gd name="connsiteY12" fmla="*/ 0 h 233463"/>
                <a:gd name="connsiteX13" fmla="*/ 1536970 w 2295727"/>
                <a:gd name="connsiteY13" fmla="*/ 9727 h 233463"/>
                <a:gd name="connsiteX14" fmla="*/ 1575881 w 2295727"/>
                <a:gd name="connsiteY14" fmla="*/ 19455 h 233463"/>
                <a:gd name="connsiteX15" fmla="*/ 1712068 w 2295727"/>
                <a:gd name="connsiteY15" fmla="*/ 38910 h 233463"/>
                <a:gd name="connsiteX16" fmla="*/ 1809344 w 2295727"/>
                <a:gd name="connsiteY16" fmla="*/ 68093 h 233463"/>
                <a:gd name="connsiteX17" fmla="*/ 1838527 w 2295727"/>
                <a:gd name="connsiteY17" fmla="*/ 77821 h 233463"/>
                <a:gd name="connsiteX18" fmla="*/ 1867710 w 2295727"/>
                <a:gd name="connsiteY18" fmla="*/ 87549 h 233463"/>
                <a:gd name="connsiteX19" fmla="*/ 1896893 w 2295727"/>
                <a:gd name="connsiteY19" fmla="*/ 107004 h 233463"/>
                <a:gd name="connsiteX20" fmla="*/ 1935804 w 2295727"/>
                <a:gd name="connsiteY20" fmla="*/ 116731 h 233463"/>
                <a:gd name="connsiteX21" fmla="*/ 1994170 w 2295727"/>
                <a:gd name="connsiteY21" fmla="*/ 136187 h 233463"/>
                <a:gd name="connsiteX22" fmla="*/ 2023353 w 2295727"/>
                <a:gd name="connsiteY22" fmla="*/ 145914 h 233463"/>
                <a:gd name="connsiteX23" fmla="*/ 2052536 w 2295727"/>
                <a:gd name="connsiteY23" fmla="*/ 165370 h 233463"/>
                <a:gd name="connsiteX24" fmla="*/ 2130357 w 2295727"/>
                <a:gd name="connsiteY24" fmla="*/ 184825 h 233463"/>
                <a:gd name="connsiteX25" fmla="*/ 2198451 w 2295727"/>
                <a:gd name="connsiteY25" fmla="*/ 204280 h 233463"/>
                <a:gd name="connsiteX26" fmla="*/ 2227634 w 2295727"/>
                <a:gd name="connsiteY26" fmla="*/ 214008 h 233463"/>
                <a:gd name="connsiteX27" fmla="*/ 2266544 w 2295727"/>
                <a:gd name="connsiteY27" fmla="*/ 223736 h 233463"/>
                <a:gd name="connsiteX28" fmla="*/ 2295727 w 2295727"/>
                <a:gd name="connsiteY28" fmla="*/ 233463 h 233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295727" h="233463">
                  <a:moveTo>
                    <a:pt x="0" y="145914"/>
                  </a:moveTo>
                  <a:lnTo>
                    <a:pt x="0" y="145914"/>
                  </a:lnTo>
                  <a:lnTo>
                    <a:pt x="97276" y="126459"/>
                  </a:lnTo>
                  <a:cubicBezTo>
                    <a:pt x="110349" y="123658"/>
                    <a:pt x="123033" y="119123"/>
                    <a:pt x="136187" y="116731"/>
                  </a:cubicBezTo>
                  <a:cubicBezTo>
                    <a:pt x="158746" y="112630"/>
                    <a:pt x="181619" y="110490"/>
                    <a:pt x="204281" y="107004"/>
                  </a:cubicBezTo>
                  <a:cubicBezTo>
                    <a:pt x="223775" y="104005"/>
                    <a:pt x="243044" y="99454"/>
                    <a:pt x="262647" y="97276"/>
                  </a:cubicBezTo>
                  <a:cubicBezTo>
                    <a:pt x="301453" y="92964"/>
                    <a:pt x="340468" y="90791"/>
                    <a:pt x="379378" y="87549"/>
                  </a:cubicBezTo>
                  <a:cubicBezTo>
                    <a:pt x="474786" y="55745"/>
                    <a:pt x="417307" y="69796"/>
                    <a:pt x="554476" y="58366"/>
                  </a:cubicBezTo>
                  <a:cubicBezTo>
                    <a:pt x="573931" y="55123"/>
                    <a:pt x="593501" y="52506"/>
                    <a:pt x="612842" y="48638"/>
                  </a:cubicBezTo>
                  <a:cubicBezTo>
                    <a:pt x="625952" y="46016"/>
                    <a:pt x="638501" y="40677"/>
                    <a:pt x="651753" y="38910"/>
                  </a:cubicBezTo>
                  <a:cubicBezTo>
                    <a:pt x="687254" y="34177"/>
                    <a:pt x="723187" y="33368"/>
                    <a:pt x="758757" y="29183"/>
                  </a:cubicBezTo>
                  <a:cubicBezTo>
                    <a:pt x="778346" y="26878"/>
                    <a:pt x="797552" y="21902"/>
                    <a:pt x="817123" y="19455"/>
                  </a:cubicBezTo>
                  <a:cubicBezTo>
                    <a:pt x="906529" y="8279"/>
                    <a:pt x="976939" y="5819"/>
                    <a:pt x="1070042" y="0"/>
                  </a:cubicBezTo>
                  <a:lnTo>
                    <a:pt x="1536970" y="9727"/>
                  </a:lnTo>
                  <a:cubicBezTo>
                    <a:pt x="1550330" y="10241"/>
                    <a:pt x="1562667" y="17422"/>
                    <a:pt x="1575881" y="19455"/>
                  </a:cubicBezTo>
                  <a:cubicBezTo>
                    <a:pt x="1700141" y="38573"/>
                    <a:pt x="1623219" y="19166"/>
                    <a:pt x="1712068" y="38910"/>
                  </a:cubicBezTo>
                  <a:cubicBezTo>
                    <a:pt x="1756162" y="48709"/>
                    <a:pt x="1760861" y="51932"/>
                    <a:pt x="1809344" y="68093"/>
                  </a:cubicBezTo>
                  <a:lnTo>
                    <a:pt x="1838527" y="77821"/>
                  </a:lnTo>
                  <a:cubicBezTo>
                    <a:pt x="1848255" y="81064"/>
                    <a:pt x="1859178" y="81861"/>
                    <a:pt x="1867710" y="87549"/>
                  </a:cubicBezTo>
                  <a:cubicBezTo>
                    <a:pt x="1877438" y="94034"/>
                    <a:pt x="1886147" y="102399"/>
                    <a:pt x="1896893" y="107004"/>
                  </a:cubicBezTo>
                  <a:cubicBezTo>
                    <a:pt x="1909182" y="112270"/>
                    <a:pt x="1922998" y="112889"/>
                    <a:pt x="1935804" y="116731"/>
                  </a:cubicBezTo>
                  <a:cubicBezTo>
                    <a:pt x="1955447" y="122624"/>
                    <a:pt x="1974715" y="129702"/>
                    <a:pt x="1994170" y="136187"/>
                  </a:cubicBezTo>
                  <a:lnTo>
                    <a:pt x="2023353" y="145914"/>
                  </a:lnTo>
                  <a:cubicBezTo>
                    <a:pt x="2033081" y="152399"/>
                    <a:pt x="2041549" y="161375"/>
                    <a:pt x="2052536" y="165370"/>
                  </a:cubicBezTo>
                  <a:cubicBezTo>
                    <a:pt x="2077665" y="174508"/>
                    <a:pt x="2104991" y="176369"/>
                    <a:pt x="2130357" y="184825"/>
                  </a:cubicBezTo>
                  <a:cubicBezTo>
                    <a:pt x="2200328" y="208149"/>
                    <a:pt x="2112948" y="179851"/>
                    <a:pt x="2198451" y="204280"/>
                  </a:cubicBezTo>
                  <a:cubicBezTo>
                    <a:pt x="2208310" y="207097"/>
                    <a:pt x="2217775" y="211191"/>
                    <a:pt x="2227634" y="214008"/>
                  </a:cubicBezTo>
                  <a:cubicBezTo>
                    <a:pt x="2240489" y="217681"/>
                    <a:pt x="2253689" y="220063"/>
                    <a:pt x="2266544" y="223736"/>
                  </a:cubicBezTo>
                  <a:cubicBezTo>
                    <a:pt x="2276403" y="226553"/>
                    <a:pt x="2295727" y="233463"/>
                    <a:pt x="2295727" y="233463"/>
                  </a:cubicBezTo>
                </a:path>
              </a:pathLst>
            </a:cu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1" name="Straight Connector 20"/>
            <p:cNvCxnSpPr>
              <a:endCxn id="19" idx="9"/>
            </p:cNvCxnSpPr>
            <p:nvPr/>
          </p:nvCxnSpPr>
          <p:spPr>
            <a:xfrm>
              <a:off x="1835696" y="2026768"/>
              <a:ext cx="109836" cy="1796202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2956855" y="2139702"/>
              <a:ext cx="126108" cy="1644358"/>
            </a:xfrm>
            <a:prstGeom prst="line">
              <a:avLst/>
            </a:prstGeom>
            <a:ln w="28575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Group 32"/>
          <p:cNvGrpSpPr/>
          <p:nvPr/>
        </p:nvGrpSpPr>
        <p:grpSpPr>
          <a:xfrm>
            <a:off x="4860032" y="1267216"/>
            <a:ext cx="2667639" cy="2744694"/>
            <a:chOff x="4860032" y="1267216"/>
            <a:chExt cx="2667639" cy="2744694"/>
          </a:xfrm>
        </p:grpSpPr>
        <p:sp>
          <p:nvSpPr>
            <p:cNvPr id="30" name="Freeform 29"/>
            <p:cNvSpPr/>
            <p:nvPr/>
          </p:nvSpPr>
          <p:spPr>
            <a:xfrm>
              <a:off x="4860032" y="1267216"/>
              <a:ext cx="2667639" cy="2744694"/>
            </a:xfrm>
            <a:custGeom>
              <a:avLst/>
              <a:gdLst>
                <a:gd name="connsiteX0" fmla="*/ 0 w 2334638"/>
                <a:gd name="connsiteY0" fmla="*/ 2393005 h 2470826"/>
                <a:gd name="connsiteX1" fmla="*/ 457200 w 2334638"/>
                <a:gd name="connsiteY1" fmla="*/ 0 h 2470826"/>
                <a:gd name="connsiteX2" fmla="*/ 1906621 w 2334638"/>
                <a:gd name="connsiteY2" fmla="*/ 68094 h 2470826"/>
                <a:gd name="connsiteX3" fmla="*/ 2334638 w 2334638"/>
                <a:gd name="connsiteY3" fmla="*/ 2470826 h 2470826"/>
                <a:gd name="connsiteX0" fmla="*/ 98326 w 2432964"/>
                <a:gd name="connsiteY0" fmla="*/ 2393005 h 2470826"/>
                <a:gd name="connsiteX1" fmla="*/ 555526 w 2432964"/>
                <a:gd name="connsiteY1" fmla="*/ 0 h 2470826"/>
                <a:gd name="connsiteX2" fmla="*/ 2004947 w 2432964"/>
                <a:gd name="connsiteY2" fmla="*/ 68094 h 2470826"/>
                <a:gd name="connsiteX3" fmla="*/ 2432964 w 2432964"/>
                <a:gd name="connsiteY3" fmla="*/ 2470826 h 2470826"/>
                <a:gd name="connsiteX0" fmla="*/ 155014 w 2489652"/>
                <a:gd name="connsiteY0" fmla="*/ 2393005 h 2470826"/>
                <a:gd name="connsiteX1" fmla="*/ 612214 w 2489652"/>
                <a:gd name="connsiteY1" fmla="*/ 0 h 2470826"/>
                <a:gd name="connsiteX2" fmla="*/ 2061635 w 2489652"/>
                <a:gd name="connsiteY2" fmla="*/ 68094 h 2470826"/>
                <a:gd name="connsiteX3" fmla="*/ 2489652 w 2489652"/>
                <a:gd name="connsiteY3" fmla="*/ 2470826 h 2470826"/>
                <a:gd name="connsiteX0" fmla="*/ 155014 w 2489652"/>
                <a:gd name="connsiteY0" fmla="*/ 2495816 h 2573637"/>
                <a:gd name="connsiteX1" fmla="*/ 612214 w 2489652"/>
                <a:gd name="connsiteY1" fmla="*/ 102811 h 2573637"/>
                <a:gd name="connsiteX2" fmla="*/ 2061635 w 2489652"/>
                <a:gd name="connsiteY2" fmla="*/ 170905 h 2573637"/>
                <a:gd name="connsiteX3" fmla="*/ 2489652 w 2489652"/>
                <a:gd name="connsiteY3" fmla="*/ 2573637 h 2573637"/>
                <a:gd name="connsiteX0" fmla="*/ 155014 w 2489652"/>
                <a:gd name="connsiteY0" fmla="*/ 2546025 h 2623846"/>
                <a:gd name="connsiteX1" fmla="*/ 612214 w 2489652"/>
                <a:gd name="connsiteY1" fmla="*/ 153020 h 2623846"/>
                <a:gd name="connsiteX2" fmla="*/ 2061635 w 2489652"/>
                <a:gd name="connsiteY2" fmla="*/ 221114 h 2623846"/>
                <a:gd name="connsiteX3" fmla="*/ 2489652 w 2489652"/>
                <a:gd name="connsiteY3" fmla="*/ 2623846 h 2623846"/>
                <a:gd name="connsiteX0" fmla="*/ 155014 w 2624904"/>
                <a:gd name="connsiteY0" fmla="*/ 2546025 h 2623846"/>
                <a:gd name="connsiteX1" fmla="*/ 612214 w 2624904"/>
                <a:gd name="connsiteY1" fmla="*/ 153020 h 2623846"/>
                <a:gd name="connsiteX2" fmla="*/ 2061635 w 2624904"/>
                <a:gd name="connsiteY2" fmla="*/ 221114 h 2623846"/>
                <a:gd name="connsiteX3" fmla="*/ 2489652 w 2624904"/>
                <a:gd name="connsiteY3" fmla="*/ 2623846 h 2623846"/>
                <a:gd name="connsiteX0" fmla="*/ 155014 w 2682650"/>
                <a:gd name="connsiteY0" fmla="*/ 2546025 h 2623846"/>
                <a:gd name="connsiteX1" fmla="*/ 612214 w 2682650"/>
                <a:gd name="connsiteY1" fmla="*/ 153020 h 2623846"/>
                <a:gd name="connsiteX2" fmla="*/ 2061635 w 2682650"/>
                <a:gd name="connsiteY2" fmla="*/ 221114 h 2623846"/>
                <a:gd name="connsiteX3" fmla="*/ 2489652 w 2682650"/>
                <a:gd name="connsiteY3" fmla="*/ 2623846 h 2623846"/>
                <a:gd name="connsiteX0" fmla="*/ 140003 w 2667639"/>
                <a:gd name="connsiteY0" fmla="*/ 2546025 h 2623846"/>
                <a:gd name="connsiteX1" fmla="*/ 597203 w 2667639"/>
                <a:gd name="connsiteY1" fmla="*/ 153020 h 2623846"/>
                <a:gd name="connsiteX2" fmla="*/ 2046624 w 2667639"/>
                <a:gd name="connsiteY2" fmla="*/ 221114 h 2623846"/>
                <a:gd name="connsiteX3" fmla="*/ 2474641 w 2667639"/>
                <a:gd name="connsiteY3" fmla="*/ 2623846 h 2623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67639" h="2623846">
                  <a:moveTo>
                    <a:pt x="140003" y="2546025"/>
                  </a:moveTo>
                  <a:cubicBezTo>
                    <a:pt x="127033" y="1796995"/>
                    <a:pt x="-372321" y="639404"/>
                    <a:pt x="597203" y="153020"/>
                  </a:cubicBezTo>
                  <a:cubicBezTo>
                    <a:pt x="1070616" y="10348"/>
                    <a:pt x="1524573" y="-132325"/>
                    <a:pt x="2046624" y="221114"/>
                  </a:cubicBezTo>
                  <a:cubicBezTo>
                    <a:pt x="3093968" y="808017"/>
                    <a:pt x="2507067" y="2075855"/>
                    <a:pt x="2474641" y="2623846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5041326" y="3768821"/>
              <a:ext cx="2295727" cy="233463"/>
            </a:xfrm>
            <a:custGeom>
              <a:avLst/>
              <a:gdLst>
                <a:gd name="connsiteX0" fmla="*/ 0 w 2295727"/>
                <a:gd name="connsiteY0" fmla="*/ 145914 h 233463"/>
                <a:gd name="connsiteX1" fmla="*/ 0 w 2295727"/>
                <a:gd name="connsiteY1" fmla="*/ 145914 h 233463"/>
                <a:gd name="connsiteX2" fmla="*/ 97276 w 2295727"/>
                <a:gd name="connsiteY2" fmla="*/ 126459 h 233463"/>
                <a:gd name="connsiteX3" fmla="*/ 136187 w 2295727"/>
                <a:gd name="connsiteY3" fmla="*/ 116731 h 233463"/>
                <a:gd name="connsiteX4" fmla="*/ 204281 w 2295727"/>
                <a:gd name="connsiteY4" fmla="*/ 107004 h 233463"/>
                <a:gd name="connsiteX5" fmla="*/ 262647 w 2295727"/>
                <a:gd name="connsiteY5" fmla="*/ 97276 h 233463"/>
                <a:gd name="connsiteX6" fmla="*/ 379378 w 2295727"/>
                <a:gd name="connsiteY6" fmla="*/ 87549 h 233463"/>
                <a:gd name="connsiteX7" fmla="*/ 554476 w 2295727"/>
                <a:gd name="connsiteY7" fmla="*/ 58366 h 233463"/>
                <a:gd name="connsiteX8" fmla="*/ 612842 w 2295727"/>
                <a:gd name="connsiteY8" fmla="*/ 48638 h 233463"/>
                <a:gd name="connsiteX9" fmla="*/ 651753 w 2295727"/>
                <a:gd name="connsiteY9" fmla="*/ 38910 h 233463"/>
                <a:gd name="connsiteX10" fmla="*/ 758757 w 2295727"/>
                <a:gd name="connsiteY10" fmla="*/ 29183 h 233463"/>
                <a:gd name="connsiteX11" fmla="*/ 817123 w 2295727"/>
                <a:gd name="connsiteY11" fmla="*/ 19455 h 233463"/>
                <a:gd name="connsiteX12" fmla="*/ 1070042 w 2295727"/>
                <a:gd name="connsiteY12" fmla="*/ 0 h 233463"/>
                <a:gd name="connsiteX13" fmla="*/ 1536970 w 2295727"/>
                <a:gd name="connsiteY13" fmla="*/ 9727 h 233463"/>
                <a:gd name="connsiteX14" fmla="*/ 1575881 w 2295727"/>
                <a:gd name="connsiteY14" fmla="*/ 19455 h 233463"/>
                <a:gd name="connsiteX15" fmla="*/ 1712068 w 2295727"/>
                <a:gd name="connsiteY15" fmla="*/ 38910 h 233463"/>
                <a:gd name="connsiteX16" fmla="*/ 1809344 w 2295727"/>
                <a:gd name="connsiteY16" fmla="*/ 68093 h 233463"/>
                <a:gd name="connsiteX17" fmla="*/ 1838527 w 2295727"/>
                <a:gd name="connsiteY17" fmla="*/ 77821 h 233463"/>
                <a:gd name="connsiteX18" fmla="*/ 1867710 w 2295727"/>
                <a:gd name="connsiteY18" fmla="*/ 87549 h 233463"/>
                <a:gd name="connsiteX19" fmla="*/ 1896893 w 2295727"/>
                <a:gd name="connsiteY19" fmla="*/ 107004 h 233463"/>
                <a:gd name="connsiteX20" fmla="*/ 1935804 w 2295727"/>
                <a:gd name="connsiteY20" fmla="*/ 116731 h 233463"/>
                <a:gd name="connsiteX21" fmla="*/ 1994170 w 2295727"/>
                <a:gd name="connsiteY21" fmla="*/ 136187 h 233463"/>
                <a:gd name="connsiteX22" fmla="*/ 2023353 w 2295727"/>
                <a:gd name="connsiteY22" fmla="*/ 145914 h 233463"/>
                <a:gd name="connsiteX23" fmla="*/ 2052536 w 2295727"/>
                <a:gd name="connsiteY23" fmla="*/ 165370 h 233463"/>
                <a:gd name="connsiteX24" fmla="*/ 2130357 w 2295727"/>
                <a:gd name="connsiteY24" fmla="*/ 184825 h 233463"/>
                <a:gd name="connsiteX25" fmla="*/ 2198451 w 2295727"/>
                <a:gd name="connsiteY25" fmla="*/ 204280 h 233463"/>
                <a:gd name="connsiteX26" fmla="*/ 2227634 w 2295727"/>
                <a:gd name="connsiteY26" fmla="*/ 214008 h 233463"/>
                <a:gd name="connsiteX27" fmla="*/ 2266544 w 2295727"/>
                <a:gd name="connsiteY27" fmla="*/ 223736 h 233463"/>
                <a:gd name="connsiteX28" fmla="*/ 2295727 w 2295727"/>
                <a:gd name="connsiteY28" fmla="*/ 233463 h 233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2295727" h="233463">
                  <a:moveTo>
                    <a:pt x="0" y="145914"/>
                  </a:moveTo>
                  <a:lnTo>
                    <a:pt x="0" y="145914"/>
                  </a:lnTo>
                  <a:lnTo>
                    <a:pt x="97276" y="126459"/>
                  </a:lnTo>
                  <a:cubicBezTo>
                    <a:pt x="110349" y="123658"/>
                    <a:pt x="123033" y="119123"/>
                    <a:pt x="136187" y="116731"/>
                  </a:cubicBezTo>
                  <a:cubicBezTo>
                    <a:pt x="158746" y="112630"/>
                    <a:pt x="181619" y="110490"/>
                    <a:pt x="204281" y="107004"/>
                  </a:cubicBezTo>
                  <a:cubicBezTo>
                    <a:pt x="223775" y="104005"/>
                    <a:pt x="243044" y="99454"/>
                    <a:pt x="262647" y="97276"/>
                  </a:cubicBezTo>
                  <a:cubicBezTo>
                    <a:pt x="301453" y="92964"/>
                    <a:pt x="340468" y="90791"/>
                    <a:pt x="379378" y="87549"/>
                  </a:cubicBezTo>
                  <a:cubicBezTo>
                    <a:pt x="474786" y="55745"/>
                    <a:pt x="417307" y="69796"/>
                    <a:pt x="554476" y="58366"/>
                  </a:cubicBezTo>
                  <a:cubicBezTo>
                    <a:pt x="573931" y="55123"/>
                    <a:pt x="593501" y="52506"/>
                    <a:pt x="612842" y="48638"/>
                  </a:cubicBezTo>
                  <a:cubicBezTo>
                    <a:pt x="625952" y="46016"/>
                    <a:pt x="638501" y="40677"/>
                    <a:pt x="651753" y="38910"/>
                  </a:cubicBezTo>
                  <a:cubicBezTo>
                    <a:pt x="687254" y="34177"/>
                    <a:pt x="723187" y="33368"/>
                    <a:pt x="758757" y="29183"/>
                  </a:cubicBezTo>
                  <a:cubicBezTo>
                    <a:pt x="778346" y="26878"/>
                    <a:pt x="797552" y="21902"/>
                    <a:pt x="817123" y="19455"/>
                  </a:cubicBezTo>
                  <a:cubicBezTo>
                    <a:pt x="906529" y="8279"/>
                    <a:pt x="976939" y="5819"/>
                    <a:pt x="1070042" y="0"/>
                  </a:cubicBezTo>
                  <a:lnTo>
                    <a:pt x="1536970" y="9727"/>
                  </a:lnTo>
                  <a:cubicBezTo>
                    <a:pt x="1550330" y="10241"/>
                    <a:pt x="1562667" y="17422"/>
                    <a:pt x="1575881" y="19455"/>
                  </a:cubicBezTo>
                  <a:cubicBezTo>
                    <a:pt x="1700141" y="38573"/>
                    <a:pt x="1623219" y="19166"/>
                    <a:pt x="1712068" y="38910"/>
                  </a:cubicBezTo>
                  <a:cubicBezTo>
                    <a:pt x="1756162" y="48709"/>
                    <a:pt x="1760861" y="51932"/>
                    <a:pt x="1809344" y="68093"/>
                  </a:cubicBezTo>
                  <a:lnTo>
                    <a:pt x="1838527" y="77821"/>
                  </a:lnTo>
                  <a:cubicBezTo>
                    <a:pt x="1848255" y="81064"/>
                    <a:pt x="1859178" y="81861"/>
                    <a:pt x="1867710" y="87549"/>
                  </a:cubicBezTo>
                  <a:cubicBezTo>
                    <a:pt x="1877438" y="94034"/>
                    <a:pt x="1886147" y="102399"/>
                    <a:pt x="1896893" y="107004"/>
                  </a:cubicBezTo>
                  <a:cubicBezTo>
                    <a:pt x="1909182" y="112270"/>
                    <a:pt x="1922998" y="112889"/>
                    <a:pt x="1935804" y="116731"/>
                  </a:cubicBezTo>
                  <a:cubicBezTo>
                    <a:pt x="1955447" y="122624"/>
                    <a:pt x="1974715" y="129702"/>
                    <a:pt x="1994170" y="136187"/>
                  </a:cubicBezTo>
                  <a:lnTo>
                    <a:pt x="2023353" y="145914"/>
                  </a:lnTo>
                  <a:cubicBezTo>
                    <a:pt x="2033081" y="152399"/>
                    <a:pt x="2041549" y="161375"/>
                    <a:pt x="2052536" y="165370"/>
                  </a:cubicBezTo>
                  <a:cubicBezTo>
                    <a:pt x="2077665" y="174508"/>
                    <a:pt x="2104991" y="176369"/>
                    <a:pt x="2130357" y="184825"/>
                  </a:cubicBezTo>
                  <a:cubicBezTo>
                    <a:pt x="2200328" y="208149"/>
                    <a:pt x="2112948" y="179851"/>
                    <a:pt x="2198451" y="204280"/>
                  </a:cubicBezTo>
                  <a:cubicBezTo>
                    <a:pt x="2208310" y="207097"/>
                    <a:pt x="2217775" y="211191"/>
                    <a:pt x="2227634" y="214008"/>
                  </a:cubicBezTo>
                  <a:cubicBezTo>
                    <a:pt x="2240489" y="217681"/>
                    <a:pt x="2253689" y="220063"/>
                    <a:pt x="2266544" y="223736"/>
                  </a:cubicBezTo>
                  <a:cubicBezTo>
                    <a:pt x="2276403" y="226553"/>
                    <a:pt x="2295727" y="233463"/>
                    <a:pt x="2295727" y="233463"/>
                  </a:cubicBezTo>
                </a:path>
              </a:pathLst>
            </a:cu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 27"/>
            <p:cNvSpPr/>
            <p:nvPr/>
          </p:nvSpPr>
          <p:spPr>
            <a:xfrm>
              <a:off x="5573949" y="1419622"/>
              <a:ext cx="126460" cy="2413076"/>
            </a:xfrm>
            <a:custGeom>
              <a:avLst/>
              <a:gdLst>
                <a:gd name="connsiteX0" fmla="*/ 0 w 126460"/>
                <a:gd name="connsiteY0" fmla="*/ 0 h 2402732"/>
                <a:gd name="connsiteX1" fmla="*/ 126460 w 126460"/>
                <a:gd name="connsiteY1" fmla="*/ 2402732 h 24027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460" h="2402732">
                  <a:moveTo>
                    <a:pt x="0" y="0"/>
                  </a:moveTo>
                  <a:lnTo>
                    <a:pt x="126460" y="2402732"/>
                  </a:lnTo>
                </a:path>
              </a:pathLst>
            </a:cu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/>
            <p:cNvSpPr/>
            <p:nvPr/>
          </p:nvSpPr>
          <p:spPr>
            <a:xfrm>
              <a:off x="6614809" y="1419622"/>
              <a:ext cx="214008" cy="2374165"/>
            </a:xfrm>
            <a:custGeom>
              <a:avLst/>
              <a:gdLst>
                <a:gd name="connsiteX0" fmla="*/ 214008 w 214008"/>
                <a:gd name="connsiteY0" fmla="*/ 0 h 2315183"/>
                <a:gd name="connsiteX1" fmla="*/ 0 w 214008"/>
                <a:gd name="connsiteY1" fmla="*/ 2315183 h 2315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14008" h="2315183">
                  <a:moveTo>
                    <a:pt x="214008" y="0"/>
                  </a:moveTo>
                  <a:lnTo>
                    <a:pt x="0" y="2315183"/>
                  </a:lnTo>
                </a:path>
              </a:pathLst>
            </a:cu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Freeform 8"/>
          <p:cNvSpPr/>
          <p:nvPr/>
        </p:nvSpPr>
        <p:spPr>
          <a:xfrm>
            <a:off x="1294410" y="1729206"/>
            <a:ext cx="2326611" cy="2253564"/>
          </a:xfrm>
          <a:custGeom>
            <a:avLst/>
            <a:gdLst>
              <a:gd name="connsiteX0" fmla="*/ 308759 w 2303813"/>
              <a:gd name="connsiteY0" fmla="*/ 0 h 154379"/>
              <a:gd name="connsiteX1" fmla="*/ 1971304 w 2303813"/>
              <a:gd name="connsiteY1" fmla="*/ 59376 h 154379"/>
              <a:gd name="connsiteX2" fmla="*/ 2303813 w 2303813"/>
              <a:gd name="connsiteY2" fmla="*/ 154379 h 154379"/>
              <a:gd name="connsiteX3" fmla="*/ 0 w 2303813"/>
              <a:gd name="connsiteY3" fmla="*/ 106877 h 154379"/>
              <a:gd name="connsiteX0" fmla="*/ 308759 w 2303813"/>
              <a:gd name="connsiteY0" fmla="*/ 766783 h 921162"/>
              <a:gd name="connsiteX1" fmla="*/ 1971304 w 2303813"/>
              <a:gd name="connsiteY1" fmla="*/ 826159 h 921162"/>
              <a:gd name="connsiteX2" fmla="*/ 2303813 w 2303813"/>
              <a:gd name="connsiteY2" fmla="*/ 921162 h 921162"/>
              <a:gd name="connsiteX3" fmla="*/ 0 w 2303813"/>
              <a:gd name="connsiteY3" fmla="*/ 873660 h 921162"/>
              <a:gd name="connsiteX0" fmla="*/ 308759 w 2303813"/>
              <a:gd name="connsiteY0" fmla="*/ 1746854 h 1901233"/>
              <a:gd name="connsiteX1" fmla="*/ 1971304 w 2303813"/>
              <a:gd name="connsiteY1" fmla="*/ 1806230 h 1901233"/>
              <a:gd name="connsiteX2" fmla="*/ 2303813 w 2303813"/>
              <a:gd name="connsiteY2" fmla="*/ 1901233 h 1901233"/>
              <a:gd name="connsiteX3" fmla="*/ 0 w 2303813"/>
              <a:gd name="connsiteY3" fmla="*/ 1853731 h 1901233"/>
              <a:gd name="connsiteX0" fmla="*/ 308759 w 2303813"/>
              <a:gd name="connsiteY0" fmla="*/ 2046241 h 2200620"/>
              <a:gd name="connsiteX1" fmla="*/ 1971304 w 2303813"/>
              <a:gd name="connsiteY1" fmla="*/ 2105617 h 2200620"/>
              <a:gd name="connsiteX2" fmla="*/ 2303813 w 2303813"/>
              <a:gd name="connsiteY2" fmla="*/ 2200620 h 2200620"/>
              <a:gd name="connsiteX3" fmla="*/ 0 w 2303813"/>
              <a:gd name="connsiteY3" fmla="*/ 2153118 h 2200620"/>
              <a:gd name="connsiteX0" fmla="*/ 308759 w 2303813"/>
              <a:gd name="connsiteY0" fmla="*/ 1985591 h 2139970"/>
              <a:gd name="connsiteX1" fmla="*/ 1971304 w 2303813"/>
              <a:gd name="connsiteY1" fmla="*/ 2044967 h 2139970"/>
              <a:gd name="connsiteX2" fmla="*/ 2303813 w 2303813"/>
              <a:gd name="connsiteY2" fmla="*/ 2139970 h 2139970"/>
              <a:gd name="connsiteX3" fmla="*/ 0 w 2303813"/>
              <a:gd name="connsiteY3" fmla="*/ 2092468 h 2139970"/>
              <a:gd name="connsiteX0" fmla="*/ 308759 w 2303813"/>
              <a:gd name="connsiteY0" fmla="*/ 1912528 h 2066907"/>
              <a:gd name="connsiteX1" fmla="*/ 1971304 w 2303813"/>
              <a:gd name="connsiteY1" fmla="*/ 1971904 h 2066907"/>
              <a:gd name="connsiteX2" fmla="*/ 2303813 w 2303813"/>
              <a:gd name="connsiteY2" fmla="*/ 2066907 h 2066907"/>
              <a:gd name="connsiteX3" fmla="*/ 0 w 2303813"/>
              <a:gd name="connsiteY3" fmla="*/ 2019405 h 2066907"/>
              <a:gd name="connsiteX0" fmla="*/ 308759 w 2303813"/>
              <a:gd name="connsiteY0" fmla="*/ 1958058 h 2112437"/>
              <a:gd name="connsiteX1" fmla="*/ 1971304 w 2303813"/>
              <a:gd name="connsiteY1" fmla="*/ 2017434 h 2112437"/>
              <a:gd name="connsiteX2" fmla="*/ 2303813 w 2303813"/>
              <a:gd name="connsiteY2" fmla="*/ 2112437 h 2112437"/>
              <a:gd name="connsiteX3" fmla="*/ 0 w 2303813"/>
              <a:gd name="connsiteY3" fmla="*/ 2064935 h 2112437"/>
              <a:gd name="connsiteX0" fmla="*/ 308759 w 2303813"/>
              <a:gd name="connsiteY0" fmla="*/ 2036747 h 2191126"/>
              <a:gd name="connsiteX1" fmla="*/ 1971304 w 2303813"/>
              <a:gd name="connsiteY1" fmla="*/ 2096123 h 2191126"/>
              <a:gd name="connsiteX2" fmla="*/ 2303813 w 2303813"/>
              <a:gd name="connsiteY2" fmla="*/ 2191126 h 2191126"/>
              <a:gd name="connsiteX3" fmla="*/ 0 w 2303813"/>
              <a:gd name="connsiteY3" fmla="*/ 2143624 h 2191126"/>
              <a:gd name="connsiteX0" fmla="*/ 308759 w 2303813"/>
              <a:gd name="connsiteY0" fmla="*/ 2054736 h 2209115"/>
              <a:gd name="connsiteX1" fmla="*/ 1971304 w 2303813"/>
              <a:gd name="connsiteY1" fmla="*/ 2114112 h 2209115"/>
              <a:gd name="connsiteX2" fmla="*/ 2303813 w 2303813"/>
              <a:gd name="connsiteY2" fmla="*/ 2209115 h 2209115"/>
              <a:gd name="connsiteX3" fmla="*/ 0 w 2303813"/>
              <a:gd name="connsiteY3" fmla="*/ 2161613 h 2209115"/>
              <a:gd name="connsiteX0" fmla="*/ 308759 w 2303813"/>
              <a:gd name="connsiteY0" fmla="*/ 2116793 h 2271172"/>
              <a:gd name="connsiteX1" fmla="*/ 1971304 w 2303813"/>
              <a:gd name="connsiteY1" fmla="*/ 2176169 h 2271172"/>
              <a:gd name="connsiteX2" fmla="*/ 2303813 w 2303813"/>
              <a:gd name="connsiteY2" fmla="*/ 2271172 h 2271172"/>
              <a:gd name="connsiteX3" fmla="*/ 0 w 2303813"/>
              <a:gd name="connsiteY3" fmla="*/ 2223670 h 2271172"/>
              <a:gd name="connsiteX0" fmla="*/ 308759 w 2303813"/>
              <a:gd name="connsiteY0" fmla="*/ 2094648 h 2249027"/>
              <a:gd name="connsiteX1" fmla="*/ 1971304 w 2303813"/>
              <a:gd name="connsiteY1" fmla="*/ 2154024 h 2249027"/>
              <a:gd name="connsiteX2" fmla="*/ 2303813 w 2303813"/>
              <a:gd name="connsiteY2" fmla="*/ 2249027 h 2249027"/>
              <a:gd name="connsiteX3" fmla="*/ 0 w 2303813"/>
              <a:gd name="connsiteY3" fmla="*/ 2201525 h 2249027"/>
              <a:gd name="connsiteX0" fmla="*/ 308759 w 2303813"/>
              <a:gd name="connsiteY0" fmla="*/ 2094648 h 2249027"/>
              <a:gd name="connsiteX1" fmla="*/ 1971304 w 2303813"/>
              <a:gd name="connsiteY1" fmla="*/ 2154024 h 2249027"/>
              <a:gd name="connsiteX2" fmla="*/ 2303813 w 2303813"/>
              <a:gd name="connsiteY2" fmla="*/ 2249027 h 2249027"/>
              <a:gd name="connsiteX3" fmla="*/ 0 w 2303813"/>
              <a:gd name="connsiteY3" fmla="*/ 2201525 h 2249027"/>
              <a:gd name="connsiteX0" fmla="*/ 308759 w 2326611"/>
              <a:gd name="connsiteY0" fmla="*/ 2094648 h 2253564"/>
              <a:gd name="connsiteX1" fmla="*/ 1971304 w 2326611"/>
              <a:gd name="connsiteY1" fmla="*/ 2154024 h 2253564"/>
              <a:gd name="connsiteX2" fmla="*/ 2303813 w 2326611"/>
              <a:gd name="connsiteY2" fmla="*/ 2249027 h 2253564"/>
              <a:gd name="connsiteX3" fmla="*/ 0 w 2326611"/>
              <a:gd name="connsiteY3" fmla="*/ 2201525 h 2253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6611" h="2253564">
                <a:moveTo>
                  <a:pt x="308759" y="2094648"/>
                </a:moveTo>
                <a:cubicBezTo>
                  <a:pt x="-538347" y="-723763"/>
                  <a:pt x="2949038" y="-692094"/>
                  <a:pt x="1971304" y="2154024"/>
                </a:cubicBezTo>
                <a:cubicBezTo>
                  <a:pt x="2082140" y="2185692"/>
                  <a:pt x="2416230" y="2274519"/>
                  <a:pt x="2303813" y="2249027"/>
                </a:cubicBezTo>
                <a:cubicBezTo>
                  <a:pt x="1238991" y="2007562"/>
                  <a:pt x="862940" y="2027354"/>
                  <a:pt x="0" y="2201525"/>
                </a:cubicBezTo>
              </a:path>
            </a:pathLst>
          </a:custGeom>
          <a:solidFill>
            <a:srgbClr val="FFFF99"/>
          </a:solidFill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/>
          <p:cNvCxnSpPr/>
          <p:nvPr/>
        </p:nvCxnSpPr>
        <p:spPr>
          <a:xfrm>
            <a:off x="1835696" y="2026768"/>
            <a:ext cx="216024" cy="1796202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2843808" y="2026768"/>
            <a:ext cx="239155" cy="1796202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39057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3440" y="-1102"/>
            <a:ext cx="4846957" cy="713582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2400" smtClean="0"/>
              <a:t>ĐIỀU CHỈNH VÒNG CỔ TRÊN THÂN</a:t>
            </a:r>
            <a:endParaRPr lang="en-US" sz="2400"/>
          </a:p>
        </p:txBody>
      </p:sp>
      <p:sp>
        <p:nvSpPr>
          <p:cNvPr id="10" name="Freeform 9"/>
          <p:cNvSpPr/>
          <p:nvPr/>
        </p:nvSpPr>
        <p:spPr>
          <a:xfrm>
            <a:off x="5758083" y="4152061"/>
            <a:ext cx="480154" cy="563185"/>
          </a:xfrm>
          <a:custGeom>
            <a:avLst/>
            <a:gdLst>
              <a:gd name="connsiteX0" fmla="*/ 523875 w 523875"/>
              <a:gd name="connsiteY0" fmla="*/ 0 h 609600"/>
              <a:gd name="connsiteX1" fmla="*/ 0 w 523875"/>
              <a:gd name="connsiteY1" fmla="*/ 609600 h 609600"/>
              <a:gd name="connsiteX0" fmla="*/ 523875 w 523875"/>
              <a:gd name="connsiteY0" fmla="*/ 0 h 609600"/>
              <a:gd name="connsiteX1" fmla="*/ 0 w 523875"/>
              <a:gd name="connsiteY1" fmla="*/ 609600 h 609600"/>
              <a:gd name="connsiteX0" fmla="*/ 523875 w 523875"/>
              <a:gd name="connsiteY0" fmla="*/ 0 h 609600"/>
              <a:gd name="connsiteX1" fmla="*/ 0 w 523875"/>
              <a:gd name="connsiteY1" fmla="*/ 609600 h 609600"/>
              <a:gd name="connsiteX0" fmla="*/ 523875 w 523875"/>
              <a:gd name="connsiteY0" fmla="*/ 0 h 609600"/>
              <a:gd name="connsiteX1" fmla="*/ 0 w 523875"/>
              <a:gd name="connsiteY1" fmla="*/ 609600 h 609600"/>
              <a:gd name="connsiteX0" fmla="*/ 523875 w 523875"/>
              <a:gd name="connsiteY0" fmla="*/ 0 h 609600"/>
              <a:gd name="connsiteX1" fmla="*/ 0 w 523875"/>
              <a:gd name="connsiteY1" fmla="*/ 60960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23875" h="609600">
                <a:moveTo>
                  <a:pt x="523875" y="0"/>
                </a:moveTo>
                <a:cubicBezTo>
                  <a:pt x="187325" y="69850"/>
                  <a:pt x="12700" y="311150"/>
                  <a:pt x="0" y="60960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281735" y="3967395"/>
            <a:ext cx="593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2cm</a:t>
            </a:r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767633" y="4754052"/>
            <a:ext cx="751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1.5cm</a:t>
            </a:r>
            <a:endParaRPr lang="en-US"/>
          </a:p>
        </p:txBody>
      </p:sp>
      <p:grpSp>
        <p:nvGrpSpPr>
          <p:cNvPr id="71" name="Group 70"/>
          <p:cNvGrpSpPr/>
          <p:nvPr/>
        </p:nvGrpSpPr>
        <p:grpSpPr>
          <a:xfrm>
            <a:off x="2411760" y="843557"/>
            <a:ext cx="4392488" cy="1842131"/>
            <a:chOff x="2411760" y="843557"/>
            <a:chExt cx="4392488" cy="1842131"/>
          </a:xfrm>
        </p:grpSpPr>
        <p:sp>
          <p:nvSpPr>
            <p:cNvPr id="23" name="Freeform 22"/>
            <p:cNvSpPr/>
            <p:nvPr/>
          </p:nvSpPr>
          <p:spPr>
            <a:xfrm>
              <a:off x="6530077" y="2199789"/>
              <a:ext cx="274171" cy="485899"/>
            </a:xfrm>
            <a:custGeom>
              <a:avLst/>
              <a:gdLst>
                <a:gd name="connsiteX0" fmla="*/ 292608 w 292608"/>
                <a:gd name="connsiteY0" fmla="*/ 0 h 526695"/>
                <a:gd name="connsiteX1" fmla="*/ 0 w 292608"/>
                <a:gd name="connsiteY1" fmla="*/ 526695 h 526695"/>
                <a:gd name="connsiteX0" fmla="*/ 292608 w 292608"/>
                <a:gd name="connsiteY0" fmla="*/ 0 h 526695"/>
                <a:gd name="connsiteX1" fmla="*/ 0 w 292608"/>
                <a:gd name="connsiteY1" fmla="*/ 526695 h 526695"/>
                <a:gd name="connsiteX0" fmla="*/ 292849 w 292849"/>
                <a:gd name="connsiteY0" fmla="*/ 0 h 526695"/>
                <a:gd name="connsiteX1" fmla="*/ 241 w 292849"/>
                <a:gd name="connsiteY1" fmla="*/ 526695 h 526695"/>
                <a:gd name="connsiteX0" fmla="*/ 292608 w 292608"/>
                <a:gd name="connsiteY0" fmla="*/ 0 h 526695"/>
                <a:gd name="connsiteX1" fmla="*/ 0 w 292608"/>
                <a:gd name="connsiteY1" fmla="*/ 526695 h 526695"/>
                <a:gd name="connsiteX0" fmla="*/ 292608 w 292608"/>
                <a:gd name="connsiteY0" fmla="*/ 0 h 526695"/>
                <a:gd name="connsiteX1" fmla="*/ 0 w 292608"/>
                <a:gd name="connsiteY1" fmla="*/ 526695 h 526695"/>
                <a:gd name="connsiteX0" fmla="*/ 292608 w 292608"/>
                <a:gd name="connsiteY0" fmla="*/ 0 h 526695"/>
                <a:gd name="connsiteX1" fmla="*/ 0 w 292608"/>
                <a:gd name="connsiteY1" fmla="*/ 526695 h 526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92608" h="526695">
                  <a:moveTo>
                    <a:pt x="292608" y="0"/>
                  </a:moveTo>
                  <a:cubicBezTo>
                    <a:pt x="-17593" y="136756"/>
                    <a:pt x="17069" y="351130"/>
                    <a:pt x="0" y="526695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/>
            <p:cNvCxnSpPr/>
            <p:nvPr/>
          </p:nvCxnSpPr>
          <p:spPr>
            <a:xfrm flipH="1" flipV="1">
              <a:off x="6506062" y="1045801"/>
              <a:ext cx="292796" cy="115398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Freeform 28"/>
            <p:cNvSpPr/>
            <p:nvPr/>
          </p:nvSpPr>
          <p:spPr>
            <a:xfrm>
              <a:off x="4707031" y="843557"/>
              <a:ext cx="1796866" cy="308348"/>
            </a:xfrm>
            <a:custGeom>
              <a:avLst/>
              <a:gdLst>
                <a:gd name="connsiteX0" fmla="*/ 1917700 w 1917700"/>
                <a:gd name="connsiteY0" fmla="*/ 209550 h 209550"/>
                <a:gd name="connsiteX1" fmla="*/ 0 w 1917700"/>
                <a:gd name="connsiteY1" fmla="*/ 0 h 209550"/>
                <a:gd name="connsiteX0" fmla="*/ 1917700 w 1917700"/>
                <a:gd name="connsiteY0" fmla="*/ 209550 h 292585"/>
                <a:gd name="connsiteX1" fmla="*/ 0 w 1917700"/>
                <a:gd name="connsiteY1" fmla="*/ 0 h 292585"/>
                <a:gd name="connsiteX0" fmla="*/ 1917700 w 1917700"/>
                <a:gd name="connsiteY0" fmla="*/ 209550 h 334237"/>
                <a:gd name="connsiteX1" fmla="*/ 0 w 1917700"/>
                <a:gd name="connsiteY1" fmla="*/ 0 h 334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17700" h="334237">
                  <a:moveTo>
                    <a:pt x="1917700" y="209550"/>
                  </a:moveTo>
                  <a:cubicBezTo>
                    <a:pt x="1608667" y="266700"/>
                    <a:pt x="302683" y="552450"/>
                    <a:pt x="0" y="0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2" name="Straight Connector 31"/>
            <p:cNvCxnSpPr/>
            <p:nvPr/>
          </p:nvCxnSpPr>
          <p:spPr>
            <a:xfrm flipH="1">
              <a:off x="2492749" y="843557"/>
              <a:ext cx="2213313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Freeform 32"/>
            <p:cNvSpPr/>
            <p:nvPr/>
          </p:nvSpPr>
          <p:spPr>
            <a:xfrm>
              <a:off x="2432415" y="846257"/>
              <a:ext cx="52152" cy="1826520"/>
            </a:xfrm>
            <a:custGeom>
              <a:avLst/>
              <a:gdLst>
                <a:gd name="connsiteX0" fmla="*/ 0 w 55659"/>
                <a:gd name="connsiteY0" fmla="*/ 1979874 h 1979874"/>
                <a:gd name="connsiteX1" fmla="*/ 55659 w 55659"/>
                <a:gd name="connsiteY1" fmla="*/ 0 h 1979874"/>
                <a:gd name="connsiteX0" fmla="*/ 0 w 55659"/>
                <a:gd name="connsiteY0" fmla="*/ 1979874 h 1979874"/>
                <a:gd name="connsiteX1" fmla="*/ 55659 w 55659"/>
                <a:gd name="connsiteY1" fmla="*/ 0 h 1979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5659" h="1979874">
                  <a:moveTo>
                    <a:pt x="0" y="1979874"/>
                  </a:moveTo>
                  <a:cubicBezTo>
                    <a:pt x="18553" y="1319916"/>
                    <a:pt x="-10602" y="667909"/>
                    <a:pt x="55659" y="0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4" name="Straight Connector 33"/>
            <p:cNvCxnSpPr/>
            <p:nvPr/>
          </p:nvCxnSpPr>
          <p:spPr>
            <a:xfrm flipV="1">
              <a:off x="2411760" y="2664461"/>
              <a:ext cx="4126969" cy="1"/>
            </a:xfrm>
            <a:prstGeom prst="line">
              <a:avLst/>
            </a:prstGeom>
            <a:ln w="38100">
              <a:solidFill>
                <a:schemeClr val="tx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9" name="Group 48"/>
            <p:cNvGrpSpPr/>
            <p:nvPr/>
          </p:nvGrpSpPr>
          <p:grpSpPr>
            <a:xfrm>
              <a:off x="2822339" y="1707654"/>
              <a:ext cx="2492162" cy="340725"/>
              <a:chOff x="2992368" y="1704997"/>
              <a:chExt cx="2659752" cy="369332"/>
            </a:xfrm>
          </p:grpSpPr>
          <p:cxnSp>
            <p:nvCxnSpPr>
              <p:cNvPr id="50" name="Straight Arrow Connector 49"/>
              <p:cNvCxnSpPr/>
              <p:nvPr/>
            </p:nvCxnSpPr>
            <p:spPr>
              <a:xfrm flipH="1">
                <a:off x="2992368" y="2053785"/>
                <a:ext cx="2659752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TextBox 50"/>
              <p:cNvSpPr txBox="1"/>
              <p:nvPr/>
            </p:nvSpPr>
            <p:spPr>
              <a:xfrm>
                <a:off x="3419872" y="1704997"/>
                <a:ext cx="1827720" cy="3693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mtClean="0"/>
                  <a:t>THÂN SAU x 1</a:t>
                </a:r>
                <a:endParaRPr lang="en-US"/>
              </a:p>
            </p:txBody>
          </p:sp>
        </p:grpSp>
      </p:grpSp>
      <p:grpSp>
        <p:nvGrpSpPr>
          <p:cNvPr id="72" name="Group 71"/>
          <p:cNvGrpSpPr/>
          <p:nvPr/>
        </p:nvGrpSpPr>
        <p:grpSpPr>
          <a:xfrm>
            <a:off x="2321830" y="2931790"/>
            <a:ext cx="3959905" cy="1794142"/>
            <a:chOff x="2321830" y="2931790"/>
            <a:chExt cx="3959905" cy="1794142"/>
          </a:xfrm>
        </p:grpSpPr>
        <p:grpSp>
          <p:nvGrpSpPr>
            <p:cNvPr id="3" name="Group 2"/>
            <p:cNvGrpSpPr/>
            <p:nvPr/>
          </p:nvGrpSpPr>
          <p:grpSpPr>
            <a:xfrm>
              <a:off x="2321830" y="2931790"/>
              <a:ext cx="3959905" cy="1794142"/>
              <a:chOff x="1837954" y="1658227"/>
              <a:chExt cx="5838794" cy="2524636"/>
            </a:xfrm>
          </p:grpSpPr>
          <p:sp>
            <p:nvSpPr>
              <p:cNvPr id="4" name="Freeform 3"/>
              <p:cNvSpPr/>
              <p:nvPr/>
            </p:nvSpPr>
            <p:spPr>
              <a:xfrm>
                <a:off x="7064272" y="3606899"/>
                <a:ext cx="612476" cy="569344"/>
              </a:xfrm>
              <a:custGeom>
                <a:avLst/>
                <a:gdLst>
                  <a:gd name="connsiteX0" fmla="*/ 612476 w 612476"/>
                  <a:gd name="connsiteY0" fmla="*/ 0 h 569344"/>
                  <a:gd name="connsiteX1" fmla="*/ 0 w 612476"/>
                  <a:gd name="connsiteY1" fmla="*/ 569344 h 569344"/>
                  <a:gd name="connsiteX0" fmla="*/ 612476 w 612476"/>
                  <a:gd name="connsiteY0" fmla="*/ 0 h 569344"/>
                  <a:gd name="connsiteX1" fmla="*/ 0 w 612476"/>
                  <a:gd name="connsiteY1" fmla="*/ 569344 h 569344"/>
                  <a:gd name="connsiteX0" fmla="*/ 612476 w 612476"/>
                  <a:gd name="connsiteY0" fmla="*/ 0 h 569344"/>
                  <a:gd name="connsiteX1" fmla="*/ 0 w 612476"/>
                  <a:gd name="connsiteY1" fmla="*/ 569344 h 569344"/>
                  <a:gd name="connsiteX0" fmla="*/ 612476 w 612476"/>
                  <a:gd name="connsiteY0" fmla="*/ 0 h 569344"/>
                  <a:gd name="connsiteX1" fmla="*/ 0 w 612476"/>
                  <a:gd name="connsiteY1" fmla="*/ 569344 h 569344"/>
                  <a:gd name="connsiteX0" fmla="*/ 612476 w 612476"/>
                  <a:gd name="connsiteY0" fmla="*/ 0 h 569344"/>
                  <a:gd name="connsiteX1" fmla="*/ 0 w 612476"/>
                  <a:gd name="connsiteY1" fmla="*/ 569344 h 569344"/>
                  <a:gd name="connsiteX0" fmla="*/ 612476 w 612476"/>
                  <a:gd name="connsiteY0" fmla="*/ 1828 h 571172"/>
                  <a:gd name="connsiteX1" fmla="*/ 0 w 612476"/>
                  <a:gd name="connsiteY1" fmla="*/ 571172 h 571172"/>
                  <a:gd name="connsiteX0" fmla="*/ 612476 w 612476"/>
                  <a:gd name="connsiteY0" fmla="*/ 0 h 569344"/>
                  <a:gd name="connsiteX1" fmla="*/ 0 w 612476"/>
                  <a:gd name="connsiteY1" fmla="*/ 569344 h 569344"/>
                  <a:gd name="connsiteX0" fmla="*/ 612476 w 612476"/>
                  <a:gd name="connsiteY0" fmla="*/ 2595 h 571939"/>
                  <a:gd name="connsiteX1" fmla="*/ 0 w 612476"/>
                  <a:gd name="connsiteY1" fmla="*/ 571939 h 571939"/>
                  <a:gd name="connsiteX0" fmla="*/ 612476 w 612476"/>
                  <a:gd name="connsiteY0" fmla="*/ 0 h 569344"/>
                  <a:gd name="connsiteX1" fmla="*/ 0 w 612476"/>
                  <a:gd name="connsiteY1" fmla="*/ 569344 h 569344"/>
                  <a:gd name="connsiteX0" fmla="*/ 612476 w 612476"/>
                  <a:gd name="connsiteY0" fmla="*/ 0 h 569344"/>
                  <a:gd name="connsiteX1" fmla="*/ 0 w 612476"/>
                  <a:gd name="connsiteY1" fmla="*/ 569344 h 569344"/>
                  <a:gd name="connsiteX0" fmla="*/ 612476 w 612476"/>
                  <a:gd name="connsiteY0" fmla="*/ 0 h 569344"/>
                  <a:gd name="connsiteX1" fmla="*/ 0 w 612476"/>
                  <a:gd name="connsiteY1" fmla="*/ 569344 h 569344"/>
                  <a:gd name="connsiteX0" fmla="*/ 612476 w 612476"/>
                  <a:gd name="connsiteY0" fmla="*/ 0 h 569344"/>
                  <a:gd name="connsiteX1" fmla="*/ 0 w 612476"/>
                  <a:gd name="connsiteY1" fmla="*/ 569344 h 569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12476" h="569344">
                    <a:moveTo>
                      <a:pt x="612476" y="0"/>
                    </a:moveTo>
                    <a:cubicBezTo>
                      <a:pt x="200166" y="39671"/>
                      <a:pt x="41858" y="202594"/>
                      <a:pt x="0" y="569344"/>
                    </a:cubicBezTo>
                  </a:path>
                </a:pathLst>
              </a:cu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" name="Freeform 4"/>
              <p:cNvSpPr/>
              <p:nvPr/>
            </p:nvSpPr>
            <p:spPr>
              <a:xfrm>
                <a:off x="5309452" y="1672857"/>
                <a:ext cx="1880007" cy="466525"/>
              </a:xfrm>
              <a:custGeom>
                <a:avLst/>
                <a:gdLst>
                  <a:gd name="connsiteX0" fmla="*/ 1880007 w 1880007"/>
                  <a:gd name="connsiteY0" fmla="*/ 277978 h 277978"/>
                  <a:gd name="connsiteX1" fmla="*/ 0 w 1880007"/>
                  <a:gd name="connsiteY1" fmla="*/ 0 h 277978"/>
                  <a:gd name="connsiteX0" fmla="*/ 1880007 w 1880007"/>
                  <a:gd name="connsiteY0" fmla="*/ 277978 h 340418"/>
                  <a:gd name="connsiteX1" fmla="*/ 0 w 1880007"/>
                  <a:gd name="connsiteY1" fmla="*/ 0 h 340418"/>
                  <a:gd name="connsiteX0" fmla="*/ 1880007 w 1880007"/>
                  <a:gd name="connsiteY0" fmla="*/ 277978 h 466873"/>
                  <a:gd name="connsiteX1" fmla="*/ 0 w 1880007"/>
                  <a:gd name="connsiteY1" fmla="*/ 0 h 466873"/>
                  <a:gd name="connsiteX0" fmla="*/ 1880007 w 1880007"/>
                  <a:gd name="connsiteY0" fmla="*/ 277978 h 456820"/>
                  <a:gd name="connsiteX1" fmla="*/ 0 w 1880007"/>
                  <a:gd name="connsiteY1" fmla="*/ 0 h 456820"/>
                  <a:gd name="connsiteX0" fmla="*/ 1880007 w 1880007"/>
                  <a:gd name="connsiteY0" fmla="*/ 277978 h 453860"/>
                  <a:gd name="connsiteX1" fmla="*/ 0 w 1880007"/>
                  <a:gd name="connsiteY1" fmla="*/ 0 h 453860"/>
                  <a:gd name="connsiteX0" fmla="*/ 1880007 w 1880007"/>
                  <a:gd name="connsiteY0" fmla="*/ 277978 h 461412"/>
                  <a:gd name="connsiteX1" fmla="*/ 0 w 1880007"/>
                  <a:gd name="connsiteY1" fmla="*/ 0 h 461412"/>
                  <a:gd name="connsiteX0" fmla="*/ 1880007 w 1880007"/>
                  <a:gd name="connsiteY0" fmla="*/ 277978 h 466525"/>
                  <a:gd name="connsiteX1" fmla="*/ 0 w 1880007"/>
                  <a:gd name="connsiteY1" fmla="*/ 0 h 466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880007" h="466525">
                    <a:moveTo>
                      <a:pt x="1880007" y="277978"/>
                    </a:moveTo>
                    <a:cubicBezTo>
                      <a:pt x="1172870" y="485242"/>
                      <a:pt x="275539" y="663244"/>
                      <a:pt x="0" y="0"/>
                    </a:cubicBezTo>
                  </a:path>
                </a:pathLst>
              </a:cu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6" name="Straight Connector 5"/>
              <p:cNvCxnSpPr>
                <a:stCxn id="4" idx="0"/>
                <a:endCxn id="5" idx="0"/>
              </p:cNvCxnSpPr>
              <p:nvPr/>
            </p:nvCxnSpPr>
            <p:spPr>
              <a:xfrm flipH="1" flipV="1">
                <a:off x="7189459" y="1950835"/>
                <a:ext cx="487289" cy="165606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Freeform 6"/>
              <p:cNvSpPr/>
              <p:nvPr/>
            </p:nvSpPr>
            <p:spPr>
              <a:xfrm>
                <a:off x="1837954" y="1658227"/>
                <a:ext cx="260126" cy="2516428"/>
              </a:xfrm>
              <a:custGeom>
                <a:avLst/>
                <a:gdLst>
                  <a:gd name="connsiteX0" fmla="*/ 0 w 248717"/>
                  <a:gd name="connsiteY0" fmla="*/ 2516428 h 2516428"/>
                  <a:gd name="connsiteX1" fmla="*/ 248717 w 248717"/>
                  <a:gd name="connsiteY1" fmla="*/ 0 h 2516428"/>
                  <a:gd name="connsiteX0" fmla="*/ 0 w 248717"/>
                  <a:gd name="connsiteY0" fmla="*/ 2516428 h 2516428"/>
                  <a:gd name="connsiteX1" fmla="*/ 248717 w 248717"/>
                  <a:gd name="connsiteY1" fmla="*/ 0 h 2516428"/>
                  <a:gd name="connsiteX0" fmla="*/ 242 w 248959"/>
                  <a:gd name="connsiteY0" fmla="*/ 2516428 h 2516428"/>
                  <a:gd name="connsiteX1" fmla="*/ 248959 w 248959"/>
                  <a:gd name="connsiteY1" fmla="*/ 0 h 2516428"/>
                  <a:gd name="connsiteX0" fmla="*/ 11409 w 260126"/>
                  <a:gd name="connsiteY0" fmla="*/ 2516428 h 2516428"/>
                  <a:gd name="connsiteX1" fmla="*/ 260126 w 260126"/>
                  <a:gd name="connsiteY1" fmla="*/ 0 h 2516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60126" h="2516428">
                    <a:moveTo>
                      <a:pt x="11409" y="2516428"/>
                    </a:moveTo>
                    <a:cubicBezTo>
                      <a:pt x="-37359" y="1428903"/>
                      <a:pt x="74807" y="751026"/>
                      <a:pt x="260126" y="0"/>
                    </a:cubicBezTo>
                  </a:path>
                </a:pathLst>
              </a:cu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8" name="Straight Connector 7"/>
              <p:cNvCxnSpPr/>
              <p:nvPr/>
            </p:nvCxnSpPr>
            <p:spPr>
              <a:xfrm flipH="1">
                <a:off x="2098080" y="1658227"/>
                <a:ext cx="3197739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/>
              <p:cNvCxnSpPr>
                <a:endCxn id="4" idx="1"/>
              </p:cNvCxnSpPr>
              <p:nvPr/>
            </p:nvCxnSpPr>
            <p:spPr>
              <a:xfrm flipV="1">
                <a:off x="1837954" y="4176243"/>
                <a:ext cx="5226318" cy="662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8" name="Group 67"/>
            <p:cNvGrpSpPr/>
            <p:nvPr/>
          </p:nvGrpSpPr>
          <p:grpSpPr>
            <a:xfrm>
              <a:off x="2595700" y="3579862"/>
              <a:ext cx="2492162" cy="369332"/>
              <a:chOff x="2992368" y="1710477"/>
              <a:chExt cx="2659752" cy="400341"/>
            </a:xfrm>
          </p:grpSpPr>
          <p:cxnSp>
            <p:nvCxnSpPr>
              <p:cNvPr id="69" name="Straight Arrow Connector 68"/>
              <p:cNvCxnSpPr/>
              <p:nvPr/>
            </p:nvCxnSpPr>
            <p:spPr>
              <a:xfrm flipH="1">
                <a:off x="2992368" y="2053785"/>
                <a:ext cx="2659752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0" name="TextBox 69"/>
              <p:cNvSpPr txBox="1"/>
              <p:nvPr/>
            </p:nvSpPr>
            <p:spPr>
              <a:xfrm>
                <a:off x="3419871" y="1710477"/>
                <a:ext cx="2069600" cy="4003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mtClean="0"/>
                  <a:t>THÂN TRƯỚC x 2</a:t>
                </a:r>
                <a:endParaRPr lang="en-US"/>
              </a:p>
            </p:txBody>
          </p:sp>
        </p:grpSp>
      </p:grpSp>
      <p:sp>
        <p:nvSpPr>
          <p:cNvPr id="73" name="Freeform 72"/>
          <p:cNvSpPr/>
          <p:nvPr/>
        </p:nvSpPr>
        <p:spPr>
          <a:xfrm>
            <a:off x="6419850" y="2066925"/>
            <a:ext cx="314325" cy="600075"/>
          </a:xfrm>
          <a:custGeom>
            <a:avLst/>
            <a:gdLst>
              <a:gd name="connsiteX0" fmla="*/ 314325 w 314325"/>
              <a:gd name="connsiteY0" fmla="*/ 0 h 600075"/>
              <a:gd name="connsiteX1" fmla="*/ 0 w 314325"/>
              <a:gd name="connsiteY1" fmla="*/ 600075 h 600075"/>
              <a:gd name="connsiteX0" fmla="*/ 314325 w 314325"/>
              <a:gd name="connsiteY0" fmla="*/ 0 h 600075"/>
              <a:gd name="connsiteX1" fmla="*/ 0 w 314325"/>
              <a:gd name="connsiteY1" fmla="*/ 600075 h 600075"/>
              <a:gd name="connsiteX0" fmla="*/ 315598 w 315598"/>
              <a:gd name="connsiteY0" fmla="*/ 0 h 600075"/>
              <a:gd name="connsiteX1" fmla="*/ 1273 w 315598"/>
              <a:gd name="connsiteY1" fmla="*/ 600075 h 600075"/>
              <a:gd name="connsiteX0" fmla="*/ 314325 w 314325"/>
              <a:gd name="connsiteY0" fmla="*/ 0 h 600075"/>
              <a:gd name="connsiteX1" fmla="*/ 0 w 314325"/>
              <a:gd name="connsiteY1" fmla="*/ 600075 h 600075"/>
              <a:gd name="connsiteX0" fmla="*/ 314325 w 314325"/>
              <a:gd name="connsiteY0" fmla="*/ 0 h 600075"/>
              <a:gd name="connsiteX1" fmla="*/ 0 w 314325"/>
              <a:gd name="connsiteY1" fmla="*/ 600075 h 600075"/>
              <a:gd name="connsiteX0" fmla="*/ 314325 w 314325"/>
              <a:gd name="connsiteY0" fmla="*/ 0 h 600075"/>
              <a:gd name="connsiteX1" fmla="*/ 0 w 314325"/>
              <a:gd name="connsiteY1" fmla="*/ 600075 h 600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4325" h="600075">
                <a:moveTo>
                  <a:pt x="314325" y="0"/>
                </a:moveTo>
                <a:cubicBezTo>
                  <a:pt x="34925" y="136525"/>
                  <a:pt x="9525" y="314325"/>
                  <a:pt x="0" y="600075"/>
                </a:cubicBezTo>
              </a:path>
            </a:pathLst>
          </a:cu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TextBox 73"/>
          <p:cNvSpPr txBox="1"/>
          <p:nvPr/>
        </p:nvSpPr>
        <p:spPr>
          <a:xfrm>
            <a:off x="6804248" y="1770862"/>
            <a:ext cx="593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2cm</a:t>
            </a:r>
            <a:endParaRPr lang="en-US"/>
          </a:p>
        </p:txBody>
      </p:sp>
      <p:sp>
        <p:nvSpPr>
          <p:cNvPr id="75" name="TextBox 74"/>
          <p:cNvSpPr txBox="1"/>
          <p:nvPr/>
        </p:nvSpPr>
        <p:spPr>
          <a:xfrm>
            <a:off x="6340310" y="2664461"/>
            <a:ext cx="751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1.5cm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1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73" grpId="0" animBg="1"/>
      <p:bldP spid="74" grpId="0"/>
      <p:bldP spid="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77" y="0"/>
            <a:ext cx="2030860" cy="546900"/>
          </a:xfrm>
          <a:solidFill>
            <a:schemeClr val="accent6"/>
          </a:solidFill>
        </p:spPr>
        <p:txBody>
          <a:bodyPr>
            <a:normAutofit/>
          </a:bodyPr>
          <a:lstStyle/>
          <a:p>
            <a:r>
              <a:rPr lang="en-US" sz="2800" smtClean="0"/>
              <a:t>THIẾT KẾ</a:t>
            </a:r>
            <a:endParaRPr lang="en-US" sz="2800"/>
          </a:p>
        </p:txBody>
      </p:sp>
      <p:cxnSp>
        <p:nvCxnSpPr>
          <p:cNvPr id="48" name="Straight Connector 47"/>
          <p:cNvCxnSpPr>
            <a:stCxn id="46" idx="0"/>
          </p:cNvCxnSpPr>
          <p:nvPr/>
        </p:nvCxnSpPr>
        <p:spPr>
          <a:xfrm>
            <a:off x="2280283" y="1513009"/>
            <a:ext cx="1481700" cy="1283325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H="1">
            <a:off x="3021133" y="1516368"/>
            <a:ext cx="749780" cy="638303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Freeform 51"/>
          <p:cNvSpPr/>
          <p:nvPr/>
        </p:nvSpPr>
        <p:spPr>
          <a:xfrm>
            <a:off x="800100" y="1490688"/>
            <a:ext cx="2968953" cy="3005111"/>
          </a:xfrm>
          <a:custGeom>
            <a:avLst/>
            <a:gdLst>
              <a:gd name="connsiteX0" fmla="*/ 0 w 2495550"/>
              <a:gd name="connsiteY0" fmla="*/ 0 h 2990850"/>
              <a:gd name="connsiteX1" fmla="*/ 2495550 w 2495550"/>
              <a:gd name="connsiteY1" fmla="*/ 2990850 h 2990850"/>
              <a:gd name="connsiteX0" fmla="*/ 0 w 2944147"/>
              <a:gd name="connsiteY0" fmla="*/ 0 h 2990850"/>
              <a:gd name="connsiteX1" fmla="*/ 2495550 w 2944147"/>
              <a:gd name="connsiteY1" fmla="*/ 2990850 h 2990850"/>
              <a:gd name="connsiteX0" fmla="*/ 0 w 2972470"/>
              <a:gd name="connsiteY0" fmla="*/ 7909 h 2998759"/>
              <a:gd name="connsiteX1" fmla="*/ 2495550 w 2972470"/>
              <a:gd name="connsiteY1" fmla="*/ 2998759 h 2998759"/>
              <a:gd name="connsiteX0" fmla="*/ 0 w 2965055"/>
              <a:gd name="connsiteY0" fmla="*/ 0 h 2990850"/>
              <a:gd name="connsiteX1" fmla="*/ 2495550 w 2965055"/>
              <a:gd name="connsiteY1" fmla="*/ 2990850 h 2990850"/>
              <a:gd name="connsiteX0" fmla="*/ 0 w 3081298"/>
              <a:gd name="connsiteY0" fmla="*/ 5134 h 2995984"/>
              <a:gd name="connsiteX1" fmla="*/ 2495550 w 3081298"/>
              <a:gd name="connsiteY1" fmla="*/ 2995984 h 2995984"/>
              <a:gd name="connsiteX0" fmla="*/ 0 w 2968953"/>
              <a:gd name="connsiteY0" fmla="*/ 14261 h 3005111"/>
              <a:gd name="connsiteX1" fmla="*/ 2495550 w 2968953"/>
              <a:gd name="connsiteY1" fmla="*/ 3005111 h 3005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68953" h="3005111">
                <a:moveTo>
                  <a:pt x="0" y="14261"/>
                </a:moveTo>
                <a:cubicBezTo>
                  <a:pt x="2089150" y="1561"/>
                  <a:pt x="3844925" y="-325464"/>
                  <a:pt x="2495550" y="3005111"/>
                </a:cubicBezTo>
              </a:path>
            </a:pathLst>
          </a:cu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4" name="Straight Connector 53"/>
          <p:cNvCxnSpPr/>
          <p:nvPr/>
        </p:nvCxnSpPr>
        <p:spPr>
          <a:xfrm flipV="1">
            <a:off x="3038674" y="4479439"/>
            <a:ext cx="721444" cy="8180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endCxn id="52" idx="1"/>
          </p:cNvCxnSpPr>
          <p:nvPr/>
        </p:nvCxnSpPr>
        <p:spPr>
          <a:xfrm flipV="1">
            <a:off x="783912" y="4495799"/>
            <a:ext cx="2511738" cy="303911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Freeform 62"/>
          <p:cNvSpPr/>
          <p:nvPr/>
        </p:nvSpPr>
        <p:spPr>
          <a:xfrm>
            <a:off x="781050" y="4491019"/>
            <a:ext cx="2524125" cy="308571"/>
          </a:xfrm>
          <a:custGeom>
            <a:avLst/>
            <a:gdLst>
              <a:gd name="connsiteX0" fmla="*/ 0 w 2524125"/>
              <a:gd name="connsiteY0" fmla="*/ 295275 h 295275"/>
              <a:gd name="connsiteX1" fmla="*/ 2524125 w 2524125"/>
              <a:gd name="connsiteY1" fmla="*/ 0 h 295275"/>
              <a:gd name="connsiteX0" fmla="*/ 0 w 2524125"/>
              <a:gd name="connsiteY0" fmla="*/ 305130 h 305130"/>
              <a:gd name="connsiteX1" fmla="*/ 2524125 w 2524125"/>
              <a:gd name="connsiteY1" fmla="*/ 9855 h 305130"/>
              <a:gd name="connsiteX0" fmla="*/ 0 w 2524125"/>
              <a:gd name="connsiteY0" fmla="*/ 302696 h 302777"/>
              <a:gd name="connsiteX1" fmla="*/ 2524125 w 2524125"/>
              <a:gd name="connsiteY1" fmla="*/ 7421 h 302777"/>
              <a:gd name="connsiteX0" fmla="*/ 0 w 2524125"/>
              <a:gd name="connsiteY0" fmla="*/ 295275 h 295393"/>
              <a:gd name="connsiteX1" fmla="*/ 2524125 w 2524125"/>
              <a:gd name="connsiteY1" fmla="*/ 0 h 295393"/>
              <a:gd name="connsiteX0" fmla="*/ 0 w 2524125"/>
              <a:gd name="connsiteY0" fmla="*/ 300853 h 300937"/>
              <a:gd name="connsiteX1" fmla="*/ 2524125 w 2524125"/>
              <a:gd name="connsiteY1" fmla="*/ 5578 h 300937"/>
              <a:gd name="connsiteX0" fmla="*/ 0 w 2524125"/>
              <a:gd name="connsiteY0" fmla="*/ 300853 h 300937"/>
              <a:gd name="connsiteX1" fmla="*/ 2524125 w 2524125"/>
              <a:gd name="connsiteY1" fmla="*/ 5578 h 300937"/>
              <a:gd name="connsiteX0" fmla="*/ 0 w 2524125"/>
              <a:gd name="connsiteY0" fmla="*/ 300058 h 308571"/>
              <a:gd name="connsiteX1" fmla="*/ 2524125 w 2524125"/>
              <a:gd name="connsiteY1" fmla="*/ 4783 h 308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24125" h="308571">
                <a:moveTo>
                  <a:pt x="0" y="300058"/>
                </a:moveTo>
                <a:cubicBezTo>
                  <a:pt x="1193800" y="373083"/>
                  <a:pt x="1473200" y="-49192"/>
                  <a:pt x="2524125" y="4783"/>
                </a:cubicBezTo>
              </a:path>
            </a:pathLst>
          </a:cu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7" name="Freeform 4096"/>
          <p:cNvSpPr/>
          <p:nvPr/>
        </p:nvSpPr>
        <p:spPr>
          <a:xfrm>
            <a:off x="790575" y="2120264"/>
            <a:ext cx="2212489" cy="2404110"/>
          </a:xfrm>
          <a:custGeom>
            <a:avLst/>
            <a:gdLst>
              <a:gd name="connsiteX0" fmla="*/ 0 w 1924050"/>
              <a:gd name="connsiteY0" fmla="*/ 0 h 2333625"/>
              <a:gd name="connsiteX1" fmla="*/ 1924050 w 1924050"/>
              <a:gd name="connsiteY1" fmla="*/ 2333625 h 2333625"/>
              <a:gd name="connsiteX0" fmla="*/ 0 w 2097035"/>
              <a:gd name="connsiteY0" fmla="*/ 0 h 2333625"/>
              <a:gd name="connsiteX1" fmla="*/ 1924050 w 2097035"/>
              <a:gd name="connsiteY1" fmla="*/ 2333625 h 2333625"/>
              <a:gd name="connsiteX0" fmla="*/ 0 w 2351749"/>
              <a:gd name="connsiteY0" fmla="*/ 20585 h 2354210"/>
              <a:gd name="connsiteX1" fmla="*/ 1924050 w 2351749"/>
              <a:gd name="connsiteY1" fmla="*/ 2354210 h 2354210"/>
              <a:gd name="connsiteX0" fmla="*/ 0 w 2275567"/>
              <a:gd name="connsiteY0" fmla="*/ 26105 h 2359730"/>
              <a:gd name="connsiteX1" fmla="*/ 1924050 w 2275567"/>
              <a:gd name="connsiteY1" fmla="*/ 2359730 h 2359730"/>
              <a:gd name="connsiteX0" fmla="*/ 0 w 2236396"/>
              <a:gd name="connsiteY0" fmla="*/ 28718 h 2362343"/>
              <a:gd name="connsiteX1" fmla="*/ 1924050 w 2236396"/>
              <a:gd name="connsiteY1" fmla="*/ 2362343 h 2362343"/>
              <a:gd name="connsiteX0" fmla="*/ 0 w 2236396"/>
              <a:gd name="connsiteY0" fmla="*/ 27016 h 2360641"/>
              <a:gd name="connsiteX1" fmla="*/ 1924050 w 2236396"/>
              <a:gd name="connsiteY1" fmla="*/ 2360641 h 2360641"/>
              <a:gd name="connsiteX0" fmla="*/ 0 w 2249069"/>
              <a:gd name="connsiteY0" fmla="*/ 27016 h 2360641"/>
              <a:gd name="connsiteX1" fmla="*/ 1924050 w 2249069"/>
              <a:gd name="connsiteY1" fmla="*/ 2360641 h 2360641"/>
              <a:gd name="connsiteX0" fmla="*/ 0 w 2212489"/>
              <a:gd name="connsiteY0" fmla="*/ 70485 h 2404110"/>
              <a:gd name="connsiteX1" fmla="*/ 1924050 w 2212489"/>
              <a:gd name="connsiteY1" fmla="*/ 2404110 h 2404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12489" h="2404110">
                <a:moveTo>
                  <a:pt x="0" y="70485"/>
                </a:moveTo>
                <a:cubicBezTo>
                  <a:pt x="2241550" y="-227965"/>
                  <a:pt x="2559050" y="397510"/>
                  <a:pt x="1924050" y="2404110"/>
                </a:cubicBezTo>
              </a:path>
            </a:pathLst>
          </a:cu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099" name="Straight Connector 4098"/>
          <p:cNvCxnSpPr>
            <a:endCxn id="63" idx="0"/>
          </p:cNvCxnSpPr>
          <p:nvPr/>
        </p:nvCxnSpPr>
        <p:spPr>
          <a:xfrm flipH="1">
            <a:off x="781050" y="1513009"/>
            <a:ext cx="190550" cy="327806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Straight Connector 251"/>
          <p:cNvCxnSpPr/>
          <p:nvPr/>
        </p:nvCxnSpPr>
        <p:spPr>
          <a:xfrm flipH="1">
            <a:off x="1000300" y="1526975"/>
            <a:ext cx="190550" cy="3278068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24" name="Group 4123"/>
          <p:cNvGrpSpPr/>
          <p:nvPr/>
        </p:nvGrpSpPr>
        <p:grpSpPr>
          <a:xfrm>
            <a:off x="170220" y="1526975"/>
            <a:ext cx="369332" cy="3278068"/>
            <a:chOff x="170220" y="1526975"/>
            <a:chExt cx="369332" cy="3278068"/>
          </a:xfrm>
        </p:grpSpPr>
        <p:cxnSp>
          <p:nvCxnSpPr>
            <p:cNvPr id="4103" name="Straight Arrow Connector 4102"/>
            <p:cNvCxnSpPr/>
            <p:nvPr/>
          </p:nvCxnSpPr>
          <p:spPr>
            <a:xfrm>
              <a:off x="539552" y="1526975"/>
              <a:ext cx="0" cy="3278068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23" name="TextBox 4122"/>
            <p:cNvSpPr txBox="1"/>
            <p:nvPr/>
          </p:nvSpPr>
          <p:spPr>
            <a:xfrm rot="16200000">
              <a:off x="-833246" y="3102474"/>
              <a:ext cx="2376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= sđ cao đầu  + 4-6 cm</a:t>
              </a:r>
              <a:endParaRPr lang="en-US"/>
            </a:p>
          </p:txBody>
        </p:sp>
      </p:grpSp>
      <p:grpSp>
        <p:nvGrpSpPr>
          <p:cNvPr id="257" name="Group 256"/>
          <p:cNvGrpSpPr/>
          <p:nvPr/>
        </p:nvGrpSpPr>
        <p:grpSpPr>
          <a:xfrm rot="5400000">
            <a:off x="2066522" y="-725818"/>
            <a:ext cx="402445" cy="3024336"/>
            <a:chOff x="137107" y="1526975"/>
            <a:chExt cx="402445" cy="3278068"/>
          </a:xfrm>
        </p:grpSpPr>
        <p:cxnSp>
          <p:nvCxnSpPr>
            <p:cNvPr id="258" name="Straight Arrow Connector 257"/>
            <p:cNvCxnSpPr/>
            <p:nvPr/>
          </p:nvCxnSpPr>
          <p:spPr>
            <a:xfrm>
              <a:off x="539552" y="1526975"/>
              <a:ext cx="0" cy="3278068"/>
            </a:xfrm>
            <a:prstGeom prst="straightConnector1">
              <a:avLst/>
            </a:prstGeom>
            <a:ln w="12700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9" name="TextBox 258"/>
            <p:cNvSpPr txBox="1"/>
            <p:nvPr/>
          </p:nvSpPr>
          <p:spPr>
            <a:xfrm rot="16200000">
              <a:off x="-887997" y="2656923"/>
              <a:ext cx="241953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= 1/2 vòng đầu</a:t>
              </a:r>
              <a:endParaRPr lang="en-US"/>
            </a:p>
          </p:txBody>
        </p:sp>
      </p:grpSp>
      <p:grpSp>
        <p:nvGrpSpPr>
          <p:cNvPr id="4136" name="Group 4135"/>
          <p:cNvGrpSpPr/>
          <p:nvPr/>
        </p:nvGrpSpPr>
        <p:grpSpPr>
          <a:xfrm>
            <a:off x="369193" y="987574"/>
            <a:ext cx="602357" cy="526901"/>
            <a:chOff x="369193" y="987574"/>
            <a:chExt cx="602357" cy="526901"/>
          </a:xfrm>
        </p:grpSpPr>
        <p:sp>
          <p:nvSpPr>
            <p:cNvPr id="4125" name="Freeform 4124"/>
            <p:cNvSpPr/>
            <p:nvPr/>
          </p:nvSpPr>
          <p:spPr>
            <a:xfrm>
              <a:off x="657225" y="1266825"/>
              <a:ext cx="314325" cy="247650"/>
            </a:xfrm>
            <a:custGeom>
              <a:avLst/>
              <a:gdLst>
                <a:gd name="connsiteX0" fmla="*/ 123825 w 314325"/>
                <a:gd name="connsiteY0" fmla="*/ 238125 h 247650"/>
                <a:gd name="connsiteX1" fmla="*/ 0 w 314325"/>
                <a:gd name="connsiteY1" fmla="*/ 0 h 247650"/>
                <a:gd name="connsiteX2" fmla="*/ 314325 w 314325"/>
                <a:gd name="connsiteY2" fmla="*/ 24765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14325" h="247650">
                  <a:moveTo>
                    <a:pt x="123825" y="238125"/>
                  </a:moveTo>
                  <a:lnTo>
                    <a:pt x="0" y="0"/>
                  </a:lnTo>
                  <a:lnTo>
                    <a:pt x="314325" y="247650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27" name="TextBox 4126"/>
            <p:cNvSpPr txBox="1"/>
            <p:nvPr/>
          </p:nvSpPr>
          <p:spPr>
            <a:xfrm>
              <a:off x="369193" y="987574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1,5</a:t>
              </a:r>
              <a:endParaRPr lang="en-US"/>
            </a:p>
          </p:txBody>
        </p:sp>
      </p:grpSp>
      <p:grpSp>
        <p:nvGrpSpPr>
          <p:cNvPr id="4251" name="Group 4250"/>
          <p:cNvGrpSpPr/>
          <p:nvPr/>
        </p:nvGrpSpPr>
        <p:grpSpPr>
          <a:xfrm>
            <a:off x="971550" y="982837"/>
            <a:ext cx="795364" cy="531638"/>
            <a:chOff x="971550" y="982837"/>
            <a:chExt cx="795364" cy="531638"/>
          </a:xfrm>
        </p:grpSpPr>
        <p:sp>
          <p:nvSpPr>
            <p:cNvPr id="4138" name="Freeform 4137"/>
            <p:cNvSpPr/>
            <p:nvPr/>
          </p:nvSpPr>
          <p:spPr>
            <a:xfrm>
              <a:off x="971550" y="1257300"/>
              <a:ext cx="333375" cy="257175"/>
            </a:xfrm>
            <a:custGeom>
              <a:avLst/>
              <a:gdLst>
                <a:gd name="connsiteX0" fmla="*/ 0 w 333375"/>
                <a:gd name="connsiteY0" fmla="*/ 228600 h 257175"/>
                <a:gd name="connsiteX1" fmla="*/ 333375 w 333375"/>
                <a:gd name="connsiteY1" fmla="*/ 0 h 257175"/>
                <a:gd name="connsiteX2" fmla="*/ 209550 w 333375"/>
                <a:gd name="connsiteY2" fmla="*/ 257175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3375" h="257175">
                  <a:moveTo>
                    <a:pt x="0" y="228600"/>
                  </a:moveTo>
                  <a:lnTo>
                    <a:pt x="333375" y="0"/>
                  </a:lnTo>
                  <a:lnTo>
                    <a:pt x="209550" y="257175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43" name="TextBox 4142"/>
            <p:cNvSpPr txBox="1"/>
            <p:nvPr/>
          </p:nvSpPr>
          <p:spPr>
            <a:xfrm>
              <a:off x="1190850" y="982837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2.5</a:t>
              </a:r>
              <a:endParaRPr lang="en-US"/>
            </a:p>
          </p:txBody>
        </p:sp>
      </p:grpSp>
      <p:cxnSp>
        <p:nvCxnSpPr>
          <p:cNvPr id="4277" name="Straight Connector 4276"/>
          <p:cNvCxnSpPr/>
          <p:nvPr/>
        </p:nvCxnSpPr>
        <p:spPr>
          <a:xfrm>
            <a:off x="3295650" y="1835519"/>
            <a:ext cx="103746" cy="881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78" name="Freeform 4277"/>
          <p:cNvSpPr/>
          <p:nvPr/>
        </p:nvSpPr>
        <p:spPr>
          <a:xfrm>
            <a:off x="781050" y="2118867"/>
            <a:ext cx="2241721" cy="2678549"/>
          </a:xfrm>
          <a:custGeom>
            <a:avLst/>
            <a:gdLst>
              <a:gd name="connsiteX0" fmla="*/ 0 w 1962150"/>
              <a:gd name="connsiteY0" fmla="*/ 2600325 h 2600325"/>
              <a:gd name="connsiteX1" fmla="*/ 152400 w 1962150"/>
              <a:gd name="connsiteY1" fmla="*/ 0 h 2600325"/>
              <a:gd name="connsiteX2" fmla="*/ 1962150 w 1962150"/>
              <a:gd name="connsiteY2" fmla="*/ 2333625 h 2600325"/>
              <a:gd name="connsiteX3" fmla="*/ 0 w 1962150"/>
              <a:gd name="connsiteY3" fmla="*/ 2600325 h 2600325"/>
              <a:gd name="connsiteX0" fmla="*/ 0 w 2072857"/>
              <a:gd name="connsiteY0" fmla="*/ 2600325 h 2600325"/>
              <a:gd name="connsiteX1" fmla="*/ 152400 w 2072857"/>
              <a:gd name="connsiteY1" fmla="*/ 0 h 2600325"/>
              <a:gd name="connsiteX2" fmla="*/ 1962150 w 2072857"/>
              <a:gd name="connsiteY2" fmla="*/ 2333625 h 2600325"/>
              <a:gd name="connsiteX3" fmla="*/ 0 w 2072857"/>
              <a:gd name="connsiteY3" fmla="*/ 2600325 h 2600325"/>
              <a:gd name="connsiteX0" fmla="*/ 0 w 2231148"/>
              <a:gd name="connsiteY0" fmla="*/ 2678442 h 2678442"/>
              <a:gd name="connsiteX1" fmla="*/ 152400 w 2231148"/>
              <a:gd name="connsiteY1" fmla="*/ 78117 h 2678442"/>
              <a:gd name="connsiteX2" fmla="*/ 1962150 w 2231148"/>
              <a:gd name="connsiteY2" fmla="*/ 2411742 h 2678442"/>
              <a:gd name="connsiteX3" fmla="*/ 0 w 2231148"/>
              <a:gd name="connsiteY3" fmla="*/ 2678442 h 2678442"/>
              <a:gd name="connsiteX0" fmla="*/ 0 w 2201799"/>
              <a:gd name="connsiteY0" fmla="*/ 2677979 h 2677979"/>
              <a:gd name="connsiteX1" fmla="*/ 152400 w 2201799"/>
              <a:gd name="connsiteY1" fmla="*/ 77654 h 2677979"/>
              <a:gd name="connsiteX2" fmla="*/ 1962150 w 2201799"/>
              <a:gd name="connsiteY2" fmla="*/ 2411279 h 2677979"/>
              <a:gd name="connsiteX3" fmla="*/ 0 w 2201799"/>
              <a:gd name="connsiteY3" fmla="*/ 2677979 h 2677979"/>
              <a:gd name="connsiteX0" fmla="*/ 0 w 2241721"/>
              <a:gd name="connsiteY0" fmla="*/ 2672208 h 2672208"/>
              <a:gd name="connsiteX1" fmla="*/ 152400 w 2241721"/>
              <a:gd name="connsiteY1" fmla="*/ 71883 h 2672208"/>
              <a:gd name="connsiteX2" fmla="*/ 1962150 w 2241721"/>
              <a:gd name="connsiteY2" fmla="*/ 2405508 h 2672208"/>
              <a:gd name="connsiteX3" fmla="*/ 0 w 2241721"/>
              <a:gd name="connsiteY3" fmla="*/ 2672208 h 2672208"/>
              <a:gd name="connsiteX0" fmla="*/ 0 w 2241721"/>
              <a:gd name="connsiteY0" fmla="*/ 2672208 h 2682718"/>
              <a:gd name="connsiteX1" fmla="*/ 152400 w 2241721"/>
              <a:gd name="connsiteY1" fmla="*/ 71883 h 2682718"/>
              <a:gd name="connsiteX2" fmla="*/ 1962150 w 2241721"/>
              <a:gd name="connsiteY2" fmla="*/ 2405508 h 2682718"/>
              <a:gd name="connsiteX3" fmla="*/ 0 w 2241721"/>
              <a:gd name="connsiteY3" fmla="*/ 2672208 h 2682718"/>
              <a:gd name="connsiteX0" fmla="*/ 0 w 2241721"/>
              <a:gd name="connsiteY0" fmla="*/ 2672208 h 2680595"/>
              <a:gd name="connsiteX1" fmla="*/ 152400 w 2241721"/>
              <a:gd name="connsiteY1" fmla="*/ 71883 h 2680595"/>
              <a:gd name="connsiteX2" fmla="*/ 1962150 w 2241721"/>
              <a:gd name="connsiteY2" fmla="*/ 2405508 h 2680595"/>
              <a:gd name="connsiteX3" fmla="*/ 0 w 2241721"/>
              <a:gd name="connsiteY3" fmla="*/ 2672208 h 2680595"/>
              <a:gd name="connsiteX0" fmla="*/ 0 w 2241721"/>
              <a:gd name="connsiteY0" fmla="*/ 2672208 h 2678549"/>
              <a:gd name="connsiteX1" fmla="*/ 152400 w 2241721"/>
              <a:gd name="connsiteY1" fmla="*/ 71883 h 2678549"/>
              <a:gd name="connsiteX2" fmla="*/ 1962150 w 2241721"/>
              <a:gd name="connsiteY2" fmla="*/ 2405508 h 2678549"/>
              <a:gd name="connsiteX3" fmla="*/ 0 w 2241721"/>
              <a:gd name="connsiteY3" fmla="*/ 2672208 h 2678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41721" h="2678549">
                <a:moveTo>
                  <a:pt x="0" y="2672208"/>
                </a:moveTo>
                <a:lnTo>
                  <a:pt x="152400" y="71883"/>
                </a:lnTo>
                <a:cubicBezTo>
                  <a:pt x="2517775" y="-293242"/>
                  <a:pt x="2463800" y="770383"/>
                  <a:pt x="1962150" y="2405508"/>
                </a:cubicBezTo>
                <a:cubicBezTo>
                  <a:pt x="1308100" y="2418208"/>
                  <a:pt x="1158875" y="2726183"/>
                  <a:pt x="0" y="2672208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1" name="TextBox 270"/>
          <p:cNvSpPr txBox="1"/>
          <p:nvPr/>
        </p:nvSpPr>
        <p:spPr>
          <a:xfrm>
            <a:off x="1403648" y="4731991"/>
            <a:ext cx="1792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= 1/2 v.cổ (rập)</a:t>
            </a:r>
            <a:endParaRPr lang="en-US"/>
          </a:p>
        </p:txBody>
      </p:sp>
      <p:grpSp>
        <p:nvGrpSpPr>
          <p:cNvPr id="194" name="Group 193"/>
          <p:cNvGrpSpPr/>
          <p:nvPr/>
        </p:nvGrpSpPr>
        <p:grpSpPr>
          <a:xfrm>
            <a:off x="3851920" y="4475272"/>
            <a:ext cx="288032" cy="369332"/>
            <a:chOff x="3851920" y="4475272"/>
            <a:chExt cx="288032" cy="369332"/>
          </a:xfrm>
        </p:grpSpPr>
        <p:cxnSp>
          <p:nvCxnSpPr>
            <p:cNvPr id="192" name="Straight Arrow Connector 191"/>
            <p:cNvCxnSpPr/>
            <p:nvPr/>
          </p:nvCxnSpPr>
          <p:spPr>
            <a:xfrm>
              <a:off x="3851920" y="4487619"/>
              <a:ext cx="0" cy="312091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3" name="TextBox 192"/>
            <p:cNvSpPr txBox="1"/>
            <p:nvPr/>
          </p:nvSpPr>
          <p:spPr>
            <a:xfrm>
              <a:off x="3851920" y="4475272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3</a:t>
              </a:r>
              <a:endParaRPr lang="en-US"/>
            </a:p>
          </p:txBody>
        </p:sp>
      </p:grpSp>
      <p:grpSp>
        <p:nvGrpSpPr>
          <p:cNvPr id="200" name="Group 199"/>
          <p:cNvGrpSpPr/>
          <p:nvPr/>
        </p:nvGrpSpPr>
        <p:grpSpPr>
          <a:xfrm>
            <a:off x="1766914" y="1427313"/>
            <a:ext cx="134996" cy="153858"/>
            <a:chOff x="1766914" y="1427313"/>
            <a:chExt cx="134996" cy="153858"/>
          </a:xfrm>
        </p:grpSpPr>
        <p:cxnSp>
          <p:nvCxnSpPr>
            <p:cNvPr id="196" name="Straight Connector 195"/>
            <p:cNvCxnSpPr/>
            <p:nvPr/>
          </p:nvCxnSpPr>
          <p:spPr>
            <a:xfrm flipH="1">
              <a:off x="1766914" y="1427313"/>
              <a:ext cx="67498" cy="136325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Straight Connector 279"/>
            <p:cNvCxnSpPr/>
            <p:nvPr/>
          </p:nvCxnSpPr>
          <p:spPr>
            <a:xfrm flipH="1">
              <a:off x="1834412" y="1444846"/>
              <a:ext cx="67498" cy="136325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3" name="Group 282"/>
          <p:cNvGrpSpPr/>
          <p:nvPr/>
        </p:nvGrpSpPr>
        <p:grpSpPr>
          <a:xfrm>
            <a:off x="3112564" y="1437546"/>
            <a:ext cx="134996" cy="153858"/>
            <a:chOff x="1766914" y="1427313"/>
            <a:chExt cx="134996" cy="153858"/>
          </a:xfrm>
        </p:grpSpPr>
        <p:cxnSp>
          <p:nvCxnSpPr>
            <p:cNvPr id="284" name="Straight Connector 283"/>
            <p:cNvCxnSpPr/>
            <p:nvPr/>
          </p:nvCxnSpPr>
          <p:spPr>
            <a:xfrm flipH="1">
              <a:off x="1766914" y="1427313"/>
              <a:ext cx="67498" cy="136325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Straight Connector 284"/>
            <p:cNvCxnSpPr/>
            <p:nvPr/>
          </p:nvCxnSpPr>
          <p:spPr>
            <a:xfrm flipH="1">
              <a:off x="1834412" y="1444846"/>
              <a:ext cx="67498" cy="136325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" name="Group 285"/>
          <p:cNvGrpSpPr/>
          <p:nvPr/>
        </p:nvGrpSpPr>
        <p:grpSpPr>
          <a:xfrm rot="2253809">
            <a:off x="3702746" y="2296189"/>
            <a:ext cx="170592" cy="169080"/>
            <a:chOff x="1766914" y="1427313"/>
            <a:chExt cx="134996" cy="153858"/>
          </a:xfrm>
        </p:grpSpPr>
        <p:cxnSp>
          <p:nvCxnSpPr>
            <p:cNvPr id="287" name="Straight Connector 286"/>
            <p:cNvCxnSpPr/>
            <p:nvPr/>
          </p:nvCxnSpPr>
          <p:spPr>
            <a:xfrm flipH="1">
              <a:off x="1766914" y="1427313"/>
              <a:ext cx="67498" cy="136325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Straight Connector 287"/>
            <p:cNvCxnSpPr/>
            <p:nvPr/>
          </p:nvCxnSpPr>
          <p:spPr>
            <a:xfrm flipH="1">
              <a:off x="1834412" y="1444846"/>
              <a:ext cx="67498" cy="136325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0" name="TextBox 289"/>
          <p:cNvSpPr txBox="1"/>
          <p:nvPr/>
        </p:nvSpPr>
        <p:spPr>
          <a:xfrm>
            <a:off x="3887924" y="2611668"/>
            <a:ext cx="25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J</a:t>
            </a:r>
            <a:endParaRPr lang="en-US"/>
          </a:p>
        </p:txBody>
      </p:sp>
      <p:grpSp>
        <p:nvGrpSpPr>
          <p:cNvPr id="202" name="Group 201"/>
          <p:cNvGrpSpPr/>
          <p:nvPr/>
        </p:nvGrpSpPr>
        <p:grpSpPr>
          <a:xfrm>
            <a:off x="537651" y="1172240"/>
            <a:ext cx="3591880" cy="3989985"/>
            <a:chOff x="537651" y="1172240"/>
            <a:chExt cx="3591880" cy="3989985"/>
          </a:xfrm>
        </p:grpSpPr>
        <p:sp>
          <p:nvSpPr>
            <p:cNvPr id="46" name="Rectangle 45"/>
            <p:cNvSpPr/>
            <p:nvPr/>
          </p:nvSpPr>
          <p:spPr>
            <a:xfrm>
              <a:off x="789653" y="1513009"/>
              <a:ext cx="2981260" cy="3277742"/>
            </a:xfrm>
            <a:prstGeom prst="rect">
              <a:avLst/>
            </a:prstGeom>
            <a:noFill/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1" name="TextBox 200"/>
            <p:cNvSpPr txBox="1"/>
            <p:nvPr/>
          </p:nvSpPr>
          <p:spPr>
            <a:xfrm>
              <a:off x="537651" y="1377027"/>
              <a:ext cx="252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/>
                <a:t>A</a:t>
              </a:r>
            </a:p>
          </p:txBody>
        </p:sp>
        <p:sp>
          <p:nvSpPr>
            <p:cNvPr id="291" name="TextBox 290"/>
            <p:cNvSpPr txBox="1"/>
            <p:nvPr/>
          </p:nvSpPr>
          <p:spPr>
            <a:xfrm>
              <a:off x="3877503" y="1172240"/>
              <a:ext cx="252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C</a:t>
              </a:r>
              <a:endParaRPr lang="en-US"/>
            </a:p>
          </p:txBody>
        </p:sp>
        <p:sp>
          <p:nvSpPr>
            <p:cNvPr id="292" name="TextBox 291"/>
            <p:cNvSpPr txBox="1"/>
            <p:nvPr/>
          </p:nvSpPr>
          <p:spPr>
            <a:xfrm>
              <a:off x="554174" y="4791077"/>
              <a:ext cx="252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B</a:t>
              </a:r>
              <a:endParaRPr lang="en-US"/>
            </a:p>
          </p:txBody>
        </p:sp>
        <p:sp>
          <p:nvSpPr>
            <p:cNvPr id="293" name="TextBox 292"/>
            <p:cNvSpPr txBox="1"/>
            <p:nvPr/>
          </p:nvSpPr>
          <p:spPr>
            <a:xfrm>
              <a:off x="3695123" y="4792893"/>
              <a:ext cx="2520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D</a:t>
              </a:r>
              <a:endParaRPr lang="en-US"/>
            </a:p>
          </p:txBody>
        </p:sp>
      </p:grpSp>
      <p:sp>
        <p:nvSpPr>
          <p:cNvPr id="294" name="TextBox 293"/>
          <p:cNvSpPr txBox="1"/>
          <p:nvPr/>
        </p:nvSpPr>
        <p:spPr>
          <a:xfrm>
            <a:off x="3237822" y="4460638"/>
            <a:ext cx="25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E</a:t>
            </a:r>
            <a:endParaRPr lang="en-US"/>
          </a:p>
        </p:txBody>
      </p:sp>
      <p:sp>
        <p:nvSpPr>
          <p:cNvPr id="295" name="TextBox 294"/>
          <p:cNvSpPr txBox="1"/>
          <p:nvPr/>
        </p:nvSpPr>
        <p:spPr>
          <a:xfrm>
            <a:off x="2770743" y="2130210"/>
            <a:ext cx="25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H</a:t>
            </a:r>
            <a:endParaRPr lang="en-US"/>
          </a:p>
        </p:txBody>
      </p:sp>
      <p:sp>
        <p:nvSpPr>
          <p:cNvPr id="296" name="TextBox 295"/>
          <p:cNvSpPr txBox="1"/>
          <p:nvPr/>
        </p:nvSpPr>
        <p:spPr>
          <a:xfrm>
            <a:off x="2141730" y="1113649"/>
            <a:ext cx="25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I</a:t>
            </a:r>
            <a:endParaRPr lang="en-US"/>
          </a:p>
        </p:txBody>
      </p:sp>
      <p:sp>
        <p:nvSpPr>
          <p:cNvPr id="297" name="TextBox 296"/>
          <p:cNvSpPr txBox="1"/>
          <p:nvPr/>
        </p:nvSpPr>
        <p:spPr>
          <a:xfrm>
            <a:off x="3001634" y="1650853"/>
            <a:ext cx="25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G</a:t>
            </a:r>
            <a:endParaRPr lang="en-US"/>
          </a:p>
        </p:txBody>
      </p:sp>
      <p:sp>
        <p:nvSpPr>
          <p:cNvPr id="298" name="TextBox 297"/>
          <p:cNvSpPr txBox="1"/>
          <p:nvPr/>
        </p:nvSpPr>
        <p:spPr>
          <a:xfrm>
            <a:off x="3793890" y="4174757"/>
            <a:ext cx="387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D’</a:t>
            </a:r>
            <a:endParaRPr lang="en-US"/>
          </a:p>
        </p:txBody>
      </p:sp>
      <p:sp>
        <p:nvSpPr>
          <p:cNvPr id="203" name="TextBox 202"/>
          <p:cNvSpPr txBox="1"/>
          <p:nvPr/>
        </p:nvSpPr>
        <p:spPr>
          <a:xfrm>
            <a:off x="539552" y="169493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</a:rPr>
              <a:t>6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204" name="Freeform 203"/>
          <p:cNvSpPr/>
          <p:nvPr/>
        </p:nvSpPr>
        <p:spPr>
          <a:xfrm>
            <a:off x="3152851" y="4403750"/>
            <a:ext cx="175565" cy="87783"/>
          </a:xfrm>
          <a:custGeom>
            <a:avLst/>
            <a:gdLst>
              <a:gd name="connsiteX0" fmla="*/ 175565 w 175565"/>
              <a:gd name="connsiteY0" fmla="*/ 7316 h 87783"/>
              <a:gd name="connsiteX1" fmla="*/ 29261 w 175565"/>
              <a:gd name="connsiteY1" fmla="*/ 0 h 87783"/>
              <a:gd name="connsiteX2" fmla="*/ 0 w 175565"/>
              <a:gd name="connsiteY2" fmla="*/ 87783 h 8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5565" h="87783">
                <a:moveTo>
                  <a:pt x="175565" y="7316"/>
                </a:moveTo>
                <a:lnTo>
                  <a:pt x="29261" y="0"/>
                </a:lnTo>
                <a:lnTo>
                  <a:pt x="0" y="87783"/>
                </a:lnTo>
              </a:path>
            </a:pathLst>
          </a:cu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7" name="Group 206"/>
          <p:cNvGrpSpPr/>
          <p:nvPr/>
        </p:nvGrpSpPr>
        <p:grpSpPr>
          <a:xfrm>
            <a:off x="1334060" y="4274332"/>
            <a:ext cx="504056" cy="511424"/>
            <a:chOff x="1334060" y="4274332"/>
            <a:chExt cx="504056" cy="511424"/>
          </a:xfrm>
        </p:grpSpPr>
        <p:sp>
          <p:nvSpPr>
            <p:cNvPr id="205" name="Freeform 204"/>
            <p:cNvSpPr/>
            <p:nvPr/>
          </p:nvSpPr>
          <p:spPr>
            <a:xfrm>
              <a:off x="1377538" y="4577938"/>
              <a:ext cx="124691" cy="207818"/>
            </a:xfrm>
            <a:custGeom>
              <a:avLst/>
              <a:gdLst>
                <a:gd name="connsiteX0" fmla="*/ 0 w 124691"/>
                <a:gd name="connsiteY0" fmla="*/ 142504 h 207818"/>
                <a:gd name="connsiteX1" fmla="*/ 124691 w 124691"/>
                <a:gd name="connsiteY1" fmla="*/ 0 h 207818"/>
                <a:gd name="connsiteX2" fmla="*/ 35626 w 124691"/>
                <a:gd name="connsiteY2" fmla="*/ 207818 h 207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4691" h="207818">
                  <a:moveTo>
                    <a:pt x="0" y="142504"/>
                  </a:moveTo>
                  <a:lnTo>
                    <a:pt x="124691" y="0"/>
                  </a:lnTo>
                  <a:lnTo>
                    <a:pt x="35626" y="207818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" name="TextBox 205"/>
            <p:cNvSpPr txBox="1"/>
            <p:nvPr/>
          </p:nvSpPr>
          <p:spPr>
            <a:xfrm>
              <a:off x="1334060" y="4274332"/>
              <a:ext cx="5040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0.5</a:t>
              </a:r>
              <a:endParaRPr lang="en-US"/>
            </a:p>
          </p:txBody>
        </p:sp>
      </p:grpSp>
      <p:sp>
        <p:nvSpPr>
          <p:cNvPr id="208" name="Freeform 207"/>
          <p:cNvSpPr/>
          <p:nvPr/>
        </p:nvSpPr>
        <p:spPr>
          <a:xfrm>
            <a:off x="777834" y="4678878"/>
            <a:ext cx="148441" cy="112816"/>
          </a:xfrm>
          <a:custGeom>
            <a:avLst/>
            <a:gdLst>
              <a:gd name="connsiteX0" fmla="*/ 0 w 148441"/>
              <a:gd name="connsiteY0" fmla="*/ 0 h 112816"/>
              <a:gd name="connsiteX1" fmla="*/ 148441 w 148441"/>
              <a:gd name="connsiteY1" fmla="*/ 0 h 112816"/>
              <a:gd name="connsiteX2" fmla="*/ 142504 w 148441"/>
              <a:gd name="connsiteY2" fmla="*/ 112816 h 112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8441" h="112816">
                <a:moveTo>
                  <a:pt x="0" y="0"/>
                </a:moveTo>
                <a:lnTo>
                  <a:pt x="148441" y="0"/>
                </a:lnTo>
                <a:lnTo>
                  <a:pt x="142504" y="112816"/>
                </a:lnTo>
              </a:path>
            </a:pathLst>
          </a:cu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2" name="Group 211"/>
          <p:cNvGrpSpPr/>
          <p:nvPr/>
        </p:nvGrpSpPr>
        <p:grpSpPr>
          <a:xfrm>
            <a:off x="1439884" y="2611668"/>
            <a:ext cx="276999" cy="1563089"/>
            <a:chOff x="1439884" y="2611668"/>
            <a:chExt cx="276999" cy="1563089"/>
          </a:xfrm>
        </p:grpSpPr>
        <p:cxnSp>
          <p:nvCxnSpPr>
            <p:cNvPr id="210" name="Straight Arrow Connector 209"/>
            <p:cNvCxnSpPr/>
            <p:nvPr/>
          </p:nvCxnSpPr>
          <p:spPr>
            <a:xfrm>
              <a:off x="1691680" y="2611668"/>
              <a:ext cx="0" cy="1563089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1" name="TextBox 210"/>
            <p:cNvSpPr txBox="1"/>
            <p:nvPr/>
          </p:nvSpPr>
          <p:spPr>
            <a:xfrm rot="16200000">
              <a:off x="1008978" y="3227240"/>
              <a:ext cx="11388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smtClean="0">
                  <a:solidFill>
                    <a:srgbClr val="FF0000"/>
                  </a:solidFill>
                </a:rPr>
                <a:t>MÁ NÓN x 2</a:t>
              </a:r>
              <a:endParaRPr lang="en-US" sz="1200">
                <a:solidFill>
                  <a:srgbClr val="FF0000"/>
                </a:solidFill>
              </a:endParaRPr>
            </a:p>
          </p:txBody>
        </p:sp>
      </p:grpSp>
      <p:sp>
        <p:nvSpPr>
          <p:cNvPr id="213" name="Freeform 212"/>
          <p:cNvSpPr/>
          <p:nvPr/>
        </p:nvSpPr>
        <p:spPr>
          <a:xfrm>
            <a:off x="921716" y="2124788"/>
            <a:ext cx="2092184" cy="2425265"/>
          </a:xfrm>
          <a:custGeom>
            <a:avLst/>
            <a:gdLst>
              <a:gd name="connsiteX0" fmla="*/ 0 w 1821485"/>
              <a:gd name="connsiteY0" fmla="*/ 0 h 2370124"/>
              <a:gd name="connsiteX1" fmla="*/ 1821485 w 1821485"/>
              <a:gd name="connsiteY1" fmla="*/ 2370124 h 2370124"/>
              <a:gd name="connsiteX0" fmla="*/ 0 w 1902693"/>
              <a:gd name="connsiteY0" fmla="*/ 0 h 2370124"/>
              <a:gd name="connsiteX1" fmla="*/ 1821485 w 1902693"/>
              <a:gd name="connsiteY1" fmla="*/ 2370124 h 2370124"/>
              <a:gd name="connsiteX0" fmla="*/ 0 w 2092184"/>
              <a:gd name="connsiteY0" fmla="*/ 55141 h 2425265"/>
              <a:gd name="connsiteX1" fmla="*/ 1821485 w 2092184"/>
              <a:gd name="connsiteY1" fmla="*/ 2425265 h 2425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92184" h="2425265">
                <a:moveTo>
                  <a:pt x="0" y="55141"/>
                </a:moveTo>
                <a:cubicBezTo>
                  <a:pt x="2406701" y="-252098"/>
                  <a:pt x="2289657" y="750084"/>
                  <a:pt x="1821485" y="2425265"/>
                </a:cubicBezTo>
              </a:path>
            </a:pathLst>
          </a:custGeom>
          <a:ln w="28575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" name="Freeform 214"/>
          <p:cNvSpPr/>
          <p:nvPr/>
        </p:nvSpPr>
        <p:spPr>
          <a:xfrm>
            <a:off x="4427985" y="1126852"/>
            <a:ext cx="1224135" cy="3749154"/>
          </a:xfrm>
          <a:custGeom>
            <a:avLst/>
            <a:gdLst>
              <a:gd name="connsiteX0" fmla="*/ 0 w 1171575"/>
              <a:gd name="connsiteY0" fmla="*/ 9525 h 4705350"/>
              <a:gd name="connsiteX1" fmla="*/ 257175 w 1171575"/>
              <a:gd name="connsiteY1" fmla="*/ 4705350 h 4705350"/>
              <a:gd name="connsiteX2" fmla="*/ 942975 w 1171575"/>
              <a:gd name="connsiteY2" fmla="*/ 4686300 h 4705350"/>
              <a:gd name="connsiteX3" fmla="*/ 1171575 w 1171575"/>
              <a:gd name="connsiteY3" fmla="*/ 0 h 4705350"/>
              <a:gd name="connsiteX4" fmla="*/ 0 w 1171575"/>
              <a:gd name="connsiteY4" fmla="*/ 9525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1575" h="4705350">
                <a:moveTo>
                  <a:pt x="0" y="9525"/>
                </a:moveTo>
                <a:lnTo>
                  <a:pt x="257175" y="4705350"/>
                </a:lnTo>
                <a:lnTo>
                  <a:pt x="942975" y="4686300"/>
                </a:lnTo>
                <a:lnTo>
                  <a:pt x="1171575" y="0"/>
                </a:lnTo>
                <a:lnTo>
                  <a:pt x="0" y="9525"/>
                </a:lnTo>
                <a:close/>
              </a:path>
            </a:pathLst>
          </a:custGeom>
          <a:noFill/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6" name="TextBox 215"/>
          <p:cNvSpPr txBox="1"/>
          <p:nvPr/>
        </p:nvSpPr>
        <p:spPr>
          <a:xfrm>
            <a:off x="2843808" y="4515966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</a:rPr>
              <a:t>4</a:t>
            </a:r>
            <a:endParaRPr lang="en-US">
              <a:solidFill>
                <a:srgbClr val="FF0000"/>
              </a:solidFill>
            </a:endParaRPr>
          </a:p>
        </p:txBody>
      </p:sp>
      <p:grpSp>
        <p:nvGrpSpPr>
          <p:cNvPr id="222" name="Group 221"/>
          <p:cNvGrpSpPr/>
          <p:nvPr/>
        </p:nvGrpSpPr>
        <p:grpSpPr>
          <a:xfrm>
            <a:off x="4819380" y="1050290"/>
            <a:ext cx="688725" cy="3835008"/>
            <a:chOff x="6619579" y="1050290"/>
            <a:chExt cx="688725" cy="3835008"/>
          </a:xfrm>
        </p:grpSpPr>
        <p:sp>
          <p:nvSpPr>
            <p:cNvPr id="217" name="TextBox 216"/>
            <p:cNvSpPr txBox="1"/>
            <p:nvPr/>
          </p:nvSpPr>
          <p:spPr>
            <a:xfrm>
              <a:off x="6619579" y="1050290"/>
              <a:ext cx="576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12</a:t>
              </a:r>
              <a:endParaRPr lang="en-US">
                <a:solidFill>
                  <a:srgbClr val="FF0000"/>
                </a:solidFill>
              </a:endParaRPr>
            </a:p>
          </p:txBody>
        </p:sp>
        <p:sp>
          <p:nvSpPr>
            <p:cNvPr id="316" name="TextBox 315"/>
            <p:cNvSpPr txBox="1"/>
            <p:nvPr/>
          </p:nvSpPr>
          <p:spPr>
            <a:xfrm>
              <a:off x="6732239" y="4515966"/>
              <a:ext cx="5760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8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221" name="Group 220"/>
          <p:cNvGrpSpPr/>
          <p:nvPr/>
        </p:nvGrpSpPr>
        <p:grpSpPr>
          <a:xfrm>
            <a:off x="4922748" y="1262421"/>
            <a:ext cx="369332" cy="2821497"/>
            <a:chOff x="6509523" y="1113649"/>
            <a:chExt cx="369332" cy="2821497"/>
          </a:xfrm>
        </p:grpSpPr>
        <p:cxnSp>
          <p:nvCxnSpPr>
            <p:cNvPr id="219" name="Straight Arrow Connector 218"/>
            <p:cNvCxnSpPr/>
            <p:nvPr/>
          </p:nvCxnSpPr>
          <p:spPr>
            <a:xfrm>
              <a:off x="6812771" y="1113649"/>
              <a:ext cx="0" cy="2821497"/>
            </a:xfrm>
            <a:prstGeom prst="straightConnector1">
              <a:avLst/>
            </a:prstGeom>
            <a:ln>
              <a:solidFill>
                <a:srgbClr val="00CC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0" name="TextBox 219"/>
            <p:cNvSpPr txBox="1"/>
            <p:nvPr/>
          </p:nvSpPr>
          <p:spPr>
            <a:xfrm rot="16200000">
              <a:off x="5789827" y="2326867"/>
              <a:ext cx="18087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00CC00"/>
                  </a:solidFill>
                </a:rPr>
                <a:t>ĐỈNH NÓN x 1</a:t>
              </a:r>
              <a:endParaRPr lang="en-US">
                <a:solidFill>
                  <a:srgbClr val="00CC00"/>
                </a:solidFill>
              </a:endParaRPr>
            </a:p>
          </p:txBody>
        </p:sp>
      </p:grpSp>
      <p:sp>
        <p:nvSpPr>
          <p:cNvPr id="224" name="Cloud Callout 223"/>
          <p:cNvSpPr/>
          <p:nvPr/>
        </p:nvSpPr>
        <p:spPr>
          <a:xfrm>
            <a:off x="6326614" y="1356906"/>
            <a:ext cx="2232248" cy="916719"/>
          </a:xfrm>
          <a:prstGeom prst="cloudCallout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Nón 3 mảnh?</a:t>
            </a:r>
            <a:endParaRPr lang="en-US"/>
          </a:p>
        </p:txBody>
      </p:sp>
      <p:cxnSp>
        <p:nvCxnSpPr>
          <p:cNvPr id="226" name="Straight Connector 225"/>
          <p:cNvCxnSpPr/>
          <p:nvPr/>
        </p:nvCxnSpPr>
        <p:spPr>
          <a:xfrm>
            <a:off x="7152365" y="2556664"/>
            <a:ext cx="0" cy="451882"/>
          </a:xfrm>
          <a:prstGeom prst="line">
            <a:avLst/>
          </a:prstGeom>
          <a:ln w="28575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Straight Connector 228"/>
          <p:cNvCxnSpPr/>
          <p:nvPr/>
        </p:nvCxnSpPr>
        <p:spPr>
          <a:xfrm flipH="1">
            <a:off x="7152364" y="3008546"/>
            <a:ext cx="1" cy="1532856"/>
          </a:xfrm>
          <a:prstGeom prst="line">
            <a:avLst/>
          </a:prstGeom>
          <a:ln w="190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1" name="Freeform 330"/>
          <p:cNvSpPr/>
          <p:nvPr/>
        </p:nvSpPr>
        <p:spPr>
          <a:xfrm>
            <a:off x="6014452" y="2541842"/>
            <a:ext cx="2275825" cy="2193444"/>
          </a:xfrm>
          <a:custGeom>
            <a:avLst/>
            <a:gdLst>
              <a:gd name="connsiteX0" fmla="*/ 0 w 2334638"/>
              <a:gd name="connsiteY0" fmla="*/ 2393005 h 2470826"/>
              <a:gd name="connsiteX1" fmla="*/ 457200 w 2334638"/>
              <a:gd name="connsiteY1" fmla="*/ 0 h 2470826"/>
              <a:gd name="connsiteX2" fmla="*/ 1906621 w 2334638"/>
              <a:gd name="connsiteY2" fmla="*/ 68094 h 2470826"/>
              <a:gd name="connsiteX3" fmla="*/ 2334638 w 2334638"/>
              <a:gd name="connsiteY3" fmla="*/ 2470826 h 2470826"/>
              <a:gd name="connsiteX0" fmla="*/ 98326 w 2432964"/>
              <a:gd name="connsiteY0" fmla="*/ 2393005 h 2470826"/>
              <a:gd name="connsiteX1" fmla="*/ 555526 w 2432964"/>
              <a:gd name="connsiteY1" fmla="*/ 0 h 2470826"/>
              <a:gd name="connsiteX2" fmla="*/ 2004947 w 2432964"/>
              <a:gd name="connsiteY2" fmla="*/ 68094 h 2470826"/>
              <a:gd name="connsiteX3" fmla="*/ 2432964 w 2432964"/>
              <a:gd name="connsiteY3" fmla="*/ 2470826 h 2470826"/>
              <a:gd name="connsiteX0" fmla="*/ 155014 w 2489652"/>
              <a:gd name="connsiteY0" fmla="*/ 2393005 h 2470826"/>
              <a:gd name="connsiteX1" fmla="*/ 612214 w 2489652"/>
              <a:gd name="connsiteY1" fmla="*/ 0 h 2470826"/>
              <a:gd name="connsiteX2" fmla="*/ 2061635 w 2489652"/>
              <a:gd name="connsiteY2" fmla="*/ 68094 h 2470826"/>
              <a:gd name="connsiteX3" fmla="*/ 2489652 w 2489652"/>
              <a:gd name="connsiteY3" fmla="*/ 2470826 h 2470826"/>
              <a:gd name="connsiteX0" fmla="*/ 155014 w 2489652"/>
              <a:gd name="connsiteY0" fmla="*/ 2495816 h 2573637"/>
              <a:gd name="connsiteX1" fmla="*/ 612214 w 2489652"/>
              <a:gd name="connsiteY1" fmla="*/ 102811 h 2573637"/>
              <a:gd name="connsiteX2" fmla="*/ 2061635 w 2489652"/>
              <a:gd name="connsiteY2" fmla="*/ 170905 h 2573637"/>
              <a:gd name="connsiteX3" fmla="*/ 2489652 w 2489652"/>
              <a:gd name="connsiteY3" fmla="*/ 2573637 h 2573637"/>
              <a:gd name="connsiteX0" fmla="*/ 155014 w 2489652"/>
              <a:gd name="connsiteY0" fmla="*/ 2546025 h 2623846"/>
              <a:gd name="connsiteX1" fmla="*/ 612214 w 2489652"/>
              <a:gd name="connsiteY1" fmla="*/ 153020 h 2623846"/>
              <a:gd name="connsiteX2" fmla="*/ 2061635 w 2489652"/>
              <a:gd name="connsiteY2" fmla="*/ 221114 h 2623846"/>
              <a:gd name="connsiteX3" fmla="*/ 2489652 w 2489652"/>
              <a:gd name="connsiteY3" fmla="*/ 2623846 h 2623846"/>
              <a:gd name="connsiteX0" fmla="*/ 155014 w 2624904"/>
              <a:gd name="connsiteY0" fmla="*/ 2546025 h 2623846"/>
              <a:gd name="connsiteX1" fmla="*/ 612214 w 2624904"/>
              <a:gd name="connsiteY1" fmla="*/ 153020 h 2623846"/>
              <a:gd name="connsiteX2" fmla="*/ 2061635 w 2624904"/>
              <a:gd name="connsiteY2" fmla="*/ 221114 h 2623846"/>
              <a:gd name="connsiteX3" fmla="*/ 2489652 w 2624904"/>
              <a:gd name="connsiteY3" fmla="*/ 2623846 h 2623846"/>
              <a:gd name="connsiteX0" fmla="*/ 155014 w 2682650"/>
              <a:gd name="connsiteY0" fmla="*/ 2546025 h 2623846"/>
              <a:gd name="connsiteX1" fmla="*/ 612214 w 2682650"/>
              <a:gd name="connsiteY1" fmla="*/ 153020 h 2623846"/>
              <a:gd name="connsiteX2" fmla="*/ 2061635 w 2682650"/>
              <a:gd name="connsiteY2" fmla="*/ 221114 h 2623846"/>
              <a:gd name="connsiteX3" fmla="*/ 2489652 w 2682650"/>
              <a:gd name="connsiteY3" fmla="*/ 2623846 h 2623846"/>
              <a:gd name="connsiteX0" fmla="*/ 140003 w 2667639"/>
              <a:gd name="connsiteY0" fmla="*/ 2546025 h 2623846"/>
              <a:gd name="connsiteX1" fmla="*/ 597203 w 2667639"/>
              <a:gd name="connsiteY1" fmla="*/ 153020 h 2623846"/>
              <a:gd name="connsiteX2" fmla="*/ 2046624 w 2667639"/>
              <a:gd name="connsiteY2" fmla="*/ 221114 h 2623846"/>
              <a:gd name="connsiteX3" fmla="*/ 2474641 w 2667639"/>
              <a:gd name="connsiteY3" fmla="*/ 2623846 h 2623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639" h="2623846">
                <a:moveTo>
                  <a:pt x="140003" y="2546025"/>
                </a:moveTo>
                <a:cubicBezTo>
                  <a:pt x="127033" y="1796995"/>
                  <a:pt x="-372321" y="639404"/>
                  <a:pt x="597203" y="153020"/>
                </a:cubicBezTo>
                <a:cubicBezTo>
                  <a:pt x="1070616" y="10348"/>
                  <a:pt x="1524573" y="-132325"/>
                  <a:pt x="2046624" y="221114"/>
                </a:cubicBezTo>
                <a:cubicBezTo>
                  <a:pt x="3093968" y="808017"/>
                  <a:pt x="2507067" y="2075855"/>
                  <a:pt x="2474641" y="2623846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2" name="Freeform 331"/>
          <p:cNvSpPr/>
          <p:nvPr/>
        </p:nvSpPr>
        <p:spPr>
          <a:xfrm>
            <a:off x="6326614" y="3008913"/>
            <a:ext cx="1629397" cy="1660493"/>
          </a:xfrm>
          <a:custGeom>
            <a:avLst/>
            <a:gdLst>
              <a:gd name="connsiteX0" fmla="*/ 0 w 2334638"/>
              <a:gd name="connsiteY0" fmla="*/ 2393005 h 2470826"/>
              <a:gd name="connsiteX1" fmla="*/ 457200 w 2334638"/>
              <a:gd name="connsiteY1" fmla="*/ 0 h 2470826"/>
              <a:gd name="connsiteX2" fmla="*/ 1906621 w 2334638"/>
              <a:gd name="connsiteY2" fmla="*/ 68094 h 2470826"/>
              <a:gd name="connsiteX3" fmla="*/ 2334638 w 2334638"/>
              <a:gd name="connsiteY3" fmla="*/ 2470826 h 2470826"/>
              <a:gd name="connsiteX0" fmla="*/ 98326 w 2432964"/>
              <a:gd name="connsiteY0" fmla="*/ 2393005 h 2470826"/>
              <a:gd name="connsiteX1" fmla="*/ 555526 w 2432964"/>
              <a:gd name="connsiteY1" fmla="*/ 0 h 2470826"/>
              <a:gd name="connsiteX2" fmla="*/ 2004947 w 2432964"/>
              <a:gd name="connsiteY2" fmla="*/ 68094 h 2470826"/>
              <a:gd name="connsiteX3" fmla="*/ 2432964 w 2432964"/>
              <a:gd name="connsiteY3" fmla="*/ 2470826 h 2470826"/>
              <a:gd name="connsiteX0" fmla="*/ 155014 w 2489652"/>
              <a:gd name="connsiteY0" fmla="*/ 2393005 h 2470826"/>
              <a:gd name="connsiteX1" fmla="*/ 612214 w 2489652"/>
              <a:gd name="connsiteY1" fmla="*/ 0 h 2470826"/>
              <a:gd name="connsiteX2" fmla="*/ 2061635 w 2489652"/>
              <a:gd name="connsiteY2" fmla="*/ 68094 h 2470826"/>
              <a:gd name="connsiteX3" fmla="*/ 2489652 w 2489652"/>
              <a:gd name="connsiteY3" fmla="*/ 2470826 h 2470826"/>
              <a:gd name="connsiteX0" fmla="*/ 155014 w 2489652"/>
              <a:gd name="connsiteY0" fmla="*/ 2495816 h 2573637"/>
              <a:gd name="connsiteX1" fmla="*/ 612214 w 2489652"/>
              <a:gd name="connsiteY1" fmla="*/ 102811 h 2573637"/>
              <a:gd name="connsiteX2" fmla="*/ 2061635 w 2489652"/>
              <a:gd name="connsiteY2" fmla="*/ 170905 h 2573637"/>
              <a:gd name="connsiteX3" fmla="*/ 2489652 w 2489652"/>
              <a:gd name="connsiteY3" fmla="*/ 2573637 h 2573637"/>
              <a:gd name="connsiteX0" fmla="*/ 155014 w 2489652"/>
              <a:gd name="connsiteY0" fmla="*/ 2546025 h 2623846"/>
              <a:gd name="connsiteX1" fmla="*/ 612214 w 2489652"/>
              <a:gd name="connsiteY1" fmla="*/ 153020 h 2623846"/>
              <a:gd name="connsiteX2" fmla="*/ 2061635 w 2489652"/>
              <a:gd name="connsiteY2" fmla="*/ 221114 h 2623846"/>
              <a:gd name="connsiteX3" fmla="*/ 2489652 w 2489652"/>
              <a:gd name="connsiteY3" fmla="*/ 2623846 h 2623846"/>
              <a:gd name="connsiteX0" fmla="*/ 155014 w 2624904"/>
              <a:gd name="connsiteY0" fmla="*/ 2546025 h 2623846"/>
              <a:gd name="connsiteX1" fmla="*/ 612214 w 2624904"/>
              <a:gd name="connsiteY1" fmla="*/ 153020 h 2623846"/>
              <a:gd name="connsiteX2" fmla="*/ 2061635 w 2624904"/>
              <a:gd name="connsiteY2" fmla="*/ 221114 h 2623846"/>
              <a:gd name="connsiteX3" fmla="*/ 2489652 w 2624904"/>
              <a:gd name="connsiteY3" fmla="*/ 2623846 h 2623846"/>
              <a:gd name="connsiteX0" fmla="*/ 155014 w 2682650"/>
              <a:gd name="connsiteY0" fmla="*/ 2546025 h 2623846"/>
              <a:gd name="connsiteX1" fmla="*/ 612214 w 2682650"/>
              <a:gd name="connsiteY1" fmla="*/ 153020 h 2623846"/>
              <a:gd name="connsiteX2" fmla="*/ 2061635 w 2682650"/>
              <a:gd name="connsiteY2" fmla="*/ 221114 h 2623846"/>
              <a:gd name="connsiteX3" fmla="*/ 2489652 w 2682650"/>
              <a:gd name="connsiteY3" fmla="*/ 2623846 h 2623846"/>
              <a:gd name="connsiteX0" fmla="*/ 140003 w 2667639"/>
              <a:gd name="connsiteY0" fmla="*/ 2546025 h 2623846"/>
              <a:gd name="connsiteX1" fmla="*/ 597203 w 2667639"/>
              <a:gd name="connsiteY1" fmla="*/ 153020 h 2623846"/>
              <a:gd name="connsiteX2" fmla="*/ 2046624 w 2667639"/>
              <a:gd name="connsiteY2" fmla="*/ 221114 h 2623846"/>
              <a:gd name="connsiteX3" fmla="*/ 2474641 w 2667639"/>
              <a:gd name="connsiteY3" fmla="*/ 2623846 h 2623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67639" h="2623846">
                <a:moveTo>
                  <a:pt x="140003" y="2546025"/>
                </a:moveTo>
                <a:cubicBezTo>
                  <a:pt x="127033" y="1796995"/>
                  <a:pt x="-372321" y="639404"/>
                  <a:pt x="597203" y="153020"/>
                </a:cubicBezTo>
                <a:cubicBezTo>
                  <a:pt x="1070616" y="10348"/>
                  <a:pt x="1524573" y="-132325"/>
                  <a:pt x="2046624" y="221114"/>
                </a:cubicBezTo>
                <a:cubicBezTo>
                  <a:pt x="3093968" y="808017"/>
                  <a:pt x="2507067" y="2075855"/>
                  <a:pt x="2474641" y="2623846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5" name="Straight Connector 334"/>
          <p:cNvCxnSpPr>
            <a:stCxn id="332" idx="1"/>
          </p:cNvCxnSpPr>
          <p:nvPr/>
        </p:nvCxnSpPr>
        <p:spPr>
          <a:xfrm flipH="1" flipV="1">
            <a:off x="6604513" y="2663638"/>
            <a:ext cx="86874" cy="4421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6" name="Straight Connector 335"/>
          <p:cNvCxnSpPr>
            <a:stCxn id="332" idx="2"/>
            <a:endCxn id="331" idx="2"/>
          </p:cNvCxnSpPr>
          <p:nvPr/>
        </p:nvCxnSpPr>
        <p:spPr>
          <a:xfrm flipV="1">
            <a:off x="7576695" y="2726686"/>
            <a:ext cx="183780" cy="42215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7" name="Freeform 336"/>
          <p:cNvSpPr/>
          <p:nvPr/>
        </p:nvSpPr>
        <p:spPr>
          <a:xfrm>
            <a:off x="6142191" y="4553198"/>
            <a:ext cx="1958538" cy="186574"/>
          </a:xfrm>
          <a:custGeom>
            <a:avLst/>
            <a:gdLst>
              <a:gd name="connsiteX0" fmla="*/ 0 w 2295727"/>
              <a:gd name="connsiteY0" fmla="*/ 145914 h 233463"/>
              <a:gd name="connsiteX1" fmla="*/ 0 w 2295727"/>
              <a:gd name="connsiteY1" fmla="*/ 145914 h 233463"/>
              <a:gd name="connsiteX2" fmla="*/ 97276 w 2295727"/>
              <a:gd name="connsiteY2" fmla="*/ 126459 h 233463"/>
              <a:gd name="connsiteX3" fmla="*/ 136187 w 2295727"/>
              <a:gd name="connsiteY3" fmla="*/ 116731 h 233463"/>
              <a:gd name="connsiteX4" fmla="*/ 204281 w 2295727"/>
              <a:gd name="connsiteY4" fmla="*/ 107004 h 233463"/>
              <a:gd name="connsiteX5" fmla="*/ 262647 w 2295727"/>
              <a:gd name="connsiteY5" fmla="*/ 97276 h 233463"/>
              <a:gd name="connsiteX6" fmla="*/ 379378 w 2295727"/>
              <a:gd name="connsiteY6" fmla="*/ 87549 h 233463"/>
              <a:gd name="connsiteX7" fmla="*/ 554476 w 2295727"/>
              <a:gd name="connsiteY7" fmla="*/ 58366 h 233463"/>
              <a:gd name="connsiteX8" fmla="*/ 612842 w 2295727"/>
              <a:gd name="connsiteY8" fmla="*/ 48638 h 233463"/>
              <a:gd name="connsiteX9" fmla="*/ 651753 w 2295727"/>
              <a:gd name="connsiteY9" fmla="*/ 38910 h 233463"/>
              <a:gd name="connsiteX10" fmla="*/ 758757 w 2295727"/>
              <a:gd name="connsiteY10" fmla="*/ 29183 h 233463"/>
              <a:gd name="connsiteX11" fmla="*/ 817123 w 2295727"/>
              <a:gd name="connsiteY11" fmla="*/ 19455 h 233463"/>
              <a:gd name="connsiteX12" fmla="*/ 1070042 w 2295727"/>
              <a:gd name="connsiteY12" fmla="*/ 0 h 233463"/>
              <a:gd name="connsiteX13" fmla="*/ 1536970 w 2295727"/>
              <a:gd name="connsiteY13" fmla="*/ 9727 h 233463"/>
              <a:gd name="connsiteX14" fmla="*/ 1575881 w 2295727"/>
              <a:gd name="connsiteY14" fmla="*/ 19455 h 233463"/>
              <a:gd name="connsiteX15" fmla="*/ 1712068 w 2295727"/>
              <a:gd name="connsiteY15" fmla="*/ 38910 h 233463"/>
              <a:gd name="connsiteX16" fmla="*/ 1809344 w 2295727"/>
              <a:gd name="connsiteY16" fmla="*/ 68093 h 233463"/>
              <a:gd name="connsiteX17" fmla="*/ 1838527 w 2295727"/>
              <a:gd name="connsiteY17" fmla="*/ 77821 h 233463"/>
              <a:gd name="connsiteX18" fmla="*/ 1867710 w 2295727"/>
              <a:gd name="connsiteY18" fmla="*/ 87549 h 233463"/>
              <a:gd name="connsiteX19" fmla="*/ 1896893 w 2295727"/>
              <a:gd name="connsiteY19" fmla="*/ 107004 h 233463"/>
              <a:gd name="connsiteX20" fmla="*/ 1935804 w 2295727"/>
              <a:gd name="connsiteY20" fmla="*/ 116731 h 233463"/>
              <a:gd name="connsiteX21" fmla="*/ 1994170 w 2295727"/>
              <a:gd name="connsiteY21" fmla="*/ 136187 h 233463"/>
              <a:gd name="connsiteX22" fmla="*/ 2023353 w 2295727"/>
              <a:gd name="connsiteY22" fmla="*/ 145914 h 233463"/>
              <a:gd name="connsiteX23" fmla="*/ 2052536 w 2295727"/>
              <a:gd name="connsiteY23" fmla="*/ 165370 h 233463"/>
              <a:gd name="connsiteX24" fmla="*/ 2130357 w 2295727"/>
              <a:gd name="connsiteY24" fmla="*/ 184825 h 233463"/>
              <a:gd name="connsiteX25" fmla="*/ 2198451 w 2295727"/>
              <a:gd name="connsiteY25" fmla="*/ 204280 h 233463"/>
              <a:gd name="connsiteX26" fmla="*/ 2227634 w 2295727"/>
              <a:gd name="connsiteY26" fmla="*/ 214008 h 233463"/>
              <a:gd name="connsiteX27" fmla="*/ 2266544 w 2295727"/>
              <a:gd name="connsiteY27" fmla="*/ 223736 h 233463"/>
              <a:gd name="connsiteX28" fmla="*/ 2295727 w 2295727"/>
              <a:gd name="connsiteY28" fmla="*/ 233463 h 233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2295727" h="233463">
                <a:moveTo>
                  <a:pt x="0" y="145914"/>
                </a:moveTo>
                <a:lnTo>
                  <a:pt x="0" y="145914"/>
                </a:lnTo>
                <a:lnTo>
                  <a:pt x="97276" y="126459"/>
                </a:lnTo>
                <a:cubicBezTo>
                  <a:pt x="110349" y="123658"/>
                  <a:pt x="123033" y="119123"/>
                  <a:pt x="136187" y="116731"/>
                </a:cubicBezTo>
                <a:cubicBezTo>
                  <a:pt x="158746" y="112630"/>
                  <a:pt x="181619" y="110490"/>
                  <a:pt x="204281" y="107004"/>
                </a:cubicBezTo>
                <a:cubicBezTo>
                  <a:pt x="223775" y="104005"/>
                  <a:pt x="243044" y="99454"/>
                  <a:pt x="262647" y="97276"/>
                </a:cubicBezTo>
                <a:cubicBezTo>
                  <a:pt x="301453" y="92964"/>
                  <a:pt x="340468" y="90791"/>
                  <a:pt x="379378" y="87549"/>
                </a:cubicBezTo>
                <a:cubicBezTo>
                  <a:pt x="474786" y="55745"/>
                  <a:pt x="417307" y="69796"/>
                  <a:pt x="554476" y="58366"/>
                </a:cubicBezTo>
                <a:cubicBezTo>
                  <a:pt x="573931" y="55123"/>
                  <a:pt x="593501" y="52506"/>
                  <a:pt x="612842" y="48638"/>
                </a:cubicBezTo>
                <a:cubicBezTo>
                  <a:pt x="625952" y="46016"/>
                  <a:pt x="638501" y="40677"/>
                  <a:pt x="651753" y="38910"/>
                </a:cubicBezTo>
                <a:cubicBezTo>
                  <a:pt x="687254" y="34177"/>
                  <a:pt x="723187" y="33368"/>
                  <a:pt x="758757" y="29183"/>
                </a:cubicBezTo>
                <a:cubicBezTo>
                  <a:pt x="778346" y="26878"/>
                  <a:pt x="797552" y="21902"/>
                  <a:pt x="817123" y="19455"/>
                </a:cubicBezTo>
                <a:cubicBezTo>
                  <a:pt x="906529" y="8279"/>
                  <a:pt x="976939" y="5819"/>
                  <a:pt x="1070042" y="0"/>
                </a:cubicBezTo>
                <a:lnTo>
                  <a:pt x="1536970" y="9727"/>
                </a:lnTo>
                <a:cubicBezTo>
                  <a:pt x="1550330" y="10241"/>
                  <a:pt x="1562667" y="17422"/>
                  <a:pt x="1575881" y="19455"/>
                </a:cubicBezTo>
                <a:cubicBezTo>
                  <a:pt x="1700141" y="38573"/>
                  <a:pt x="1623219" y="19166"/>
                  <a:pt x="1712068" y="38910"/>
                </a:cubicBezTo>
                <a:cubicBezTo>
                  <a:pt x="1756162" y="48709"/>
                  <a:pt x="1760861" y="51932"/>
                  <a:pt x="1809344" y="68093"/>
                </a:cubicBezTo>
                <a:lnTo>
                  <a:pt x="1838527" y="77821"/>
                </a:lnTo>
                <a:cubicBezTo>
                  <a:pt x="1848255" y="81064"/>
                  <a:pt x="1859178" y="81861"/>
                  <a:pt x="1867710" y="87549"/>
                </a:cubicBezTo>
                <a:cubicBezTo>
                  <a:pt x="1877438" y="94034"/>
                  <a:pt x="1886147" y="102399"/>
                  <a:pt x="1896893" y="107004"/>
                </a:cubicBezTo>
                <a:cubicBezTo>
                  <a:pt x="1909182" y="112270"/>
                  <a:pt x="1922998" y="112889"/>
                  <a:pt x="1935804" y="116731"/>
                </a:cubicBezTo>
                <a:cubicBezTo>
                  <a:pt x="1955447" y="122624"/>
                  <a:pt x="1974715" y="129702"/>
                  <a:pt x="1994170" y="136187"/>
                </a:cubicBezTo>
                <a:lnTo>
                  <a:pt x="2023353" y="145914"/>
                </a:lnTo>
                <a:cubicBezTo>
                  <a:pt x="2033081" y="152399"/>
                  <a:pt x="2041549" y="161375"/>
                  <a:pt x="2052536" y="165370"/>
                </a:cubicBezTo>
                <a:cubicBezTo>
                  <a:pt x="2077665" y="174508"/>
                  <a:pt x="2104991" y="176369"/>
                  <a:pt x="2130357" y="184825"/>
                </a:cubicBezTo>
                <a:cubicBezTo>
                  <a:pt x="2200328" y="208149"/>
                  <a:pt x="2112948" y="179851"/>
                  <a:pt x="2198451" y="204280"/>
                </a:cubicBezTo>
                <a:cubicBezTo>
                  <a:pt x="2208310" y="207097"/>
                  <a:pt x="2217775" y="211191"/>
                  <a:pt x="2227634" y="214008"/>
                </a:cubicBezTo>
                <a:cubicBezTo>
                  <a:pt x="2240489" y="217681"/>
                  <a:pt x="2253689" y="220063"/>
                  <a:pt x="2266544" y="223736"/>
                </a:cubicBezTo>
                <a:cubicBezTo>
                  <a:pt x="2276403" y="226553"/>
                  <a:pt x="2295727" y="233463"/>
                  <a:pt x="2295727" y="233463"/>
                </a:cubicBezTo>
              </a:path>
            </a:pathLst>
          </a:cu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38" name="Straight Connector 337"/>
          <p:cNvCxnSpPr>
            <a:endCxn id="337" idx="9"/>
          </p:cNvCxnSpPr>
          <p:nvPr/>
        </p:nvCxnSpPr>
        <p:spPr>
          <a:xfrm>
            <a:off x="6604513" y="3148844"/>
            <a:ext cx="93704" cy="1435449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9" name="Straight Connector 338"/>
          <p:cNvCxnSpPr/>
          <p:nvPr/>
        </p:nvCxnSpPr>
        <p:spPr>
          <a:xfrm flipH="1">
            <a:off x="7561000" y="3239096"/>
            <a:ext cx="107586" cy="1314102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0" name="TextBox 229"/>
          <p:cNvSpPr txBox="1"/>
          <p:nvPr/>
        </p:nvSpPr>
        <p:spPr>
          <a:xfrm>
            <a:off x="1372288" y="2347092"/>
            <a:ext cx="1538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Nón 2 mảnh</a:t>
            </a:r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508105" y="0"/>
            <a:ext cx="3635895" cy="92333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mtClean="0"/>
              <a:t>Cao đầu: 30cm</a:t>
            </a:r>
          </a:p>
          <a:p>
            <a:r>
              <a:rPr lang="en-US" smtClean="0"/>
              <a:t>Vòng đầu: 57cm</a:t>
            </a:r>
          </a:p>
          <a:p>
            <a:r>
              <a:rPr lang="en-US" smtClean="0"/>
              <a:t>Vòng cổ đo trên rập: 50cm</a:t>
            </a: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375212" y="248029"/>
            <a:ext cx="1132893" cy="369332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mtClean="0"/>
              <a:t>NI MẪU:</a:t>
            </a:r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852054" y="4458998"/>
            <a:ext cx="119496" cy="125295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5936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2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4" dur="3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9" dur="2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0" dur="2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0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1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5" dur="3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1000"/>
                                        <p:tgtEl>
                                          <p:spTgt spid="4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4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1000"/>
                                        <p:tgtEl>
                                          <p:spTgt spid="42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1000" fill="hold"/>
                                        <p:tgtEl>
                                          <p:spTgt spid="4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 fill="hold"/>
                                        <p:tgtEl>
                                          <p:spTgt spid="4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1" dur="10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2" dur="10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10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1000"/>
                                        <p:tgtEl>
                                          <p:spTgt spid="42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6" dur="1000" fill="hold"/>
                                        <p:tgtEl>
                                          <p:spTgt spid="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1000" fill="hold"/>
                                        <p:tgtEl>
                                          <p:spTgt spid="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2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2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2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1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4" dur="1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1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6" fill="hold">
                      <p:stCondLst>
                        <p:cond delay="indefinite"/>
                      </p:stCondLst>
                      <p:childTnLst>
                        <p:par>
                          <p:cTn id="327" fill="hold">
                            <p:stCondLst>
                              <p:cond delay="0"/>
                            </p:stCondLst>
                            <p:childTnLst>
                              <p:par>
                                <p:cTn id="3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0" dur="1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1" dur="1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10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63" grpId="0" animBg="1"/>
      <p:bldP spid="4097" grpId="0" animBg="1"/>
      <p:bldP spid="4278" grpId="0" animBg="1"/>
      <p:bldP spid="271" grpId="0"/>
      <p:bldP spid="290" grpId="0"/>
      <p:bldP spid="294" grpId="0"/>
      <p:bldP spid="295" grpId="0"/>
      <p:bldP spid="296" grpId="0"/>
      <p:bldP spid="297" grpId="0"/>
      <p:bldP spid="298" grpId="0"/>
      <p:bldP spid="203" grpId="0"/>
      <p:bldP spid="204" grpId="0" animBg="1"/>
      <p:bldP spid="208" grpId="0" animBg="1"/>
      <p:bldP spid="213" grpId="0" animBg="1"/>
      <p:bldP spid="215" grpId="0" animBg="1"/>
      <p:bldP spid="216" grpId="0"/>
      <p:bldP spid="224" grpId="0" animBg="1"/>
      <p:bldP spid="331" grpId="0" animBg="1"/>
      <p:bldP spid="332" grpId="0" animBg="1"/>
      <p:bldP spid="337" grpId="0" animBg="1"/>
      <p:bldP spid="230" grpId="0"/>
      <p:bldP spid="230" grpId="1"/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23478"/>
            <a:ext cx="8229600" cy="857250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smtClean="0"/>
              <a:t>QUY CÁCH CHỪA ĐƯỜNG MAY</a:t>
            </a:r>
            <a:endParaRPr lang="en-US"/>
          </a:p>
        </p:txBody>
      </p:sp>
      <p:sp>
        <p:nvSpPr>
          <p:cNvPr id="3" name="Freeform 2"/>
          <p:cNvSpPr/>
          <p:nvPr/>
        </p:nvSpPr>
        <p:spPr>
          <a:xfrm>
            <a:off x="1115616" y="1635646"/>
            <a:ext cx="2494806" cy="3017754"/>
          </a:xfrm>
          <a:custGeom>
            <a:avLst/>
            <a:gdLst>
              <a:gd name="connsiteX0" fmla="*/ 0 w 1962150"/>
              <a:gd name="connsiteY0" fmla="*/ 2600325 h 2600325"/>
              <a:gd name="connsiteX1" fmla="*/ 152400 w 1962150"/>
              <a:gd name="connsiteY1" fmla="*/ 0 h 2600325"/>
              <a:gd name="connsiteX2" fmla="*/ 1962150 w 1962150"/>
              <a:gd name="connsiteY2" fmla="*/ 2333625 h 2600325"/>
              <a:gd name="connsiteX3" fmla="*/ 0 w 1962150"/>
              <a:gd name="connsiteY3" fmla="*/ 2600325 h 2600325"/>
              <a:gd name="connsiteX0" fmla="*/ 0 w 2072857"/>
              <a:gd name="connsiteY0" fmla="*/ 2600325 h 2600325"/>
              <a:gd name="connsiteX1" fmla="*/ 152400 w 2072857"/>
              <a:gd name="connsiteY1" fmla="*/ 0 h 2600325"/>
              <a:gd name="connsiteX2" fmla="*/ 1962150 w 2072857"/>
              <a:gd name="connsiteY2" fmla="*/ 2333625 h 2600325"/>
              <a:gd name="connsiteX3" fmla="*/ 0 w 2072857"/>
              <a:gd name="connsiteY3" fmla="*/ 2600325 h 2600325"/>
              <a:gd name="connsiteX0" fmla="*/ 0 w 2231148"/>
              <a:gd name="connsiteY0" fmla="*/ 2678442 h 2678442"/>
              <a:gd name="connsiteX1" fmla="*/ 152400 w 2231148"/>
              <a:gd name="connsiteY1" fmla="*/ 78117 h 2678442"/>
              <a:gd name="connsiteX2" fmla="*/ 1962150 w 2231148"/>
              <a:gd name="connsiteY2" fmla="*/ 2411742 h 2678442"/>
              <a:gd name="connsiteX3" fmla="*/ 0 w 2231148"/>
              <a:gd name="connsiteY3" fmla="*/ 2678442 h 2678442"/>
              <a:gd name="connsiteX0" fmla="*/ 0 w 2201799"/>
              <a:gd name="connsiteY0" fmla="*/ 2677979 h 2677979"/>
              <a:gd name="connsiteX1" fmla="*/ 152400 w 2201799"/>
              <a:gd name="connsiteY1" fmla="*/ 77654 h 2677979"/>
              <a:gd name="connsiteX2" fmla="*/ 1962150 w 2201799"/>
              <a:gd name="connsiteY2" fmla="*/ 2411279 h 2677979"/>
              <a:gd name="connsiteX3" fmla="*/ 0 w 2201799"/>
              <a:gd name="connsiteY3" fmla="*/ 2677979 h 2677979"/>
              <a:gd name="connsiteX0" fmla="*/ 0 w 2241721"/>
              <a:gd name="connsiteY0" fmla="*/ 2672208 h 2672208"/>
              <a:gd name="connsiteX1" fmla="*/ 152400 w 2241721"/>
              <a:gd name="connsiteY1" fmla="*/ 71883 h 2672208"/>
              <a:gd name="connsiteX2" fmla="*/ 1962150 w 2241721"/>
              <a:gd name="connsiteY2" fmla="*/ 2405508 h 2672208"/>
              <a:gd name="connsiteX3" fmla="*/ 0 w 2241721"/>
              <a:gd name="connsiteY3" fmla="*/ 2672208 h 2672208"/>
              <a:gd name="connsiteX0" fmla="*/ 0 w 2241721"/>
              <a:gd name="connsiteY0" fmla="*/ 2672208 h 2682718"/>
              <a:gd name="connsiteX1" fmla="*/ 152400 w 2241721"/>
              <a:gd name="connsiteY1" fmla="*/ 71883 h 2682718"/>
              <a:gd name="connsiteX2" fmla="*/ 1962150 w 2241721"/>
              <a:gd name="connsiteY2" fmla="*/ 2405508 h 2682718"/>
              <a:gd name="connsiteX3" fmla="*/ 0 w 2241721"/>
              <a:gd name="connsiteY3" fmla="*/ 2672208 h 2682718"/>
              <a:gd name="connsiteX0" fmla="*/ 0 w 2241721"/>
              <a:gd name="connsiteY0" fmla="*/ 2672208 h 2680595"/>
              <a:gd name="connsiteX1" fmla="*/ 152400 w 2241721"/>
              <a:gd name="connsiteY1" fmla="*/ 71883 h 2680595"/>
              <a:gd name="connsiteX2" fmla="*/ 1962150 w 2241721"/>
              <a:gd name="connsiteY2" fmla="*/ 2405508 h 2680595"/>
              <a:gd name="connsiteX3" fmla="*/ 0 w 2241721"/>
              <a:gd name="connsiteY3" fmla="*/ 2672208 h 2680595"/>
              <a:gd name="connsiteX0" fmla="*/ 0 w 2241721"/>
              <a:gd name="connsiteY0" fmla="*/ 2672208 h 2678549"/>
              <a:gd name="connsiteX1" fmla="*/ 152400 w 2241721"/>
              <a:gd name="connsiteY1" fmla="*/ 71883 h 2678549"/>
              <a:gd name="connsiteX2" fmla="*/ 1962150 w 2241721"/>
              <a:gd name="connsiteY2" fmla="*/ 2405508 h 2678549"/>
              <a:gd name="connsiteX3" fmla="*/ 0 w 2241721"/>
              <a:gd name="connsiteY3" fmla="*/ 2672208 h 2678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41721" h="2678549">
                <a:moveTo>
                  <a:pt x="0" y="2672208"/>
                </a:moveTo>
                <a:lnTo>
                  <a:pt x="152400" y="71883"/>
                </a:lnTo>
                <a:cubicBezTo>
                  <a:pt x="2517775" y="-293242"/>
                  <a:pt x="2463800" y="770383"/>
                  <a:pt x="1962150" y="2405508"/>
                </a:cubicBezTo>
                <a:cubicBezTo>
                  <a:pt x="1308100" y="2418208"/>
                  <a:pt x="1158875" y="2726183"/>
                  <a:pt x="0" y="2672208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reeform 3"/>
          <p:cNvSpPr/>
          <p:nvPr/>
        </p:nvSpPr>
        <p:spPr>
          <a:xfrm>
            <a:off x="1295400" y="1493625"/>
            <a:ext cx="2489041" cy="2887875"/>
          </a:xfrm>
          <a:custGeom>
            <a:avLst/>
            <a:gdLst>
              <a:gd name="connsiteX0" fmla="*/ 0 w 2143125"/>
              <a:gd name="connsiteY0" fmla="*/ 0 h 2752725"/>
              <a:gd name="connsiteX1" fmla="*/ 2143125 w 2143125"/>
              <a:gd name="connsiteY1" fmla="*/ 2752725 h 2752725"/>
              <a:gd name="connsiteX0" fmla="*/ 0 w 2143125"/>
              <a:gd name="connsiteY0" fmla="*/ 90704 h 2843429"/>
              <a:gd name="connsiteX1" fmla="*/ 2143125 w 2143125"/>
              <a:gd name="connsiteY1" fmla="*/ 2843429 h 2843429"/>
              <a:gd name="connsiteX0" fmla="*/ 0 w 2556345"/>
              <a:gd name="connsiteY0" fmla="*/ 151338 h 2904063"/>
              <a:gd name="connsiteX1" fmla="*/ 2143125 w 2556345"/>
              <a:gd name="connsiteY1" fmla="*/ 2904063 h 2904063"/>
              <a:gd name="connsiteX0" fmla="*/ 0 w 2473315"/>
              <a:gd name="connsiteY0" fmla="*/ 131624 h 2884349"/>
              <a:gd name="connsiteX1" fmla="*/ 2143125 w 2473315"/>
              <a:gd name="connsiteY1" fmla="*/ 2884349 h 2884349"/>
              <a:gd name="connsiteX0" fmla="*/ 0 w 2457885"/>
              <a:gd name="connsiteY0" fmla="*/ 126993 h 2955918"/>
              <a:gd name="connsiteX1" fmla="*/ 2124075 w 2457885"/>
              <a:gd name="connsiteY1" fmla="*/ 2955918 h 2955918"/>
              <a:gd name="connsiteX0" fmla="*/ 0 w 2547064"/>
              <a:gd name="connsiteY0" fmla="*/ 51946 h 2880871"/>
              <a:gd name="connsiteX1" fmla="*/ 2124075 w 2547064"/>
              <a:gd name="connsiteY1" fmla="*/ 2880871 h 2880871"/>
              <a:gd name="connsiteX0" fmla="*/ 0 w 2547064"/>
              <a:gd name="connsiteY0" fmla="*/ 83174 h 2912099"/>
              <a:gd name="connsiteX1" fmla="*/ 2124075 w 2547064"/>
              <a:gd name="connsiteY1" fmla="*/ 2912099 h 2912099"/>
              <a:gd name="connsiteX0" fmla="*/ 0 w 2516667"/>
              <a:gd name="connsiteY0" fmla="*/ 67051 h 2895976"/>
              <a:gd name="connsiteX1" fmla="*/ 2124075 w 2516667"/>
              <a:gd name="connsiteY1" fmla="*/ 2895976 h 2895976"/>
              <a:gd name="connsiteX0" fmla="*/ 0 w 2560629"/>
              <a:gd name="connsiteY0" fmla="*/ 67413 h 2886813"/>
              <a:gd name="connsiteX1" fmla="*/ 2181225 w 2560629"/>
              <a:gd name="connsiteY1" fmla="*/ 2886813 h 2886813"/>
              <a:gd name="connsiteX0" fmla="*/ 0 w 2489041"/>
              <a:gd name="connsiteY0" fmla="*/ 68475 h 2887875"/>
              <a:gd name="connsiteX1" fmla="*/ 2181225 w 2489041"/>
              <a:gd name="connsiteY1" fmla="*/ 2887875 h 2887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489041" h="2887875">
                <a:moveTo>
                  <a:pt x="0" y="68475"/>
                </a:moveTo>
                <a:cubicBezTo>
                  <a:pt x="2676525" y="-318875"/>
                  <a:pt x="2800350" y="979700"/>
                  <a:pt x="2181225" y="2887875"/>
                </a:cubicBezTo>
              </a:path>
            </a:pathLst>
          </a:cu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1123950" y="1552575"/>
            <a:ext cx="2343150" cy="3124371"/>
          </a:xfrm>
          <a:custGeom>
            <a:avLst/>
            <a:gdLst>
              <a:gd name="connsiteX0" fmla="*/ 171450 w 2343150"/>
              <a:gd name="connsiteY0" fmla="*/ 0 h 3124200"/>
              <a:gd name="connsiteX1" fmla="*/ 0 w 2343150"/>
              <a:gd name="connsiteY1" fmla="*/ 3124200 h 3124200"/>
              <a:gd name="connsiteX2" fmla="*/ 2343150 w 2343150"/>
              <a:gd name="connsiteY2" fmla="*/ 2838450 h 3124200"/>
              <a:gd name="connsiteX0" fmla="*/ 171450 w 2343150"/>
              <a:gd name="connsiteY0" fmla="*/ 0 h 3124200"/>
              <a:gd name="connsiteX1" fmla="*/ 0 w 2343150"/>
              <a:gd name="connsiteY1" fmla="*/ 3124200 h 3124200"/>
              <a:gd name="connsiteX2" fmla="*/ 2343150 w 2343150"/>
              <a:gd name="connsiteY2" fmla="*/ 2838450 h 3124200"/>
              <a:gd name="connsiteX0" fmla="*/ 171450 w 2343150"/>
              <a:gd name="connsiteY0" fmla="*/ 0 h 3126709"/>
              <a:gd name="connsiteX1" fmla="*/ 0 w 2343150"/>
              <a:gd name="connsiteY1" fmla="*/ 3124200 h 3126709"/>
              <a:gd name="connsiteX2" fmla="*/ 2343150 w 2343150"/>
              <a:gd name="connsiteY2" fmla="*/ 2838450 h 3126709"/>
              <a:gd name="connsiteX0" fmla="*/ 171450 w 2343150"/>
              <a:gd name="connsiteY0" fmla="*/ 0 h 3126378"/>
              <a:gd name="connsiteX1" fmla="*/ 0 w 2343150"/>
              <a:gd name="connsiteY1" fmla="*/ 3124200 h 3126378"/>
              <a:gd name="connsiteX2" fmla="*/ 2343150 w 2343150"/>
              <a:gd name="connsiteY2" fmla="*/ 2838450 h 3126378"/>
              <a:gd name="connsiteX0" fmla="*/ 171450 w 2343150"/>
              <a:gd name="connsiteY0" fmla="*/ 0 h 3124350"/>
              <a:gd name="connsiteX1" fmla="*/ 0 w 2343150"/>
              <a:gd name="connsiteY1" fmla="*/ 3124200 h 3124350"/>
              <a:gd name="connsiteX2" fmla="*/ 2343150 w 2343150"/>
              <a:gd name="connsiteY2" fmla="*/ 2838450 h 3124350"/>
              <a:gd name="connsiteX0" fmla="*/ 171450 w 2343150"/>
              <a:gd name="connsiteY0" fmla="*/ 0 h 3124346"/>
              <a:gd name="connsiteX1" fmla="*/ 0 w 2343150"/>
              <a:gd name="connsiteY1" fmla="*/ 3124200 h 3124346"/>
              <a:gd name="connsiteX2" fmla="*/ 2343150 w 2343150"/>
              <a:gd name="connsiteY2" fmla="*/ 2828925 h 3124346"/>
              <a:gd name="connsiteX0" fmla="*/ 171450 w 2343150"/>
              <a:gd name="connsiteY0" fmla="*/ 0 h 3124371"/>
              <a:gd name="connsiteX1" fmla="*/ 0 w 2343150"/>
              <a:gd name="connsiteY1" fmla="*/ 3124200 h 3124371"/>
              <a:gd name="connsiteX2" fmla="*/ 2343150 w 2343150"/>
              <a:gd name="connsiteY2" fmla="*/ 2828925 h 3124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43150" h="3124371">
                <a:moveTo>
                  <a:pt x="171450" y="0"/>
                </a:moveTo>
                <a:lnTo>
                  <a:pt x="0" y="3124200"/>
                </a:lnTo>
                <a:cubicBezTo>
                  <a:pt x="1390650" y="3133725"/>
                  <a:pt x="1714500" y="2743200"/>
                  <a:pt x="2343150" y="2828925"/>
                </a:cubicBezTo>
              </a:path>
            </a:pathLst>
          </a:cu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1919071" y="2104728"/>
            <a:ext cx="384959" cy="2079589"/>
            <a:chOff x="1489464" y="2611668"/>
            <a:chExt cx="202216" cy="1563089"/>
          </a:xfrm>
        </p:grpSpPr>
        <p:cxnSp>
          <p:nvCxnSpPr>
            <p:cNvPr id="7" name="Straight Arrow Connector 6"/>
            <p:cNvCxnSpPr/>
            <p:nvPr/>
          </p:nvCxnSpPr>
          <p:spPr>
            <a:xfrm>
              <a:off x="1691680" y="2611668"/>
              <a:ext cx="0" cy="1563089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 rot="16200000">
              <a:off x="1008978" y="3276819"/>
              <a:ext cx="1138812" cy="1778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smtClean="0"/>
                <a:t>MÁ NÓN x 2</a:t>
              </a:r>
              <a:endParaRPr lang="en-US" sz="160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971800" y="1131590"/>
            <a:ext cx="1250379" cy="659110"/>
            <a:chOff x="2971800" y="1131590"/>
            <a:chExt cx="1250379" cy="659110"/>
          </a:xfrm>
        </p:grpSpPr>
        <p:sp>
          <p:nvSpPr>
            <p:cNvPr id="10" name="Freeform 9"/>
            <p:cNvSpPr/>
            <p:nvPr/>
          </p:nvSpPr>
          <p:spPr>
            <a:xfrm>
              <a:off x="2971800" y="1409700"/>
              <a:ext cx="504825" cy="381000"/>
            </a:xfrm>
            <a:custGeom>
              <a:avLst/>
              <a:gdLst>
                <a:gd name="connsiteX0" fmla="*/ 0 w 504825"/>
                <a:gd name="connsiteY0" fmla="*/ 190500 h 381000"/>
                <a:gd name="connsiteX1" fmla="*/ 504825 w 504825"/>
                <a:gd name="connsiteY1" fmla="*/ 0 h 381000"/>
                <a:gd name="connsiteX2" fmla="*/ 76200 w 504825"/>
                <a:gd name="connsiteY2" fmla="*/ 381000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4825" h="381000">
                  <a:moveTo>
                    <a:pt x="0" y="190500"/>
                  </a:moveTo>
                  <a:lnTo>
                    <a:pt x="504825" y="0"/>
                  </a:lnTo>
                  <a:lnTo>
                    <a:pt x="76200" y="381000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476625" y="1131590"/>
              <a:ext cx="7455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1cm</a:t>
              </a:r>
              <a:endParaRPr lang="en-US"/>
            </a:p>
          </p:txBody>
        </p:sp>
      </p:grpSp>
      <p:sp>
        <p:nvSpPr>
          <p:cNvPr id="14" name="Freeform 13"/>
          <p:cNvSpPr/>
          <p:nvPr/>
        </p:nvSpPr>
        <p:spPr>
          <a:xfrm>
            <a:off x="4932040" y="1500922"/>
            <a:ext cx="783704" cy="3433167"/>
          </a:xfrm>
          <a:custGeom>
            <a:avLst/>
            <a:gdLst>
              <a:gd name="connsiteX0" fmla="*/ 0 w 1171575"/>
              <a:gd name="connsiteY0" fmla="*/ 9525 h 4705350"/>
              <a:gd name="connsiteX1" fmla="*/ 257175 w 1171575"/>
              <a:gd name="connsiteY1" fmla="*/ 4705350 h 4705350"/>
              <a:gd name="connsiteX2" fmla="*/ 942975 w 1171575"/>
              <a:gd name="connsiteY2" fmla="*/ 4686300 h 4705350"/>
              <a:gd name="connsiteX3" fmla="*/ 1171575 w 1171575"/>
              <a:gd name="connsiteY3" fmla="*/ 0 h 4705350"/>
              <a:gd name="connsiteX4" fmla="*/ 0 w 1171575"/>
              <a:gd name="connsiteY4" fmla="*/ 9525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1575" h="4705350">
                <a:moveTo>
                  <a:pt x="0" y="9525"/>
                </a:moveTo>
                <a:lnTo>
                  <a:pt x="257175" y="4705350"/>
                </a:lnTo>
                <a:lnTo>
                  <a:pt x="942975" y="4686300"/>
                </a:lnTo>
                <a:lnTo>
                  <a:pt x="1171575" y="0"/>
                </a:lnTo>
                <a:lnTo>
                  <a:pt x="0" y="9525"/>
                </a:lnTo>
                <a:close/>
              </a:path>
            </a:pathLst>
          </a:custGeom>
          <a:noFill/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/>
        </p:nvSpPr>
        <p:spPr>
          <a:xfrm>
            <a:off x="4743450" y="1485900"/>
            <a:ext cx="1162050" cy="3457575"/>
          </a:xfrm>
          <a:custGeom>
            <a:avLst/>
            <a:gdLst>
              <a:gd name="connsiteX0" fmla="*/ 247650 w 1162050"/>
              <a:gd name="connsiteY0" fmla="*/ 3457575 h 3457575"/>
              <a:gd name="connsiteX1" fmla="*/ 981075 w 1162050"/>
              <a:gd name="connsiteY1" fmla="*/ 3419475 h 3457575"/>
              <a:gd name="connsiteX2" fmla="*/ 1162050 w 1162050"/>
              <a:gd name="connsiteY2" fmla="*/ 0 h 3457575"/>
              <a:gd name="connsiteX3" fmla="*/ 0 w 1162050"/>
              <a:gd name="connsiteY3" fmla="*/ 38100 h 3457575"/>
              <a:gd name="connsiteX4" fmla="*/ 247650 w 1162050"/>
              <a:gd name="connsiteY4" fmla="*/ 3457575 h 3457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2050" h="3457575">
                <a:moveTo>
                  <a:pt x="247650" y="3457575"/>
                </a:moveTo>
                <a:lnTo>
                  <a:pt x="981075" y="3419475"/>
                </a:lnTo>
                <a:lnTo>
                  <a:pt x="1162050" y="0"/>
                </a:lnTo>
                <a:lnTo>
                  <a:pt x="0" y="38100"/>
                </a:lnTo>
                <a:lnTo>
                  <a:pt x="247650" y="3457575"/>
                </a:lnTo>
                <a:close/>
              </a:path>
            </a:pathLst>
          </a:custGeom>
          <a:noFill/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5657850" y="2104728"/>
            <a:ext cx="1218406" cy="724197"/>
            <a:chOff x="5657850" y="2104728"/>
            <a:chExt cx="1218406" cy="724197"/>
          </a:xfrm>
        </p:grpSpPr>
        <p:sp>
          <p:nvSpPr>
            <p:cNvPr id="19" name="Freeform 18"/>
            <p:cNvSpPr/>
            <p:nvPr/>
          </p:nvSpPr>
          <p:spPr>
            <a:xfrm>
              <a:off x="5657850" y="2409825"/>
              <a:ext cx="638175" cy="419100"/>
            </a:xfrm>
            <a:custGeom>
              <a:avLst/>
              <a:gdLst>
                <a:gd name="connsiteX0" fmla="*/ 0 w 638175"/>
                <a:gd name="connsiteY0" fmla="*/ 333375 h 419100"/>
                <a:gd name="connsiteX1" fmla="*/ 638175 w 638175"/>
                <a:gd name="connsiteY1" fmla="*/ 0 h 419100"/>
                <a:gd name="connsiteX2" fmla="*/ 190500 w 638175"/>
                <a:gd name="connsiteY2" fmla="*/ 419100 h 41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38175" h="419100">
                  <a:moveTo>
                    <a:pt x="0" y="333375"/>
                  </a:moveTo>
                  <a:lnTo>
                    <a:pt x="638175" y="0"/>
                  </a:lnTo>
                  <a:lnTo>
                    <a:pt x="190500" y="419100"/>
                  </a:lnTo>
                </a:path>
              </a:pathLst>
            </a:cu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296025" y="2104728"/>
              <a:ext cx="5802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1cm</a:t>
              </a:r>
              <a:endParaRPr lang="en-US"/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350" y="1914744"/>
            <a:ext cx="420249" cy="247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0022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1563638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MỘT SỐ HÌNH ẢNH THAM KHẢO VỀ NÓN ÁO JACKET</a:t>
            </a:r>
            <a:endParaRPr lang="en-US" sz="400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5220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0"/>
            <a:ext cx="4715272" cy="502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1339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85" t="-3324" r="21965" b="51662"/>
          <a:stretch/>
        </p:blipFill>
        <p:spPr>
          <a:xfrm>
            <a:off x="2555776" y="483517"/>
            <a:ext cx="3992437" cy="3858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93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03" r="16251"/>
          <a:stretch/>
        </p:blipFill>
        <p:spPr>
          <a:xfrm>
            <a:off x="251520" y="199872"/>
            <a:ext cx="3240360" cy="4943628"/>
          </a:xfrm>
          <a:prstGeom prst="rect">
            <a:avLst/>
          </a:prstGeom>
        </p:spPr>
      </p:pic>
      <p:sp>
        <p:nvSpPr>
          <p:cNvPr id="7" name="Freeform 6"/>
          <p:cNvSpPr/>
          <p:nvPr/>
        </p:nvSpPr>
        <p:spPr>
          <a:xfrm>
            <a:off x="4788024" y="792351"/>
            <a:ext cx="3024336" cy="3758669"/>
          </a:xfrm>
          <a:custGeom>
            <a:avLst/>
            <a:gdLst>
              <a:gd name="connsiteX0" fmla="*/ 0 w 1962150"/>
              <a:gd name="connsiteY0" fmla="*/ 2600325 h 2600325"/>
              <a:gd name="connsiteX1" fmla="*/ 152400 w 1962150"/>
              <a:gd name="connsiteY1" fmla="*/ 0 h 2600325"/>
              <a:gd name="connsiteX2" fmla="*/ 1962150 w 1962150"/>
              <a:gd name="connsiteY2" fmla="*/ 2333625 h 2600325"/>
              <a:gd name="connsiteX3" fmla="*/ 0 w 1962150"/>
              <a:gd name="connsiteY3" fmla="*/ 2600325 h 2600325"/>
              <a:gd name="connsiteX0" fmla="*/ 0 w 2072857"/>
              <a:gd name="connsiteY0" fmla="*/ 2600325 h 2600325"/>
              <a:gd name="connsiteX1" fmla="*/ 152400 w 2072857"/>
              <a:gd name="connsiteY1" fmla="*/ 0 h 2600325"/>
              <a:gd name="connsiteX2" fmla="*/ 1962150 w 2072857"/>
              <a:gd name="connsiteY2" fmla="*/ 2333625 h 2600325"/>
              <a:gd name="connsiteX3" fmla="*/ 0 w 2072857"/>
              <a:gd name="connsiteY3" fmla="*/ 2600325 h 2600325"/>
              <a:gd name="connsiteX0" fmla="*/ 0 w 2231148"/>
              <a:gd name="connsiteY0" fmla="*/ 2678442 h 2678442"/>
              <a:gd name="connsiteX1" fmla="*/ 152400 w 2231148"/>
              <a:gd name="connsiteY1" fmla="*/ 78117 h 2678442"/>
              <a:gd name="connsiteX2" fmla="*/ 1962150 w 2231148"/>
              <a:gd name="connsiteY2" fmla="*/ 2411742 h 2678442"/>
              <a:gd name="connsiteX3" fmla="*/ 0 w 2231148"/>
              <a:gd name="connsiteY3" fmla="*/ 2678442 h 2678442"/>
              <a:gd name="connsiteX0" fmla="*/ 0 w 2201799"/>
              <a:gd name="connsiteY0" fmla="*/ 2677979 h 2677979"/>
              <a:gd name="connsiteX1" fmla="*/ 152400 w 2201799"/>
              <a:gd name="connsiteY1" fmla="*/ 77654 h 2677979"/>
              <a:gd name="connsiteX2" fmla="*/ 1962150 w 2201799"/>
              <a:gd name="connsiteY2" fmla="*/ 2411279 h 2677979"/>
              <a:gd name="connsiteX3" fmla="*/ 0 w 2201799"/>
              <a:gd name="connsiteY3" fmla="*/ 2677979 h 2677979"/>
              <a:gd name="connsiteX0" fmla="*/ 0 w 2241721"/>
              <a:gd name="connsiteY0" fmla="*/ 2672208 h 2672208"/>
              <a:gd name="connsiteX1" fmla="*/ 152400 w 2241721"/>
              <a:gd name="connsiteY1" fmla="*/ 71883 h 2672208"/>
              <a:gd name="connsiteX2" fmla="*/ 1962150 w 2241721"/>
              <a:gd name="connsiteY2" fmla="*/ 2405508 h 2672208"/>
              <a:gd name="connsiteX3" fmla="*/ 0 w 2241721"/>
              <a:gd name="connsiteY3" fmla="*/ 2672208 h 2672208"/>
              <a:gd name="connsiteX0" fmla="*/ 0 w 2241721"/>
              <a:gd name="connsiteY0" fmla="*/ 2672208 h 2682718"/>
              <a:gd name="connsiteX1" fmla="*/ 152400 w 2241721"/>
              <a:gd name="connsiteY1" fmla="*/ 71883 h 2682718"/>
              <a:gd name="connsiteX2" fmla="*/ 1962150 w 2241721"/>
              <a:gd name="connsiteY2" fmla="*/ 2405508 h 2682718"/>
              <a:gd name="connsiteX3" fmla="*/ 0 w 2241721"/>
              <a:gd name="connsiteY3" fmla="*/ 2672208 h 2682718"/>
              <a:gd name="connsiteX0" fmla="*/ 0 w 2241721"/>
              <a:gd name="connsiteY0" fmla="*/ 2672208 h 2680595"/>
              <a:gd name="connsiteX1" fmla="*/ 152400 w 2241721"/>
              <a:gd name="connsiteY1" fmla="*/ 71883 h 2680595"/>
              <a:gd name="connsiteX2" fmla="*/ 1962150 w 2241721"/>
              <a:gd name="connsiteY2" fmla="*/ 2405508 h 2680595"/>
              <a:gd name="connsiteX3" fmla="*/ 0 w 2241721"/>
              <a:gd name="connsiteY3" fmla="*/ 2672208 h 2680595"/>
              <a:gd name="connsiteX0" fmla="*/ 0 w 2241721"/>
              <a:gd name="connsiteY0" fmla="*/ 2672208 h 2678549"/>
              <a:gd name="connsiteX1" fmla="*/ 152400 w 2241721"/>
              <a:gd name="connsiteY1" fmla="*/ 71883 h 2678549"/>
              <a:gd name="connsiteX2" fmla="*/ 1962150 w 2241721"/>
              <a:gd name="connsiteY2" fmla="*/ 2405508 h 2678549"/>
              <a:gd name="connsiteX3" fmla="*/ 0 w 2241721"/>
              <a:gd name="connsiteY3" fmla="*/ 2672208 h 2678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41721" h="2678549">
                <a:moveTo>
                  <a:pt x="0" y="2672208"/>
                </a:moveTo>
                <a:lnTo>
                  <a:pt x="152400" y="71883"/>
                </a:lnTo>
                <a:cubicBezTo>
                  <a:pt x="2517775" y="-293242"/>
                  <a:pt x="2463800" y="770383"/>
                  <a:pt x="1962150" y="2405508"/>
                </a:cubicBezTo>
                <a:cubicBezTo>
                  <a:pt x="1308100" y="2418208"/>
                  <a:pt x="1158875" y="2726183"/>
                  <a:pt x="0" y="2672208"/>
                </a:cubicBezTo>
                <a:close/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1"/>
          <p:cNvSpPr/>
          <p:nvPr/>
        </p:nvSpPr>
        <p:spPr>
          <a:xfrm>
            <a:off x="4725620" y="826618"/>
            <a:ext cx="885343" cy="3716121"/>
          </a:xfrm>
          <a:custGeom>
            <a:avLst/>
            <a:gdLst>
              <a:gd name="connsiteX0" fmla="*/ 65837 w 753466"/>
              <a:gd name="connsiteY0" fmla="*/ 3716121 h 3716121"/>
              <a:gd name="connsiteX1" fmla="*/ 0 w 753466"/>
              <a:gd name="connsiteY1" fmla="*/ 2779776 h 3716121"/>
              <a:gd name="connsiteX2" fmla="*/ 753466 w 753466"/>
              <a:gd name="connsiteY2" fmla="*/ 0 h 3716121"/>
              <a:gd name="connsiteX0" fmla="*/ 65837 w 753466"/>
              <a:gd name="connsiteY0" fmla="*/ 3716121 h 3716121"/>
              <a:gd name="connsiteX1" fmla="*/ 0 w 753466"/>
              <a:gd name="connsiteY1" fmla="*/ 2779776 h 3716121"/>
              <a:gd name="connsiteX2" fmla="*/ 753466 w 753466"/>
              <a:gd name="connsiteY2" fmla="*/ 0 h 3716121"/>
              <a:gd name="connsiteX0" fmla="*/ 65837 w 799146"/>
              <a:gd name="connsiteY0" fmla="*/ 3716121 h 3716121"/>
              <a:gd name="connsiteX1" fmla="*/ 0 w 799146"/>
              <a:gd name="connsiteY1" fmla="*/ 2779776 h 3716121"/>
              <a:gd name="connsiteX2" fmla="*/ 753466 w 799146"/>
              <a:gd name="connsiteY2" fmla="*/ 0 h 3716121"/>
              <a:gd name="connsiteX0" fmla="*/ 65837 w 850116"/>
              <a:gd name="connsiteY0" fmla="*/ 3716121 h 3716121"/>
              <a:gd name="connsiteX1" fmla="*/ 0 w 850116"/>
              <a:gd name="connsiteY1" fmla="*/ 2779776 h 3716121"/>
              <a:gd name="connsiteX2" fmla="*/ 753466 w 850116"/>
              <a:gd name="connsiteY2" fmla="*/ 0 h 3716121"/>
              <a:gd name="connsiteX0" fmla="*/ 65837 w 870557"/>
              <a:gd name="connsiteY0" fmla="*/ 3716121 h 3716121"/>
              <a:gd name="connsiteX1" fmla="*/ 0 w 870557"/>
              <a:gd name="connsiteY1" fmla="*/ 2779776 h 3716121"/>
              <a:gd name="connsiteX2" fmla="*/ 753466 w 870557"/>
              <a:gd name="connsiteY2" fmla="*/ 0 h 3716121"/>
              <a:gd name="connsiteX0" fmla="*/ 65837 w 879412"/>
              <a:gd name="connsiteY0" fmla="*/ 3716121 h 3716121"/>
              <a:gd name="connsiteX1" fmla="*/ 0 w 879412"/>
              <a:gd name="connsiteY1" fmla="*/ 2779776 h 3716121"/>
              <a:gd name="connsiteX2" fmla="*/ 753466 w 879412"/>
              <a:gd name="connsiteY2" fmla="*/ 0 h 3716121"/>
              <a:gd name="connsiteX0" fmla="*/ 65837 w 885343"/>
              <a:gd name="connsiteY0" fmla="*/ 3716121 h 3716121"/>
              <a:gd name="connsiteX1" fmla="*/ 0 w 885343"/>
              <a:gd name="connsiteY1" fmla="*/ 2779776 h 3716121"/>
              <a:gd name="connsiteX2" fmla="*/ 753466 w 885343"/>
              <a:gd name="connsiteY2" fmla="*/ 0 h 3716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85343" h="3716121">
                <a:moveTo>
                  <a:pt x="65837" y="3716121"/>
                </a:moveTo>
                <a:lnTo>
                  <a:pt x="0" y="2779776"/>
                </a:lnTo>
                <a:cubicBezTo>
                  <a:pt x="1311859" y="2621281"/>
                  <a:pt x="787603" y="275539"/>
                  <a:pt x="753466" y="0"/>
                </a:cubicBezTo>
              </a:path>
            </a:pathLst>
          </a:custGeom>
          <a:ln w="3810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4784141" y="718726"/>
            <a:ext cx="3078223" cy="3824162"/>
          </a:xfrm>
          <a:custGeom>
            <a:avLst/>
            <a:gdLst>
              <a:gd name="connsiteX0" fmla="*/ 0 w 2655417"/>
              <a:gd name="connsiteY0" fmla="*/ 3701491 h 3701491"/>
              <a:gd name="connsiteX1" fmla="*/ 2655417 w 2655417"/>
              <a:gd name="connsiteY1" fmla="*/ 3328416 h 3701491"/>
              <a:gd name="connsiteX2" fmla="*/ 702259 w 2655417"/>
              <a:gd name="connsiteY2" fmla="*/ 0 h 3701491"/>
              <a:gd name="connsiteX0" fmla="*/ 0 w 2655417"/>
              <a:gd name="connsiteY0" fmla="*/ 3740892 h 3740892"/>
              <a:gd name="connsiteX1" fmla="*/ 2655417 w 2655417"/>
              <a:gd name="connsiteY1" fmla="*/ 3367817 h 3740892"/>
              <a:gd name="connsiteX2" fmla="*/ 702259 w 2655417"/>
              <a:gd name="connsiteY2" fmla="*/ 39401 h 3740892"/>
              <a:gd name="connsiteX0" fmla="*/ 0 w 3078223"/>
              <a:gd name="connsiteY0" fmla="*/ 3816698 h 3816698"/>
              <a:gd name="connsiteX1" fmla="*/ 2655417 w 3078223"/>
              <a:gd name="connsiteY1" fmla="*/ 3443623 h 3816698"/>
              <a:gd name="connsiteX2" fmla="*/ 702259 w 3078223"/>
              <a:gd name="connsiteY2" fmla="*/ 115207 h 3816698"/>
              <a:gd name="connsiteX0" fmla="*/ 0 w 3078223"/>
              <a:gd name="connsiteY0" fmla="*/ 3816698 h 3816698"/>
              <a:gd name="connsiteX1" fmla="*/ 2655417 w 3078223"/>
              <a:gd name="connsiteY1" fmla="*/ 3443623 h 3816698"/>
              <a:gd name="connsiteX2" fmla="*/ 702259 w 3078223"/>
              <a:gd name="connsiteY2" fmla="*/ 115207 h 3816698"/>
              <a:gd name="connsiteX0" fmla="*/ 0 w 3078223"/>
              <a:gd name="connsiteY0" fmla="*/ 3816698 h 3824162"/>
              <a:gd name="connsiteX1" fmla="*/ 2655417 w 3078223"/>
              <a:gd name="connsiteY1" fmla="*/ 3443623 h 3824162"/>
              <a:gd name="connsiteX2" fmla="*/ 702259 w 3078223"/>
              <a:gd name="connsiteY2" fmla="*/ 115207 h 382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8223" h="3824162">
                <a:moveTo>
                  <a:pt x="0" y="3816698"/>
                </a:moveTo>
                <a:cubicBezTo>
                  <a:pt x="1250899" y="3897166"/>
                  <a:pt x="1660550" y="3297319"/>
                  <a:pt x="2655417" y="3443623"/>
                </a:cubicBezTo>
                <a:cubicBezTo>
                  <a:pt x="3664915" y="205428"/>
                  <a:pt x="2809037" y="-274937"/>
                  <a:pt x="702259" y="115207"/>
                </a:cubicBezTo>
              </a:path>
            </a:pathLst>
          </a:custGeom>
          <a:ln w="3810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15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545757" y="0"/>
            <a:ext cx="3538411" cy="546900"/>
          </a:xfrm>
          <a:solidFill>
            <a:schemeClr val="accent6"/>
          </a:solidFill>
        </p:spPr>
        <p:txBody>
          <a:bodyPr>
            <a:normAutofit/>
          </a:bodyPr>
          <a:lstStyle/>
          <a:p>
            <a:r>
              <a:rPr lang="en-US" sz="2800" smtClean="0"/>
              <a:t>CỦNG CỐ KIẾN THỨC</a:t>
            </a:r>
            <a:endParaRPr lang="en-US" sz="28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7" t="6748" b="6578"/>
          <a:stretch/>
        </p:blipFill>
        <p:spPr>
          <a:xfrm>
            <a:off x="107504" y="867719"/>
            <a:ext cx="3124096" cy="37554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25" t="3163" r="14735" b="58871"/>
          <a:stretch/>
        </p:blipFill>
        <p:spPr>
          <a:xfrm>
            <a:off x="2933645" y="721121"/>
            <a:ext cx="3150523" cy="411408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27584" y="4628957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ÁO NÓN 2 MẢNH</a:t>
            </a:r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3707904" y="463656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ÁO NÓN 3 MẢNH</a:t>
            </a:r>
            <a:endParaRPr lang="en-US"/>
          </a:p>
        </p:txBody>
      </p:sp>
      <p:sp>
        <p:nvSpPr>
          <p:cNvPr id="15" name="Freeform 14"/>
          <p:cNvSpPr/>
          <p:nvPr/>
        </p:nvSpPr>
        <p:spPr>
          <a:xfrm>
            <a:off x="6156176" y="1282546"/>
            <a:ext cx="1964202" cy="2683812"/>
          </a:xfrm>
          <a:custGeom>
            <a:avLst/>
            <a:gdLst>
              <a:gd name="connsiteX0" fmla="*/ 0 w 1962150"/>
              <a:gd name="connsiteY0" fmla="*/ 2600325 h 2600325"/>
              <a:gd name="connsiteX1" fmla="*/ 152400 w 1962150"/>
              <a:gd name="connsiteY1" fmla="*/ 0 h 2600325"/>
              <a:gd name="connsiteX2" fmla="*/ 1962150 w 1962150"/>
              <a:gd name="connsiteY2" fmla="*/ 2333625 h 2600325"/>
              <a:gd name="connsiteX3" fmla="*/ 0 w 1962150"/>
              <a:gd name="connsiteY3" fmla="*/ 2600325 h 2600325"/>
              <a:gd name="connsiteX0" fmla="*/ 0 w 2072857"/>
              <a:gd name="connsiteY0" fmla="*/ 2600325 h 2600325"/>
              <a:gd name="connsiteX1" fmla="*/ 152400 w 2072857"/>
              <a:gd name="connsiteY1" fmla="*/ 0 h 2600325"/>
              <a:gd name="connsiteX2" fmla="*/ 1962150 w 2072857"/>
              <a:gd name="connsiteY2" fmla="*/ 2333625 h 2600325"/>
              <a:gd name="connsiteX3" fmla="*/ 0 w 2072857"/>
              <a:gd name="connsiteY3" fmla="*/ 2600325 h 2600325"/>
              <a:gd name="connsiteX0" fmla="*/ 0 w 2231148"/>
              <a:gd name="connsiteY0" fmla="*/ 2678442 h 2678442"/>
              <a:gd name="connsiteX1" fmla="*/ 152400 w 2231148"/>
              <a:gd name="connsiteY1" fmla="*/ 78117 h 2678442"/>
              <a:gd name="connsiteX2" fmla="*/ 1962150 w 2231148"/>
              <a:gd name="connsiteY2" fmla="*/ 2411742 h 2678442"/>
              <a:gd name="connsiteX3" fmla="*/ 0 w 2231148"/>
              <a:gd name="connsiteY3" fmla="*/ 2678442 h 2678442"/>
              <a:gd name="connsiteX0" fmla="*/ 0 w 2201799"/>
              <a:gd name="connsiteY0" fmla="*/ 2677979 h 2677979"/>
              <a:gd name="connsiteX1" fmla="*/ 152400 w 2201799"/>
              <a:gd name="connsiteY1" fmla="*/ 77654 h 2677979"/>
              <a:gd name="connsiteX2" fmla="*/ 1962150 w 2201799"/>
              <a:gd name="connsiteY2" fmla="*/ 2411279 h 2677979"/>
              <a:gd name="connsiteX3" fmla="*/ 0 w 2201799"/>
              <a:gd name="connsiteY3" fmla="*/ 2677979 h 2677979"/>
              <a:gd name="connsiteX0" fmla="*/ 0 w 2241721"/>
              <a:gd name="connsiteY0" fmla="*/ 2672208 h 2672208"/>
              <a:gd name="connsiteX1" fmla="*/ 152400 w 2241721"/>
              <a:gd name="connsiteY1" fmla="*/ 71883 h 2672208"/>
              <a:gd name="connsiteX2" fmla="*/ 1962150 w 2241721"/>
              <a:gd name="connsiteY2" fmla="*/ 2405508 h 2672208"/>
              <a:gd name="connsiteX3" fmla="*/ 0 w 2241721"/>
              <a:gd name="connsiteY3" fmla="*/ 2672208 h 2672208"/>
              <a:gd name="connsiteX0" fmla="*/ 0 w 2241721"/>
              <a:gd name="connsiteY0" fmla="*/ 2672208 h 2682718"/>
              <a:gd name="connsiteX1" fmla="*/ 152400 w 2241721"/>
              <a:gd name="connsiteY1" fmla="*/ 71883 h 2682718"/>
              <a:gd name="connsiteX2" fmla="*/ 1962150 w 2241721"/>
              <a:gd name="connsiteY2" fmla="*/ 2405508 h 2682718"/>
              <a:gd name="connsiteX3" fmla="*/ 0 w 2241721"/>
              <a:gd name="connsiteY3" fmla="*/ 2672208 h 2682718"/>
              <a:gd name="connsiteX0" fmla="*/ 0 w 2241721"/>
              <a:gd name="connsiteY0" fmla="*/ 2672208 h 2680595"/>
              <a:gd name="connsiteX1" fmla="*/ 152400 w 2241721"/>
              <a:gd name="connsiteY1" fmla="*/ 71883 h 2680595"/>
              <a:gd name="connsiteX2" fmla="*/ 1962150 w 2241721"/>
              <a:gd name="connsiteY2" fmla="*/ 2405508 h 2680595"/>
              <a:gd name="connsiteX3" fmla="*/ 0 w 2241721"/>
              <a:gd name="connsiteY3" fmla="*/ 2672208 h 2680595"/>
              <a:gd name="connsiteX0" fmla="*/ 0 w 2241721"/>
              <a:gd name="connsiteY0" fmla="*/ 2672208 h 2678549"/>
              <a:gd name="connsiteX1" fmla="*/ 152400 w 2241721"/>
              <a:gd name="connsiteY1" fmla="*/ 71883 h 2678549"/>
              <a:gd name="connsiteX2" fmla="*/ 1962150 w 2241721"/>
              <a:gd name="connsiteY2" fmla="*/ 2405508 h 2678549"/>
              <a:gd name="connsiteX3" fmla="*/ 0 w 2241721"/>
              <a:gd name="connsiteY3" fmla="*/ 2672208 h 26785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41721" h="2678549">
                <a:moveTo>
                  <a:pt x="0" y="2672208"/>
                </a:moveTo>
                <a:lnTo>
                  <a:pt x="152400" y="71883"/>
                </a:lnTo>
                <a:cubicBezTo>
                  <a:pt x="2517775" y="-293242"/>
                  <a:pt x="2463800" y="770383"/>
                  <a:pt x="1962150" y="2405508"/>
                </a:cubicBezTo>
                <a:cubicBezTo>
                  <a:pt x="1308100" y="2418208"/>
                  <a:pt x="1158875" y="2726183"/>
                  <a:pt x="0" y="2672208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6282043" y="1634050"/>
            <a:ext cx="1474861" cy="2107686"/>
          </a:xfrm>
          <a:custGeom>
            <a:avLst/>
            <a:gdLst>
              <a:gd name="connsiteX0" fmla="*/ 0 w 1650671"/>
              <a:gd name="connsiteY0" fmla="*/ 0 h 2339438"/>
              <a:gd name="connsiteX1" fmla="*/ 1650671 w 1650671"/>
              <a:gd name="connsiteY1" fmla="*/ 2339438 h 2339438"/>
              <a:gd name="connsiteX0" fmla="*/ 0 w 1808888"/>
              <a:gd name="connsiteY0" fmla="*/ 0 h 2339438"/>
              <a:gd name="connsiteX1" fmla="*/ 1650671 w 1808888"/>
              <a:gd name="connsiteY1" fmla="*/ 2339438 h 2339438"/>
              <a:gd name="connsiteX0" fmla="*/ 0 w 1845110"/>
              <a:gd name="connsiteY0" fmla="*/ 33005 h 2372443"/>
              <a:gd name="connsiteX1" fmla="*/ 1650671 w 1845110"/>
              <a:gd name="connsiteY1" fmla="*/ 2372443 h 2372443"/>
              <a:gd name="connsiteX0" fmla="*/ 0 w 1792521"/>
              <a:gd name="connsiteY0" fmla="*/ 117447 h 2456885"/>
              <a:gd name="connsiteX1" fmla="*/ 1650671 w 1792521"/>
              <a:gd name="connsiteY1" fmla="*/ 2456885 h 2456885"/>
              <a:gd name="connsiteX0" fmla="*/ 0 w 1777820"/>
              <a:gd name="connsiteY0" fmla="*/ 4959 h 2344397"/>
              <a:gd name="connsiteX1" fmla="*/ 1650671 w 1777820"/>
              <a:gd name="connsiteY1" fmla="*/ 2344397 h 2344397"/>
              <a:gd name="connsiteX0" fmla="*/ 0 w 1932078"/>
              <a:gd name="connsiteY0" fmla="*/ 86383 h 2425821"/>
              <a:gd name="connsiteX1" fmla="*/ 1650671 w 1932078"/>
              <a:gd name="connsiteY1" fmla="*/ 2425821 h 2425821"/>
              <a:gd name="connsiteX0" fmla="*/ 0 w 1838335"/>
              <a:gd name="connsiteY0" fmla="*/ 84126 h 2459190"/>
              <a:gd name="connsiteX1" fmla="*/ 1531917 w 1838335"/>
              <a:gd name="connsiteY1" fmla="*/ 2459190 h 2459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838335" h="2459190">
                <a:moveTo>
                  <a:pt x="0" y="84126"/>
                </a:moveTo>
                <a:cubicBezTo>
                  <a:pt x="1856510" y="-287967"/>
                  <a:pt x="2181101" y="586847"/>
                  <a:pt x="1531917" y="2459190"/>
                </a:cubicBezTo>
              </a:path>
            </a:pathLst>
          </a:custGeom>
          <a:ln w="28575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460432" y="987574"/>
            <a:ext cx="462636" cy="309634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491" y="1773184"/>
            <a:ext cx="500063" cy="2009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7917110" y="1634050"/>
            <a:ext cx="1279592" cy="3120938"/>
            <a:chOff x="7917110" y="1634050"/>
            <a:chExt cx="1279592" cy="3120938"/>
          </a:xfrm>
        </p:grpSpPr>
        <p:sp>
          <p:nvSpPr>
            <p:cNvPr id="19" name="TextBox 18"/>
            <p:cNvSpPr txBox="1"/>
            <p:nvPr/>
          </p:nvSpPr>
          <p:spPr>
            <a:xfrm>
              <a:off x="7917110" y="4385656"/>
              <a:ext cx="12795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ĐỈNH NÓN</a:t>
              </a:r>
              <a:endParaRPr lang="en-US"/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>
              <a:off x="8691750" y="1634050"/>
              <a:ext cx="0" cy="1873804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1102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5" grpId="0" animBg="1"/>
      <p:bldP spid="11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15816" y="483518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FF0000"/>
                </a:solidFill>
              </a:rPr>
              <a:t>CHUẨN BỊ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2139702"/>
            <a:ext cx="74309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</a:rPr>
              <a:t>- </a:t>
            </a:r>
            <a:r>
              <a:rPr lang="en-US" sz="3200">
                <a:solidFill>
                  <a:srgbClr val="00B050"/>
                </a:solidFill>
              </a:rPr>
              <a:t>Xem </a:t>
            </a:r>
            <a:r>
              <a:rPr lang="en-US" sz="3200" smtClean="0">
                <a:solidFill>
                  <a:srgbClr val="00B050"/>
                </a:solidFill>
              </a:rPr>
              <a:t>trước chương 4: Thiết </a:t>
            </a:r>
            <a:r>
              <a:rPr lang="en-US" sz="3200">
                <a:solidFill>
                  <a:srgbClr val="00B050"/>
                </a:solidFill>
              </a:rPr>
              <a:t>kế </a:t>
            </a:r>
            <a:r>
              <a:rPr lang="en-US" sz="3200" smtClean="0">
                <a:solidFill>
                  <a:srgbClr val="00B050"/>
                </a:solidFill>
              </a:rPr>
              <a:t>áo Vest nữ 2 lớp</a:t>
            </a:r>
            <a:endParaRPr lang="en-US" sz="3200">
              <a:solidFill>
                <a:srgbClr val="00B050"/>
              </a:solidFill>
            </a:endParaRPr>
          </a:p>
          <a:p>
            <a:endParaRPr lang="en-US" sz="320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2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7030A0"/>
                </a:solidFill>
                <a:latin typeface="+mn-lt"/>
              </a:rPr>
              <a:t>CẢM ƠN ĐÃ LẮNG NGHE </a:t>
            </a:r>
            <a:endParaRPr lang="en-US" b="1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726" y="1059582"/>
            <a:ext cx="4083918" cy="40839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67494"/>
            <a:ext cx="864096" cy="8640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033" y="267494"/>
            <a:ext cx="792088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19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8570</TotalTime>
  <Words>278</Words>
  <Application>Microsoft Office PowerPoint</Application>
  <PresentationFormat>On-screen Show (16:9)</PresentationFormat>
  <Paragraphs>72</Paragraphs>
  <Slides>15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1_Office Theme</vt:lpstr>
      <vt:lpstr>Office Theme</vt:lpstr>
      <vt:lpstr>1_Watermark</vt:lpstr>
      <vt:lpstr>PowerPoint Presentation</vt:lpstr>
      <vt:lpstr>PowerPoint Presentation</vt:lpstr>
      <vt:lpstr>PowerPoint Presentation</vt:lpstr>
      <vt:lpstr>PowerPoint Presentation</vt:lpstr>
      <vt:lpstr>MÔ TẢ PHẲNG</vt:lpstr>
      <vt:lpstr>ĐIỀU CHỈNH VÒNG CỔ TRÊN THÂN</vt:lpstr>
      <vt:lpstr>THIẾT KẾ</vt:lpstr>
      <vt:lpstr>QUY CÁCH CHỪA ĐƯỜNG MAY</vt:lpstr>
      <vt:lpstr>PowerPoint Presentation</vt:lpstr>
      <vt:lpstr>PowerPoint Presentation</vt:lpstr>
      <vt:lpstr>PowerPoint Presentation</vt:lpstr>
      <vt:lpstr>PowerPoint Presentation</vt:lpstr>
      <vt:lpstr>CỦNG CỐ KIẾN THỨC</vt:lpstr>
      <vt:lpstr>PowerPoint Presentation</vt:lpstr>
      <vt:lpstr>CẢM ƠN ĐÃ LẮNG NGHE </vt:lpstr>
    </vt:vector>
  </TitlesOfParts>
  <Company>Truong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</dc:creator>
  <cp:lastModifiedBy>Nguyen </cp:lastModifiedBy>
  <cp:revision>538</cp:revision>
  <dcterms:created xsi:type="dcterms:W3CDTF">2021-08-14T07:33:43Z</dcterms:created>
  <dcterms:modified xsi:type="dcterms:W3CDTF">2021-10-28T15:32:48Z</dcterms:modified>
</cp:coreProperties>
</file>