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5"/>
  </p:notesMasterIdLst>
  <p:sldIdLst>
    <p:sldId id="256" r:id="rId2"/>
    <p:sldId id="257" r:id="rId3"/>
    <p:sldId id="259" r:id="rId4"/>
    <p:sldId id="258" r:id="rId5"/>
    <p:sldId id="319" r:id="rId6"/>
    <p:sldId id="318" r:id="rId7"/>
    <p:sldId id="317" r:id="rId8"/>
    <p:sldId id="316" r:id="rId9"/>
    <p:sldId id="315" r:id="rId10"/>
    <p:sldId id="314" r:id="rId11"/>
    <p:sldId id="313" r:id="rId12"/>
    <p:sldId id="312" r:id="rId13"/>
    <p:sldId id="311" r:id="rId14"/>
    <p:sldId id="310" r:id="rId15"/>
    <p:sldId id="309" r:id="rId16"/>
    <p:sldId id="308" r:id="rId17"/>
    <p:sldId id="307" r:id="rId18"/>
    <p:sldId id="306" r:id="rId19"/>
    <p:sldId id="305" r:id="rId20"/>
    <p:sldId id="304" r:id="rId21"/>
    <p:sldId id="303" r:id="rId22"/>
    <p:sldId id="302" r:id="rId23"/>
    <p:sldId id="301" r:id="rId24"/>
    <p:sldId id="300" r:id="rId25"/>
    <p:sldId id="298" r:id="rId26"/>
    <p:sldId id="299" r:id="rId27"/>
    <p:sldId id="297" r:id="rId28"/>
    <p:sldId id="296" r:id="rId29"/>
    <p:sldId id="295" r:id="rId30"/>
    <p:sldId id="294" r:id="rId31"/>
    <p:sldId id="293" r:id="rId32"/>
    <p:sldId id="292" r:id="rId33"/>
    <p:sldId id="291" r:id="rId34"/>
    <p:sldId id="290" r:id="rId35"/>
    <p:sldId id="289" r:id="rId36"/>
    <p:sldId id="288" r:id="rId37"/>
    <p:sldId id="287" r:id="rId38"/>
    <p:sldId id="286" r:id="rId39"/>
    <p:sldId id="285" r:id="rId40"/>
    <p:sldId id="284" r:id="rId41"/>
    <p:sldId id="283" r:id="rId42"/>
    <p:sldId id="282" r:id="rId43"/>
    <p:sldId id="281" r:id="rId44"/>
    <p:sldId id="280" r:id="rId45"/>
    <p:sldId id="279" r:id="rId46"/>
    <p:sldId id="278" r:id="rId47"/>
    <p:sldId id="277" r:id="rId48"/>
    <p:sldId id="276" r:id="rId49"/>
    <p:sldId id="275" r:id="rId50"/>
    <p:sldId id="274" r:id="rId51"/>
    <p:sldId id="273" r:id="rId52"/>
    <p:sldId id="272" r:id="rId53"/>
    <p:sldId id="261" r:id="rId54"/>
    <p:sldId id="260" r:id="rId55"/>
    <p:sldId id="262" r:id="rId56"/>
    <p:sldId id="320" r:id="rId57"/>
    <p:sldId id="321" r:id="rId58"/>
    <p:sldId id="322" r:id="rId59"/>
    <p:sldId id="323" r:id="rId60"/>
    <p:sldId id="324" r:id="rId61"/>
    <p:sldId id="325" r:id="rId62"/>
    <p:sldId id="326" r:id="rId63"/>
    <p:sldId id="327" r:id="rId64"/>
    <p:sldId id="328" r:id="rId65"/>
    <p:sldId id="329" r:id="rId66"/>
    <p:sldId id="330" r:id="rId67"/>
    <p:sldId id="331" r:id="rId68"/>
    <p:sldId id="332" r:id="rId69"/>
    <p:sldId id="333" r:id="rId70"/>
    <p:sldId id="334" r:id="rId71"/>
    <p:sldId id="335" r:id="rId72"/>
    <p:sldId id="336" r:id="rId73"/>
    <p:sldId id="337" r:id="rId74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C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413" autoAdjust="0"/>
    <p:restoredTop sz="81460" autoAdjust="0"/>
  </p:normalViewPr>
  <p:slideViewPr>
    <p:cSldViewPr>
      <p:cViewPr>
        <p:scale>
          <a:sx n="75" d="100"/>
          <a:sy n="75" d="100"/>
        </p:scale>
        <p:origin x="-1608" y="-8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783989-24DD-465A-AFA0-7532857D4B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AF654A-C9E5-40DC-9546-195A9C840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238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AF654A-C9E5-40DC-9546-195A9C8404A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63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782995" cy="71319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="" xmlns:a16="http://schemas.microsoft.com/office/drawing/2014/main" id="{3997DF63-FD1A-4841-8061-5EC8DEFAA5D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3420"/>
            <a:ext cx="640080" cy="64008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="" xmlns:a16="http://schemas.microsoft.com/office/drawing/2014/main" id="{DC369A56-AB64-4A9A-ADCF-68AF1267177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920" y="4503420"/>
            <a:ext cx="640080" cy="64008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="" xmlns:a16="http://schemas.microsoft.com/office/drawing/2014/main" id="{FE71453F-8137-4F47-805F-AB83F9407B6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920" y="0"/>
            <a:ext cx="640080" cy="640080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="" xmlns:a16="http://schemas.microsoft.com/office/drawing/2014/main" id="{FA5C93CB-D1D4-4D78-B622-8450B70C21B3}"/>
              </a:ext>
            </a:extLst>
          </p:cNvPr>
          <p:cNvSpPr/>
          <p:nvPr userDrawn="1"/>
        </p:nvSpPr>
        <p:spPr>
          <a:xfrm rot="16200000">
            <a:off x="7228437" y="2548889"/>
            <a:ext cx="3505200" cy="457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="" xmlns:a16="http://schemas.microsoft.com/office/drawing/2014/main" id="{DDE790DB-94A2-4168-9C7A-B6090F4CF2BF}"/>
              </a:ext>
            </a:extLst>
          </p:cNvPr>
          <p:cNvSpPr/>
          <p:nvPr userDrawn="1"/>
        </p:nvSpPr>
        <p:spPr>
          <a:xfrm rot="10800000">
            <a:off x="5715000" y="4971312"/>
            <a:ext cx="2743200" cy="457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="" xmlns:a16="http://schemas.microsoft.com/office/drawing/2014/main" id="{AAF4AED9-B616-4418-A555-585F8D0458F7}"/>
              </a:ext>
            </a:extLst>
          </p:cNvPr>
          <p:cNvSpPr/>
          <p:nvPr userDrawn="1"/>
        </p:nvSpPr>
        <p:spPr>
          <a:xfrm rot="10800000">
            <a:off x="685800" y="4952140"/>
            <a:ext cx="2743200" cy="457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="" xmlns:a16="http://schemas.microsoft.com/office/drawing/2014/main" id="{EB510089-3CFD-4361-90C8-EB054A97AC18}"/>
              </a:ext>
            </a:extLst>
          </p:cNvPr>
          <p:cNvSpPr/>
          <p:nvPr userDrawn="1"/>
        </p:nvSpPr>
        <p:spPr>
          <a:xfrm rot="10800000" flipV="1">
            <a:off x="1752600" y="156088"/>
            <a:ext cx="1646006" cy="457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="" xmlns:a16="http://schemas.microsoft.com/office/drawing/2014/main" id="{BDE495D2-EF9D-4ED9-8875-D9CD54B510C3}"/>
              </a:ext>
            </a:extLst>
          </p:cNvPr>
          <p:cNvSpPr/>
          <p:nvPr userDrawn="1"/>
        </p:nvSpPr>
        <p:spPr>
          <a:xfrm rot="5400000" flipV="1">
            <a:off x="-668890" y="1409253"/>
            <a:ext cx="1646006" cy="457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6" y="31465"/>
            <a:ext cx="1782995" cy="71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905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19E1514-7651-4665-8E2C-EE14754E9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DDBF93C-863E-4BB6-93EE-AF19206B5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C2796D77-6D57-4104-98AE-4E791D6E4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9433F24E-1815-43CA-A883-71E61AACE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818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D1DC01E9-5F44-4C3E-8B14-3E5AE0F21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FE5395C3-BBF5-4E3F-8D9B-6B37FB22C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8DFA450-3343-4E01-ADCF-E26A56B01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37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9Slide.vn - 2019">
            <a:extLst>
              <a:ext uri="{FF2B5EF4-FFF2-40B4-BE49-F238E27FC236}">
                <a16:creationId xmlns="" xmlns:a16="http://schemas.microsoft.com/office/drawing/2014/main" id="{197E32E8-995F-4685-B283-FD4A1A6B1C54}"/>
              </a:ext>
            </a:extLst>
          </p:cNvPr>
          <p:cNvSpPr txBox="1"/>
          <p:nvPr userDrawn="1"/>
        </p:nvSpPr>
        <p:spPr>
          <a:xfrm>
            <a:off x="0" y="-1512332"/>
            <a:ext cx="91440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US" sz="1800">
                <a:solidFill>
                  <a:srgbClr val="CFCFCF"/>
                </a:solidFill>
              </a:rPr>
              <a:t>www.9slide.vn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1" r:id="rId3"/>
    <p:sldLayoutId id="2147483650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slide" Target="slide15.xml"/><Relationship Id="rId18" Type="http://schemas.openxmlformats.org/officeDocument/2006/relationships/slide" Target="slide20.xml"/><Relationship Id="rId26" Type="http://schemas.openxmlformats.org/officeDocument/2006/relationships/slide" Target="slide28.xml"/><Relationship Id="rId39" Type="http://schemas.openxmlformats.org/officeDocument/2006/relationships/slide" Target="slide41.xml"/><Relationship Id="rId3" Type="http://schemas.openxmlformats.org/officeDocument/2006/relationships/slide" Target="slide5.xml"/><Relationship Id="rId21" Type="http://schemas.openxmlformats.org/officeDocument/2006/relationships/slide" Target="slide23.xml"/><Relationship Id="rId34" Type="http://schemas.openxmlformats.org/officeDocument/2006/relationships/slide" Target="slide36.xml"/><Relationship Id="rId42" Type="http://schemas.openxmlformats.org/officeDocument/2006/relationships/slide" Target="slide44.xml"/><Relationship Id="rId47" Type="http://schemas.openxmlformats.org/officeDocument/2006/relationships/slide" Target="slide49.xml"/><Relationship Id="rId50" Type="http://schemas.openxmlformats.org/officeDocument/2006/relationships/slide" Target="slide52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5" Type="http://schemas.openxmlformats.org/officeDocument/2006/relationships/slide" Target="slide27.xml"/><Relationship Id="rId33" Type="http://schemas.openxmlformats.org/officeDocument/2006/relationships/slide" Target="slide35.xml"/><Relationship Id="rId38" Type="http://schemas.openxmlformats.org/officeDocument/2006/relationships/slide" Target="slide40.xml"/><Relationship Id="rId46" Type="http://schemas.openxmlformats.org/officeDocument/2006/relationships/slide" Target="slide48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20" Type="http://schemas.openxmlformats.org/officeDocument/2006/relationships/slide" Target="slide22.xml"/><Relationship Id="rId29" Type="http://schemas.openxmlformats.org/officeDocument/2006/relationships/slide" Target="slide31.xml"/><Relationship Id="rId41" Type="http://schemas.openxmlformats.org/officeDocument/2006/relationships/slide" Target="slide4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24" Type="http://schemas.openxmlformats.org/officeDocument/2006/relationships/slide" Target="slide26.xml"/><Relationship Id="rId32" Type="http://schemas.openxmlformats.org/officeDocument/2006/relationships/slide" Target="slide34.xml"/><Relationship Id="rId37" Type="http://schemas.openxmlformats.org/officeDocument/2006/relationships/slide" Target="slide39.xml"/><Relationship Id="rId40" Type="http://schemas.openxmlformats.org/officeDocument/2006/relationships/slide" Target="slide42.xml"/><Relationship Id="rId45" Type="http://schemas.openxmlformats.org/officeDocument/2006/relationships/slide" Target="slide47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25.xml"/><Relationship Id="rId28" Type="http://schemas.openxmlformats.org/officeDocument/2006/relationships/slide" Target="slide30.xml"/><Relationship Id="rId36" Type="http://schemas.openxmlformats.org/officeDocument/2006/relationships/slide" Target="slide38.xml"/><Relationship Id="rId49" Type="http://schemas.openxmlformats.org/officeDocument/2006/relationships/slide" Target="slide51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31" Type="http://schemas.openxmlformats.org/officeDocument/2006/relationships/slide" Target="slide33.xml"/><Relationship Id="rId44" Type="http://schemas.openxmlformats.org/officeDocument/2006/relationships/slide" Target="slide46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Relationship Id="rId22" Type="http://schemas.openxmlformats.org/officeDocument/2006/relationships/slide" Target="slide24.xml"/><Relationship Id="rId27" Type="http://schemas.openxmlformats.org/officeDocument/2006/relationships/slide" Target="slide29.xml"/><Relationship Id="rId30" Type="http://schemas.openxmlformats.org/officeDocument/2006/relationships/slide" Target="slide32.xml"/><Relationship Id="rId35" Type="http://schemas.openxmlformats.org/officeDocument/2006/relationships/slide" Target="slide37.xml"/><Relationship Id="rId43" Type="http://schemas.openxmlformats.org/officeDocument/2006/relationships/slide" Target="slide45.xml"/><Relationship Id="rId48" Type="http://schemas.openxmlformats.org/officeDocument/2006/relationships/slide" Target="slide50.xml"/><Relationship Id="rId8" Type="http://schemas.openxmlformats.org/officeDocument/2006/relationships/slide" Target="slide10.xml"/><Relationship Id="rId51" Type="http://schemas.openxmlformats.org/officeDocument/2006/relationships/slide" Target="slide5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13" Type="http://schemas.openxmlformats.org/officeDocument/2006/relationships/slide" Target="slide62.xml"/><Relationship Id="rId18" Type="http://schemas.openxmlformats.org/officeDocument/2006/relationships/slide" Target="slide67.xml"/><Relationship Id="rId3" Type="http://schemas.openxmlformats.org/officeDocument/2006/relationships/image" Target="../media/image6.png"/><Relationship Id="rId21" Type="http://schemas.openxmlformats.org/officeDocument/2006/relationships/slide" Target="slide70.xml"/><Relationship Id="rId7" Type="http://schemas.openxmlformats.org/officeDocument/2006/relationships/slide" Target="slide56.xml"/><Relationship Id="rId12" Type="http://schemas.openxmlformats.org/officeDocument/2006/relationships/slide" Target="slide61.xml"/><Relationship Id="rId17" Type="http://schemas.openxmlformats.org/officeDocument/2006/relationships/slide" Target="slide66.xml"/><Relationship Id="rId25" Type="http://schemas.openxmlformats.org/officeDocument/2006/relationships/image" Target="../media/image7.jpeg"/><Relationship Id="rId2" Type="http://schemas.openxmlformats.org/officeDocument/2006/relationships/image" Target="../media/image5.jpeg"/><Relationship Id="rId16" Type="http://schemas.openxmlformats.org/officeDocument/2006/relationships/slide" Target="slide65.xml"/><Relationship Id="rId20" Type="http://schemas.openxmlformats.org/officeDocument/2006/relationships/slide" Target="slide6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11" Type="http://schemas.openxmlformats.org/officeDocument/2006/relationships/slide" Target="slide60.xml"/><Relationship Id="rId24" Type="http://schemas.openxmlformats.org/officeDocument/2006/relationships/slide" Target="slide73.xml"/><Relationship Id="rId5" Type="http://schemas.openxmlformats.org/officeDocument/2006/relationships/slide" Target="slide55.xml"/><Relationship Id="rId15" Type="http://schemas.openxmlformats.org/officeDocument/2006/relationships/slide" Target="slide64.xml"/><Relationship Id="rId23" Type="http://schemas.openxmlformats.org/officeDocument/2006/relationships/slide" Target="slide72.xml"/><Relationship Id="rId10" Type="http://schemas.openxmlformats.org/officeDocument/2006/relationships/slide" Target="slide59.xml"/><Relationship Id="rId19" Type="http://schemas.openxmlformats.org/officeDocument/2006/relationships/slide" Target="slide68.xml"/><Relationship Id="rId4" Type="http://schemas.openxmlformats.org/officeDocument/2006/relationships/slide" Target="slide54.xml"/><Relationship Id="rId9" Type="http://schemas.openxmlformats.org/officeDocument/2006/relationships/slide" Target="slide58.xml"/><Relationship Id="rId14" Type="http://schemas.openxmlformats.org/officeDocument/2006/relationships/slide" Target="slide63.xml"/><Relationship Id="rId22" Type="http://schemas.openxmlformats.org/officeDocument/2006/relationships/slide" Target="slide7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8.jpeg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image" Target="../media/image8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8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429617"/>
            <a:ext cx="7772400" cy="1103312"/>
          </a:xfrm>
        </p:spPr>
        <p:txBody>
          <a:bodyPr>
            <a:normAutofit/>
          </a:bodyPr>
          <a:lstStyle/>
          <a:p>
            <a:r>
              <a:rPr lang="en-US" sz="3200"/>
              <a:t>TRƯỜNG CAO ĐẲNG LÝ TỰ TRỌNG TP.HCM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117600" y="1809750"/>
            <a:ext cx="6858000" cy="121920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/>
              <a:t>ĐỀ THI MÔN HỌC</a:t>
            </a:r>
          </a:p>
          <a:p>
            <a:pPr marL="0" indent="0" algn="ctr">
              <a:buNone/>
            </a:pPr>
            <a:r>
              <a:rPr lang="en-US" sz="6400" b="1">
                <a:solidFill>
                  <a:srgbClr val="FF0000"/>
                </a:solidFill>
              </a:rPr>
              <a:t>VẬT LÍ 2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60400" y="3181349"/>
            <a:ext cx="7772400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>
                <a:solidFill>
                  <a:srgbClr val="00B0F0"/>
                </a:solidFill>
              </a:rPr>
              <a:t>Học kỳ I / 2021-2022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KHỐI LỚP 20T4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3861710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7000" y="680825"/>
            <a:ext cx="381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DANH MỤC ĐỀ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67000" y="-2680"/>
            <a:ext cx="381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8" name="Oval 7">
            <a:hlinkClick r:id="rId2" action="ppaction://hlinksldjump"/>
            <a:extLst>
              <a:ext uri="{FF2B5EF4-FFF2-40B4-BE49-F238E27FC236}">
                <a16:creationId xmlns="" xmlns:a16="http://schemas.microsoft.com/office/drawing/2014/main" id="{CD4C1388-4B0E-443A-BD5B-BE2E81363E02}"/>
              </a:ext>
            </a:extLst>
          </p:cNvPr>
          <p:cNvSpPr/>
          <p:nvPr/>
        </p:nvSpPr>
        <p:spPr bwMode="auto">
          <a:xfrm>
            <a:off x="290945" y="13525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01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0" name="Oval 9">
            <a:hlinkClick r:id="rId3" action="ppaction://hlinksldjump"/>
            <a:extLst>
              <a:ext uri="{FF2B5EF4-FFF2-40B4-BE49-F238E27FC236}">
                <a16:creationId xmlns="" xmlns:a16="http://schemas.microsoft.com/office/drawing/2014/main" id="{66D3B532-C83A-4EE8-B2D3-2E7C87720ED9}"/>
              </a:ext>
            </a:extLst>
          </p:cNvPr>
          <p:cNvSpPr/>
          <p:nvPr/>
        </p:nvSpPr>
        <p:spPr bwMode="auto">
          <a:xfrm>
            <a:off x="1176250" y="13525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02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1" name="Oval 10">
            <a:hlinkClick r:id="rId4" action="ppaction://hlinksldjump"/>
            <a:extLst>
              <a:ext uri="{FF2B5EF4-FFF2-40B4-BE49-F238E27FC236}">
                <a16:creationId xmlns="" xmlns:a16="http://schemas.microsoft.com/office/drawing/2014/main" id="{D2C07D3D-B04B-48E6-9039-D63E9412B7B9}"/>
              </a:ext>
            </a:extLst>
          </p:cNvPr>
          <p:cNvSpPr/>
          <p:nvPr/>
        </p:nvSpPr>
        <p:spPr bwMode="auto">
          <a:xfrm>
            <a:off x="2061555" y="13525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03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2" name="Oval 11">
            <a:hlinkClick r:id="rId5" action="ppaction://hlinksldjump"/>
            <a:extLst>
              <a:ext uri="{FF2B5EF4-FFF2-40B4-BE49-F238E27FC236}">
                <a16:creationId xmlns="" xmlns:a16="http://schemas.microsoft.com/office/drawing/2014/main" id="{FA57E94D-5608-4A20-B9C2-DEFCFFE90967}"/>
              </a:ext>
            </a:extLst>
          </p:cNvPr>
          <p:cNvSpPr/>
          <p:nvPr/>
        </p:nvSpPr>
        <p:spPr bwMode="auto">
          <a:xfrm>
            <a:off x="2946860" y="13525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04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3" name="Oval 12">
            <a:hlinkClick r:id="rId6" action="ppaction://hlinksldjump"/>
            <a:extLst>
              <a:ext uri="{FF2B5EF4-FFF2-40B4-BE49-F238E27FC236}">
                <a16:creationId xmlns="" xmlns:a16="http://schemas.microsoft.com/office/drawing/2014/main" id="{96A5F7F0-CFA5-457D-81B4-6EFAF1D58DCD}"/>
              </a:ext>
            </a:extLst>
          </p:cNvPr>
          <p:cNvSpPr/>
          <p:nvPr/>
        </p:nvSpPr>
        <p:spPr bwMode="auto">
          <a:xfrm>
            <a:off x="3832165" y="13525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05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4" name="Oval 13">
            <a:hlinkClick r:id="rId7" action="ppaction://hlinksldjump"/>
            <a:extLst>
              <a:ext uri="{FF2B5EF4-FFF2-40B4-BE49-F238E27FC236}">
                <a16:creationId xmlns="" xmlns:a16="http://schemas.microsoft.com/office/drawing/2014/main" id="{7FECB123-8964-4E53-9C98-C4A7A58BA0D1}"/>
              </a:ext>
            </a:extLst>
          </p:cNvPr>
          <p:cNvSpPr/>
          <p:nvPr/>
        </p:nvSpPr>
        <p:spPr bwMode="auto">
          <a:xfrm>
            <a:off x="4717470" y="13525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06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5" name="Oval 14">
            <a:hlinkClick r:id="rId8" action="ppaction://hlinksldjump"/>
            <a:extLst>
              <a:ext uri="{FF2B5EF4-FFF2-40B4-BE49-F238E27FC236}">
                <a16:creationId xmlns="" xmlns:a16="http://schemas.microsoft.com/office/drawing/2014/main" id="{C0EE7A9E-E750-4AB1-A7E4-C64CC75F2864}"/>
              </a:ext>
            </a:extLst>
          </p:cNvPr>
          <p:cNvSpPr/>
          <p:nvPr/>
        </p:nvSpPr>
        <p:spPr bwMode="auto">
          <a:xfrm>
            <a:off x="5602775" y="13525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07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6" name="Oval 15">
            <a:hlinkClick r:id="rId9" action="ppaction://hlinksldjump"/>
            <a:extLst>
              <a:ext uri="{FF2B5EF4-FFF2-40B4-BE49-F238E27FC236}">
                <a16:creationId xmlns="" xmlns:a16="http://schemas.microsoft.com/office/drawing/2014/main" id="{A19199C4-506B-4F50-99E6-839EA8345508}"/>
              </a:ext>
            </a:extLst>
          </p:cNvPr>
          <p:cNvSpPr/>
          <p:nvPr/>
        </p:nvSpPr>
        <p:spPr bwMode="auto">
          <a:xfrm>
            <a:off x="6488080" y="13525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08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7" name="Oval 16">
            <a:hlinkClick r:id="rId10" action="ppaction://hlinksldjump"/>
            <a:extLst>
              <a:ext uri="{FF2B5EF4-FFF2-40B4-BE49-F238E27FC236}">
                <a16:creationId xmlns="" xmlns:a16="http://schemas.microsoft.com/office/drawing/2014/main" id="{16B73933-B0F1-450C-BF87-87ADE726FA89}"/>
              </a:ext>
            </a:extLst>
          </p:cNvPr>
          <p:cNvSpPr/>
          <p:nvPr/>
        </p:nvSpPr>
        <p:spPr bwMode="auto">
          <a:xfrm>
            <a:off x="7373385" y="13525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09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8" name="Oval 17">
            <a:hlinkClick r:id="rId11" action="ppaction://hlinksldjump"/>
            <a:extLst>
              <a:ext uri="{FF2B5EF4-FFF2-40B4-BE49-F238E27FC236}">
                <a16:creationId xmlns="" xmlns:a16="http://schemas.microsoft.com/office/drawing/2014/main" id="{FAA5481A-637F-4E06-9E75-19373C1F001C}"/>
              </a:ext>
            </a:extLst>
          </p:cNvPr>
          <p:cNvSpPr/>
          <p:nvPr/>
        </p:nvSpPr>
        <p:spPr bwMode="auto">
          <a:xfrm>
            <a:off x="8258690" y="13525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10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9" name="Oval 18">
            <a:hlinkClick r:id="rId12" action="ppaction://hlinksldjump"/>
            <a:extLst>
              <a:ext uri="{FF2B5EF4-FFF2-40B4-BE49-F238E27FC236}">
                <a16:creationId xmlns="" xmlns:a16="http://schemas.microsoft.com/office/drawing/2014/main" id="{EB939C50-9E58-4419-B076-00055CB6960C}"/>
              </a:ext>
            </a:extLst>
          </p:cNvPr>
          <p:cNvSpPr/>
          <p:nvPr/>
        </p:nvSpPr>
        <p:spPr bwMode="auto">
          <a:xfrm>
            <a:off x="290945" y="21145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11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0" name="Oval 19">
            <a:hlinkClick r:id="rId13" action="ppaction://hlinksldjump"/>
            <a:extLst>
              <a:ext uri="{FF2B5EF4-FFF2-40B4-BE49-F238E27FC236}">
                <a16:creationId xmlns="" xmlns:a16="http://schemas.microsoft.com/office/drawing/2014/main" id="{3691352E-845C-40D6-A9FA-483E3D08E42A}"/>
              </a:ext>
            </a:extLst>
          </p:cNvPr>
          <p:cNvSpPr/>
          <p:nvPr/>
        </p:nvSpPr>
        <p:spPr bwMode="auto">
          <a:xfrm>
            <a:off x="1176250" y="21145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12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1" name="Oval 20">
            <a:hlinkClick r:id="rId14" action="ppaction://hlinksldjump"/>
            <a:extLst>
              <a:ext uri="{FF2B5EF4-FFF2-40B4-BE49-F238E27FC236}">
                <a16:creationId xmlns="" xmlns:a16="http://schemas.microsoft.com/office/drawing/2014/main" id="{7D86BB33-5D5B-475C-8134-675C0FB2F03F}"/>
              </a:ext>
            </a:extLst>
          </p:cNvPr>
          <p:cNvSpPr/>
          <p:nvPr/>
        </p:nvSpPr>
        <p:spPr bwMode="auto">
          <a:xfrm>
            <a:off x="2061555" y="21145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13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2" name="Oval 21">
            <a:hlinkClick r:id="rId15" action="ppaction://hlinksldjump"/>
            <a:extLst>
              <a:ext uri="{FF2B5EF4-FFF2-40B4-BE49-F238E27FC236}">
                <a16:creationId xmlns="" xmlns:a16="http://schemas.microsoft.com/office/drawing/2014/main" id="{424839DA-3327-410F-BB86-45958C4A3660}"/>
              </a:ext>
            </a:extLst>
          </p:cNvPr>
          <p:cNvSpPr/>
          <p:nvPr/>
        </p:nvSpPr>
        <p:spPr bwMode="auto">
          <a:xfrm>
            <a:off x="2946860" y="21145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14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3" name="Oval 22">
            <a:hlinkClick r:id="rId16" action="ppaction://hlinksldjump"/>
            <a:extLst>
              <a:ext uri="{FF2B5EF4-FFF2-40B4-BE49-F238E27FC236}">
                <a16:creationId xmlns="" xmlns:a16="http://schemas.microsoft.com/office/drawing/2014/main" id="{52D0A2AF-3637-44A9-8D48-82D4E49BA490}"/>
              </a:ext>
            </a:extLst>
          </p:cNvPr>
          <p:cNvSpPr/>
          <p:nvPr/>
        </p:nvSpPr>
        <p:spPr bwMode="auto">
          <a:xfrm>
            <a:off x="3832165" y="21145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15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4" name="Oval 23">
            <a:hlinkClick r:id="rId17" action="ppaction://hlinksldjump"/>
            <a:extLst>
              <a:ext uri="{FF2B5EF4-FFF2-40B4-BE49-F238E27FC236}">
                <a16:creationId xmlns="" xmlns:a16="http://schemas.microsoft.com/office/drawing/2014/main" id="{A16E31C6-4954-4A21-86E4-C805BBC21796}"/>
              </a:ext>
            </a:extLst>
          </p:cNvPr>
          <p:cNvSpPr/>
          <p:nvPr/>
        </p:nvSpPr>
        <p:spPr bwMode="auto">
          <a:xfrm>
            <a:off x="4717470" y="21145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16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5" name="Oval 24">
            <a:hlinkClick r:id="rId18" action="ppaction://hlinksldjump"/>
            <a:extLst>
              <a:ext uri="{FF2B5EF4-FFF2-40B4-BE49-F238E27FC236}">
                <a16:creationId xmlns="" xmlns:a16="http://schemas.microsoft.com/office/drawing/2014/main" id="{20C7699B-D6D8-4999-867B-CE7FBCE2A9CA}"/>
              </a:ext>
            </a:extLst>
          </p:cNvPr>
          <p:cNvSpPr/>
          <p:nvPr/>
        </p:nvSpPr>
        <p:spPr bwMode="auto">
          <a:xfrm>
            <a:off x="5602775" y="21145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17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6" name="Oval 25">
            <a:hlinkClick r:id="rId19" action="ppaction://hlinksldjump"/>
            <a:extLst>
              <a:ext uri="{FF2B5EF4-FFF2-40B4-BE49-F238E27FC236}">
                <a16:creationId xmlns="" xmlns:a16="http://schemas.microsoft.com/office/drawing/2014/main" id="{82B534B4-367B-41D3-B4F9-FA0735892025}"/>
              </a:ext>
            </a:extLst>
          </p:cNvPr>
          <p:cNvSpPr/>
          <p:nvPr/>
        </p:nvSpPr>
        <p:spPr bwMode="auto">
          <a:xfrm>
            <a:off x="6488080" y="21145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18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7" name="Oval 26">
            <a:hlinkClick r:id="rId20" action="ppaction://hlinksldjump"/>
            <a:extLst>
              <a:ext uri="{FF2B5EF4-FFF2-40B4-BE49-F238E27FC236}">
                <a16:creationId xmlns="" xmlns:a16="http://schemas.microsoft.com/office/drawing/2014/main" id="{4D8AA768-3BBC-4A9E-A2C3-25DB517B0CB4}"/>
              </a:ext>
            </a:extLst>
          </p:cNvPr>
          <p:cNvSpPr/>
          <p:nvPr/>
        </p:nvSpPr>
        <p:spPr bwMode="auto">
          <a:xfrm>
            <a:off x="7373385" y="21145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19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8" name="Oval 27">
            <a:hlinkClick r:id="rId21" action="ppaction://hlinksldjump"/>
            <a:extLst>
              <a:ext uri="{FF2B5EF4-FFF2-40B4-BE49-F238E27FC236}">
                <a16:creationId xmlns="" xmlns:a16="http://schemas.microsoft.com/office/drawing/2014/main" id="{974CA00E-EEDA-4751-8323-577F12FFFCC4}"/>
              </a:ext>
            </a:extLst>
          </p:cNvPr>
          <p:cNvSpPr/>
          <p:nvPr/>
        </p:nvSpPr>
        <p:spPr bwMode="auto">
          <a:xfrm>
            <a:off x="8258690" y="21145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20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9" name="Oval 28">
            <a:hlinkClick r:id="rId22" action="ppaction://hlinksldjump"/>
            <a:extLst>
              <a:ext uri="{FF2B5EF4-FFF2-40B4-BE49-F238E27FC236}">
                <a16:creationId xmlns="" xmlns:a16="http://schemas.microsoft.com/office/drawing/2014/main" id="{DB3B0FED-37E1-45DD-8FCF-43D3044A9BBD}"/>
              </a:ext>
            </a:extLst>
          </p:cNvPr>
          <p:cNvSpPr/>
          <p:nvPr/>
        </p:nvSpPr>
        <p:spPr bwMode="auto">
          <a:xfrm>
            <a:off x="290945" y="28890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21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0" name="Oval 29">
            <a:hlinkClick r:id="rId23" action="ppaction://hlinksldjump"/>
            <a:extLst>
              <a:ext uri="{FF2B5EF4-FFF2-40B4-BE49-F238E27FC236}">
                <a16:creationId xmlns="" xmlns:a16="http://schemas.microsoft.com/office/drawing/2014/main" id="{28293816-D734-4065-8FB1-F2F859CE4DA6}"/>
              </a:ext>
            </a:extLst>
          </p:cNvPr>
          <p:cNvSpPr/>
          <p:nvPr/>
        </p:nvSpPr>
        <p:spPr bwMode="auto">
          <a:xfrm>
            <a:off x="1176250" y="28890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22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1" name="Oval 30">
            <a:hlinkClick r:id="rId24" action="ppaction://hlinksldjump"/>
            <a:extLst>
              <a:ext uri="{FF2B5EF4-FFF2-40B4-BE49-F238E27FC236}">
                <a16:creationId xmlns="" xmlns:a16="http://schemas.microsoft.com/office/drawing/2014/main" id="{98C6A0B3-6442-4EDB-B3FD-BCF6BF3F111D}"/>
              </a:ext>
            </a:extLst>
          </p:cNvPr>
          <p:cNvSpPr/>
          <p:nvPr/>
        </p:nvSpPr>
        <p:spPr bwMode="auto">
          <a:xfrm>
            <a:off x="2061555" y="28890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23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2" name="Oval 31">
            <a:hlinkClick r:id="rId25" action="ppaction://hlinksldjump"/>
            <a:extLst>
              <a:ext uri="{FF2B5EF4-FFF2-40B4-BE49-F238E27FC236}">
                <a16:creationId xmlns="" xmlns:a16="http://schemas.microsoft.com/office/drawing/2014/main" id="{4AB1D5DC-13F9-4731-923B-919BB6B41543}"/>
              </a:ext>
            </a:extLst>
          </p:cNvPr>
          <p:cNvSpPr/>
          <p:nvPr/>
        </p:nvSpPr>
        <p:spPr bwMode="auto">
          <a:xfrm>
            <a:off x="2946860" y="28890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24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3" name="Oval 32">
            <a:hlinkClick r:id="rId26" action="ppaction://hlinksldjump"/>
            <a:extLst>
              <a:ext uri="{FF2B5EF4-FFF2-40B4-BE49-F238E27FC236}">
                <a16:creationId xmlns="" xmlns:a16="http://schemas.microsoft.com/office/drawing/2014/main" id="{F3F46D64-E03E-4E2A-8AD6-C4E649DFB09A}"/>
              </a:ext>
            </a:extLst>
          </p:cNvPr>
          <p:cNvSpPr/>
          <p:nvPr/>
        </p:nvSpPr>
        <p:spPr bwMode="auto">
          <a:xfrm>
            <a:off x="3832165" y="28890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25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4" name="Oval 33">
            <a:hlinkClick r:id="rId27" action="ppaction://hlinksldjump"/>
            <a:extLst>
              <a:ext uri="{FF2B5EF4-FFF2-40B4-BE49-F238E27FC236}">
                <a16:creationId xmlns="" xmlns:a16="http://schemas.microsoft.com/office/drawing/2014/main" id="{653F1EE8-44E0-45AE-A483-A3158837F71C}"/>
              </a:ext>
            </a:extLst>
          </p:cNvPr>
          <p:cNvSpPr/>
          <p:nvPr/>
        </p:nvSpPr>
        <p:spPr bwMode="auto">
          <a:xfrm>
            <a:off x="4717470" y="28890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26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5" name="Oval 34">
            <a:hlinkClick r:id="rId28" action="ppaction://hlinksldjump"/>
            <a:extLst>
              <a:ext uri="{FF2B5EF4-FFF2-40B4-BE49-F238E27FC236}">
                <a16:creationId xmlns="" xmlns:a16="http://schemas.microsoft.com/office/drawing/2014/main" id="{8490AF64-5C20-47F0-B293-2C544B389EFA}"/>
              </a:ext>
            </a:extLst>
          </p:cNvPr>
          <p:cNvSpPr/>
          <p:nvPr/>
        </p:nvSpPr>
        <p:spPr bwMode="auto">
          <a:xfrm>
            <a:off x="5602775" y="28890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27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6" name="Oval 35">
            <a:hlinkClick r:id="rId29" action="ppaction://hlinksldjump"/>
            <a:extLst>
              <a:ext uri="{FF2B5EF4-FFF2-40B4-BE49-F238E27FC236}">
                <a16:creationId xmlns="" xmlns:a16="http://schemas.microsoft.com/office/drawing/2014/main" id="{C20306CC-43E5-4B7E-B0C4-AF730F5DBFC3}"/>
              </a:ext>
            </a:extLst>
          </p:cNvPr>
          <p:cNvSpPr/>
          <p:nvPr/>
        </p:nvSpPr>
        <p:spPr bwMode="auto">
          <a:xfrm>
            <a:off x="6488080" y="28890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28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7" name="Oval 36">
            <a:hlinkClick r:id="rId30" action="ppaction://hlinksldjump"/>
            <a:extLst>
              <a:ext uri="{FF2B5EF4-FFF2-40B4-BE49-F238E27FC236}">
                <a16:creationId xmlns="" xmlns:a16="http://schemas.microsoft.com/office/drawing/2014/main" id="{413750F7-103A-48C2-BD5B-3B3F728E1F85}"/>
              </a:ext>
            </a:extLst>
          </p:cNvPr>
          <p:cNvSpPr/>
          <p:nvPr/>
        </p:nvSpPr>
        <p:spPr bwMode="auto">
          <a:xfrm>
            <a:off x="7373385" y="28890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29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8" name="Oval 37">
            <a:hlinkClick r:id="rId31" action="ppaction://hlinksldjump"/>
            <a:extLst>
              <a:ext uri="{FF2B5EF4-FFF2-40B4-BE49-F238E27FC236}">
                <a16:creationId xmlns="" xmlns:a16="http://schemas.microsoft.com/office/drawing/2014/main" id="{97AE4496-A1E0-4188-8055-8044CC513EE2}"/>
              </a:ext>
            </a:extLst>
          </p:cNvPr>
          <p:cNvSpPr/>
          <p:nvPr/>
        </p:nvSpPr>
        <p:spPr bwMode="auto">
          <a:xfrm>
            <a:off x="8258690" y="28890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30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9" name="Oval 38">
            <a:hlinkClick r:id="rId32" action="ppaction://hlinksldjump"/>
            <a:extLst>
              <a:ext uri="{FF2B5EF4-FFF2-40B4-BE49-F238E27FC236}">
                <a16:creationId xmlns="" xmlns:a16="http://schemas.microsoft.com/office/drawing/2014/main" id="{565C5661-618D-4EC7-82BA-CADCCBA8B942}"/>
              </a:ext>
            </a:extLst>
          </p:cNvPr>
          <p:cNvSpPr/>
          <p:nvPr/>
        </p:nvSpPr>
        <p:spPr bwMode="auto">
          <a:xfrm>
            <a:off x="290945" y="36636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31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0" name="Oval 39">
            <a:hlinkClick r:id="rId33" action="ppaction://hlinksldjump"/>
            <a:extLst>
              <a:ext uri="{FF2B5EF4-FFF2-40B4-BE49-F238E27FC236}">
                <a16:creationId xmlns="" xmlns:a16="http://schemas.microsoft.com/office/drawing/2014/main" id="{4E9A42F0-C7AB-4CC4-A912-AA144614E737}"/>
              </a:ext>
            </a:extLst>
          </p:cNvPr>
          <p:cNvSpPr/>
          <p:nvPr/>
        </p:nvSpPr>
        <p:spPr bwMode="auto">
          <a:xfrm>
            <a:off x="1176250" y="36636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32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1" name="Oval 40">
            <a:hlinkClick r:id="rId34" action="ppaction://hlinksldjump"/>
            <a:extLst>
              <a:ext uri="{FF2B5EF4-FFF2-40B4-BE49-F238E27FC236}">
                <a16:creationId xmlns="" xmlns:a16="http://schemas.microsoft.com/office/drawing/2014/main" id="{E8250A8C-4362-44A5-BE02-D99F5F51479F}"/>
              </a:ext>
            </a:extLst>
          </p:cNvPr>
          <p:cNvSpPr/>
          <p:nvPr/>
        </p:nvSpPr>
        <p:spPr bwMode="auto">
          <a:xfrm>
            <a:off x="2061555" y="36636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33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2" name="Oval 41">
            <a:hlinkClick r:id="rId35" action="ppaction://hlinksldjump"/>
            <a:extLst>
              <a:ext uri="{FF2B5EF4-FFF2-40B4-BE49-F238E27FC236}">
                <a16:creationId xmlns="" xmlns:a16="http://schemas.microsoft.com/office/drawing/2014/main" id="{B3FC84F4-E678-43CA-B3EE-9E3969658DB5}"/>
              </a:ext>
            </a:extLst>
          </p:cNvPr>
          <p:cNvSpPr/>
          <p:nvPr/>
        </p:nvSpPr>
        <p:spPr bwMode="auto">
          <a:xfrm>
            <a:off x="2946860" y="36636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34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3" name="Oval 42">
            <a:hlinkClick r:id="rId36" action="ppaction://hlinksldjump"/>
            <a:extLst>
              <a:ext uri="{FF2B5EF4-FFF2-40B4-BE49-F238E27FC236}">
                <a16:creationId xmlns="" xmlns:a16="http://schemas.microsoft.com/office/drawing/2014/main" id="{6B513888-EB45-413F-B772-3A6E3FB8C208}"/>
              </a:ext>
            </a:extLst>
          </p:cNvPr>
          <p:cNvSpPr/>
          <p:nvPr/>
        </p:nvSpPr>
        <p:spPr bwMode="auto">
          <a:xfrm>
            <a:off x="3832165" y="36636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35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4" name="Oval 43">
            <a:hlinkClick r:id="rId37" action="ppaction://hlinksldjump"/>
            <a:extLst>
              <a:ext uri="{FF2B5EF4-FFF2-40B4-BE49-F238E27FC236}">
                <a16:creationId xmlns="" xmlns:a16="http://schemas.microsoft.com/office/drawing/2014/main" id="{BFCA2D95-6898-4E8A-ABD8-CCFE54FBD127}"/>
              </a:ext>
            </a:extLst>
          </p:cNvPr>
          <p:cNvSpPr/>
          <p:nvPr/>
        </p:nvSpPr>
        <p:spPr bwMode="auto">
          <a:xfrm>
            <a:off x="4717470" y="36636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36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5" name="Oval 44">
            <a:hlinkClick r:id="rId38" action="ppaction://hlinksldjump"/>
            <a:extLst>
              <a:ext uri="{FF2B5EF4-FFF2-40B4-BE49-F238E27FC236}">
                <a16:creationId xmlns="" xmlns:a16="http://schemas.microsoft.com/office/drawing/2014/main" id="{4F15F38A-530D-46E9-AB86-0172F1DB1549}"/>
              </a:ext>
            </a:extLst>
          </p:cNvPr>
          <p:cNvSpPr/>
          <p:nvPr/>
        </p:nvSpPr>
        <p:spPr bwMode="auto">
          <a:xfrm>
            <a:off x="5602775" y="36636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37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6" name="Oval 45">
            <a:hlinkClick r:id="rId39" action="ppaction://hlinksldjump"/>
            <a:extLst>
              <a:ext uri="{FF2B5EF4-FFF2-40B4-BE49-F238E27FC236}">
                <a16:creationId xmlns="" xmlns:a16="http://schemas.microsoft.com/office/drawing/2014/main" id="{5E2A7774-CCAF-430F-B20E-CA3D25235BD1}"/>
              </a:ext>
            </a:extLst>
          </p:cNvPr>
          <p:cNvSpPr/>
          <p:nvPr/>
        </p:nvSpPr>
        <p:spPr bwMode="auto">
          <a:xfrm>
            <a:off x="6488080" y="36636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38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7" name="Oval 46">
            <a:hlinkClick r:id="rId40" action="ppaction://hlinksldjump"/>
            <a:extLst>
              <a:ext uri="{FF2B5EF4-FFF2-40B4-BE49-F238E27FC236}">
                <a16:creationId xmlns="" xmlns:a16="http://schemas.microsoft.com/office/drawing/2014/main" id="{4813A51F-3478-4FFB-BD25-9F7ACE3C47FD}"/>
              </a:ext>
            </a:extLst>
          </p:cNvPr>
          <p:cNvSpPr/>
          <p:nvPr/>
        </p:nvSpPr>
        <p:spPr bwMode="auto">
          <a:xfrm>
            <a:off x="7373385" y="36636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39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8" name="Oval 47">
            <a:hlinkClick r:id="rId41" action="ppaction://hlinksldjump"/>
            <a:extLst>
              <a:ext uri="{FF2B5EF4-FFF2-40B4-BE49-F238E27FC236}">
                <a16:creationId xmlns="" xmlns:a16="http://schemas.microsoft.com/office/drawing/2014/main" id="{5921C08E-0135-4B71-A5A6-19204CA0DABB}"/>
              </a:ext>
            </a:extLst>
          </p:cNvPr>
          <p:cNvSpPr/>
          <p:nvPr/>
        </p:nvSpPr>
        <p:spPr bwMode="auto">
          <a:xfrm>
            <a:off x="8258690" y="36636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40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2" name="Oval 5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320F181E-057A-47D3-82C1-FFB387311EC6}"/>
              </a:ext>
            </a:extLst>
          </p:cNvPr>
          <p:cNvSpPr/>
          <p:nvPr/>
        </p:nvSpPr>
        <p:spPr bwMode="auto">
          <a:xfrm>
            <a:off x="290945" y="43924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41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3" name="Oval 52">
            <a:hlinkClick r:id="rId43" action="ppaction://hlinksldjump"/>
            <a:extLst>
              <a:ext uri="{FF2B5EF4-FFF2-40B4-BE49-F238E27FC236}">
                <a16:creationId xmlns="" xmlns:a16="http://schemas.microsoft.com/office/drawing/2014/main" id="{4645EA19-CBBE-4E43-998B-9F4FA317174C}"/>
              </a:ext>
            </a:extLst>
          </p:cNvPr>
          <p:cNvSpPr/>
          <p:nvPr/>
        </p:nvSpPr>
        <p:spPr bwMode="auto">
          <a:xfrm>
            <a:off x="1176250" y="43924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42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4" name="Oval 53">
            <a:hlinkClick r:id="rId44" action="ppaction://hlinksldjump"/>
            <a:extLst>
              <a:ext uri="{FF2B5EF4-FFF2-40B4-BE49-F238E27FC236}">
                <a16:creationId xmlns="" xmlns:a16="http://schemas.microsoft.com/office/drawing/2014/main" id="{93BDFD97-9A03-426A-835E-0ACFC06BDB9E}"/>
              </a:ext>
            </a:extLst>
          </p:cNvPr>
          <p:cNvSpPr/>
          <p:nvPr/>
        </p:nvSpPr>
        <p:spPr bwMode="auto">
          <a:xfrm>
            <a:off x="2061555" y="43924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43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5" name="Oval 54">
            <a:hlinkClick r:id="rId45" action="ppaction://hlinksldjump"/>
            <a:extLst>
              <a:ext uri="{FF2B5EF4-FFF2-40B4-BE49-F238E27FC236}">
                <a16:creationId xmlns="" xmlns:a16="http://schemas.microsoft.com/office/drawing/2014/main" id="{ACB67904-B003-4B48-820B-B11B25F604D7}"/>
              </a:ext>
            </a:extLst>
          </p:cNvPr>
          <p:cNvSpPr/>
          <p:nvPr/>
        </p:nvSpPr>
        <p:spPr bwMode="auto">
          <a:xfrm>
            <a:off x="2946860" y="43924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44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6" name="Oval 55">
            <a:hlinkClick r:id="rId46" action="ppaction://hlinksldjump"/>
            <a:extLst>
              <a:ext uri="{FF2B5EF4-FFF2-40B4-BE49-F238E27FC236}">
                <a16:creationId xmlns="" xmlns:a16="http://schemas.microsoft.com/office/drawing/2014/main" id="{F1F8C595-0FA3-4E88-9E5F-2FA29EF1B5C4}"/>
              </a:ext>
            </a:extLst>
          </p:cNvPr>
          <p:cNvSpPr/>
          <p:nvPr/>
        </p:nvSpPr>
        <p:spPr bwMode="auto">
          <a:xfrm>
            <a:off x="3832165" y="43924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45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7" name="Oval 56">
            <a:hlinkClick r:id="rId47" action="ppaction://hlinksldjump"/>
            <a:extLst>
              <a:ext uri="{FF2B5EF4-FFF2-40B4-BE49-F238E27FC236}">
                <a16:creationId xmlns="" xmlns:a16="http://schemas.microsoft.com/office/drawing/2014/main" id="{D4E295D4-F333-4017-9DAC-8EC78C90949A}"/>
              </a:ext>
            </a:extLst>
          </p:cNvPr>
          <p:cNvSpPr/>
          <p:nvPr/>
        </p:nvSpPr>
        <p:spPr bwMode="auto">
          <a:xfrm>
            <a:off x="4717470" y="43924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46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8" name="Oval 57">
            <a:hlinkClick r:id="rId48" action="ppaction://hlinksldjump"/>
            <a:extLst>
              <a:ext uri="{FF2B5EF4-FFF2-40B4-BE49-F238E27FC236}">
                <a16:creationId xmlns="" xmlns:a16="http://schemas.microsoft.com/office/drawing/2014/main" id="{291C76B3-28BC-4701-AF57-0190F7FA6858}"/>
              </a:ext>
            </a:extLst>
          </p:cNvPr>
          <p:cNvSpPr/>
          <p:nvPr/>
        </p:nvSpPr>
        <p:spPr bwMode="auto">
          <a:xfrm>
            <a:off x="5602775" y="43924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47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9" name="Oval 58">
            <a:hlinkClick r:id="rId49" action="ppaction://hlinksldjump"/>
            <a:extLst>
              <a:ext uri="{FF2B5EF4-FFF2-40B4-BE49-F238E27FC236}">
                <a16:creationId xmlns="" xmlns:a16="http://schemas.microsoft.com/office/drawing/2014/main" id="{B8363AC4-BF43-4A15-B8E5-5BE1C5CD7D02}"/>
              </a:ext>
            </a:extLst>
          </p:cNvPr>
          <p:cNvSpPr/>
          <p:nvPr/>
        </p:nvSpPr>
        <p:spPr bwMode="auto">
          <a:xfrm>
            <a:off x="6488080" y="43924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48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60" name="Oval 59">
            <a:hlinkClick r:id="rId50" action="ppaction://hlinksldjump"/>
            <a:extLst>
              <a:ext uri="{FF2B5EF4-FFF2-40B4-BE49-F238E27FC236}">
                <a16:creationId xmlns="" xmlns:a16="http://schemas.microsoft.com/office/drawing/2014/main" id="{410A8351-6958-46D7-BA40-FAC354C88C61}"/>
              </a:ext>
            </a:extLst>
          </p:cNvPr>
          <p:cNvSpPr/>
          <p:nvPr/>
        </p:nvSpPr>
        <p:spPr bwMode="auto">
          <a:xfrm>
            <a:off x="7373385" y="43924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49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61" name="Oval 60">
            <a:hlinkClick r:id="rId51" action="ppaction://hlinksldjump"/>
            <a:extLst>
              <a:ext uri="{FF2B5EF4-FFF2-40B4-BE49-F238E27FC236}">
                <a16:creationId xmlns="" xmlns:a16="http://schemas.microsoft.com/office/drawing/2014/main" id="{BF807AFF-4C19-4C4C-AC42-CC7C0402BEC8}"/>
              </a:ext>
            </a:extLst>
          </p:cNvPr>
          <p:cNvSpPr/>
          <p:nvPr/>
        </p:nvSpPr>
        <p:spPr bwMode="auto">
          <a:xfrm>
            <a:off x="8258690" y="43924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50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4567639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90800" y="191184"/>
            <a:ext cx="381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HỎI PHỤ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58046" y="991162"/>
            <a:ext cx="1039143" cy="874701"/>
            <a:chOff x="1676401" y="1163649"/>
            <a:chExt cx="1039143" cy="874701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Box 2">
              <a:hlinkClick r:id="rId4" action="ppaction://hlinksldjump"/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01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55237" y="991161"/>
            <a:ext cx="1039143" cy="874701"/>
            <a:chOff x="1676401" y="1163649"/>
            <a:chExt cx="1039143" cy="874701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Box 7">
              <a:hlinkClick r:id="rId5" action="ppaction://hlinksldjump"/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02</a:t>
              </a:r>
            </a:p>
          </p:txBody>
        </p:sp>
      </p:grpSp>
      <p:sp>
        <p:nvSpPr>
          <p:cNvPr id="9" name="Action Button: Return 8">
            <a:hlinkClick r:id="rId6" action="ppaction://hlinksldjump" highlightClick="1"/>
          </p:cNvPr>
          <p:cNvSpPr/>
          <p:nvPr/>
        </p:nvSpPr>
        <p:spPr>
          <a:xfrm>
            <a:off x="9448800" y="5543550"/>
            <a:ext cx="533400" cy="5334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FF712246-381A-4036-9F53-D0094FCF37BA}"/>
              </a:ext>
            </a:extLst>
          </p:cNvPr>
          <p:cNvGrpSpPr/>
          <p:nvPr/>
        </p:nvGrpSpPr>
        <p:grpSpPr>
          <a:xfrm>
            <a:off x="4052428" y="971550"/>
            <a:ext cx="1039143" cy="874701"/>
            <a:chOff x="1676401" y="1163649"/>
            <a:chExt cx="1039143" cy="874701"/>
          </a:xfrm>
        </p:grpSpPr>
        <p:pic>
          <p:nvPicPr>
            <p:cNvPr id="11" name="Picture 2">
              <a:hlinkClick r:id="rId7" action="ppaction://hlinksldjump"/>
              <a:extLst>
                <a:ext uri="{FF2B5EF4-FFF2-40B4-BE49-F238E27FC236}">
                  <a16:creationId xmlns="" xmlns:a16="http://schemas.microsoft.com/office/drawing/2014/main" id="{8A28E520-5B49-4383-8757-DF0BCADDE98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rId7" action="ppaction://hlinksldjump"/>
              <a:extLst>
                <a:ext uri="{FF2B5EF4-FFF2-40B4-BE49-F238E27FC236}">
                  <a16:creationId xmlns="" xmlns:a16="http://schemas.microsoft.com/office/drawing/2014/main" id="{2EE93FC1-1D20-4C4E-92C0-948E167BE5BE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03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1D19A44D-810C-41EC-81FF-E65845ECF1A0}"/>
              </a:ext>
            </a:extLst>
          </p:cNvPr>
          <p:cNvGrpSpPr/>
          <p:nvPr/>
        </p:nvGrpSpPr>
        <p:grpSpPr>
          <a:xfrm>
            <a:off x="5749619" y="983189"/>
            <a:ext cx="1039143" cy="874701"/>
            <a:chOff x="1676401" y="1163649"/>
            <a:chExt cx="1039143" cy="874701"/>
          </a:xfrm>
        </p:grpSpPr>
        <p:pic>
          <p:nvPicPr>
            <p:cNvPr id="14" name="Picture 2">
              <a:extLst>
                <a:ext uri="{FF2B5EF4-FFF2-40B4-BE49-F238E27FC236}">
                  <a16:creationId xmlns="" xmlns:a16="http://schemas.microsoft.com/office/drawing/2014/main" id="{7BEE0387-0F7A-4400-AB81-70746560265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Box 14">
              <a:hlinkClick r:id="rId8" action="ppaction://hlinksldjump"/>
              <a:extLst>
                <a:ext uri="{FF2B5EF4-FFF2-40B4-BE49-F238E27FC236}">
                  <a16:creationId xmlns="" xmlns:a16="http://schemas.microsoft.com/office/drawing/2014/main" id="{D1D0350B-F162-435E-ABC0-DEDAE544D2FD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04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33EED97D-8C93-448C-BA05-A69AAD5A55FF}"/>
              </a:ext>
            </a:extLst>
          </p:cNvPr>
          <p:cNvGrpSpPr/>
          <p:nvPr/>
        </p:nvGrpSpPr>
        <p:grpSpPr>
          <a:xfrm>
            <a:off x="7446810" y="983189"/>
            <a:ext cx="1039143" cy="874701"/>
            <a:chOff x="1676401" y="1163649"/>
            <a:chExt cx="1039143" cy="874701"/>
          </a:xfrm>
        </p:grpSpPr>
        <p:pic>
          <p:nvPicPr>
            <p:cNvPr id="17" name="Picture 2">
              <a:extLst>
                <a:ext uri="{FF2B5EF4-FFF2-40B4-BE49-F238E27FC236}">
                  <a16:creationId xmlns="" xmlns:a16="http://schemas.microsoft.com/office/drawing/2014/main" id="{1CB5937B-2E3E-486A-8521-4C7F6F36BF9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TextBox 17">
              <a:hlinkClick r:id="rId9" action="ppaction://hlinksldjump"/>
              <a:extLst>
                <a:ext uri="{FF2B5EF4-FFF2-40B4-BE49-F238E27FC236}">
                  <a16:creationId xmlns="" xmlns:a16="http://schemas.microsoft.com/office/drawing/2014/main" id="{AF33A24B-1AFF-4629-B858-DE486102BA3F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05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8353B480-622A-4511-B2BE-C33BDA5FCBB3}"/>
              </a:ext>
            </a:extLst>
          </p:cNvPr>
          <p:cNvGrpSpPr/>
          <p:nvPr/>
        </p:nvGrpSpPr>
        <p:grpSpPr>
          <a:xfrm>
            <a:off x="658046" y="1905562"/>
            <a:ext cx="1039143" cy="874701"/>
            <a:chOff x="1676401" y="1163649"/>
            <a:chExt cx="1039143" cy="874701"/>
          </a:xfrm>
        </p:grpSpPr>
        <p:pic>
          <p:nvPicPr>
            <p:cNvPr id="20" name="Picture 2">
              <a:extLst>
                <a:ext uri="{FF2B5EF4-FFF2-40B4-BE49-F238E27FC236}">
                  <a16:creationId xmlns="" xmlns:a16="http://schemas.microsoft.com/office/drawing/2014/main" id="{3A25C463-2314-4D26-9934-F5A00079954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rId10" action="ppaction://hlinksldjump"/>
              <a:extLst>
                <a:ext uri="{FF2B5EF4-FFF2-40B4-BE49-F238E27FC236}">
                  <a16:creationId xmlns="" xmlns:a16="http://schemas.microsoft.com/office/drawing/2014/main" id="{1D30F7A8-C10B-4D07-B441-7F963470A59C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06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9FD55B5F-9363-4287-AA3B-5282A82259E6}"/>
              </a:ext>
            </a:extLst>
          </p:cNvPr>
          <p:cNvGrpSpPr/>
          <p:nvPr/>
        </p:nvGrpSpPr>
        <p:grpSpPr>
          <a:xfrm>
            <a:off x="2355237" y="1905561"/>
            <a:ext cx="1039143" cy="874701"/>
            <a:chOff x="1676401" y="1163649"/>
            <a:chExt cx="1039143" cy="874701"/>
          </a:xfrm>
        </p:grpSpPr>
        <p:pic>
          <p:nvPicPr>
            <p:cNvPr id="23" name="Picture 2">
              <a:extLst>
                <a:ext uri="{FF2B5EF4-FFF2-40B4-BE49-F238E27FC236}">
                  <a16:creationId xmlns="" xmlns:a16="http://schemas.microsoft.com/office/drawing/2014/main" id="{10CCB30B-8129-46B3-9BC9-68F7480CDF5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TextBox 23">
              <a:hlinkClick r:id="rId11" action="ppaction://hlinksldjump"/>
              <a:extLst>
                <a:ext uri="{FF2B5EF4-FFF2-40B4-BE49-F238E27FC236}">
                  <a16:creationId xmlns="" xmlns:a16="http://schemas.microsoft.com/office/drawing/2014/main" id="{AF593541-3EAF-43F8-89C5-30159DDF6283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07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A9EAA2AB-2A52-46FA-AD2A-33BDE6C165A9}"/>
              </a:ext>
            </a:extLst>
          </p:cNvPr>
          <p:cNvGrpSpPr/>
          <p:nvPr/>
        </p:nvGrpSpPr>
        <p:grpSpPr>
          <a:xfrm>
            <a:off x="4052428" y="1885950"/>
            <a:ext cx="1039143" cy="874701"/>
            <a:chOff x="1676401" y="1163649"/>
            <a:chExt cx="1039143" cy="874701"/>
          </a:xfrm>
        </p:grpSpPr>
        <p:pic>
          <p:nvPicPr>
            <p:cNvPr id="26" name="Picture 2">
              <a:extLst>
                <a:ext uri="{FF2B5EF4-FFF2-40B4-BE49-F238E27FC236}">
                  <a16:creationId xmlns="" xmlns:a16="http://schemas.microsoft.com/office/drawing/2014/main" id="{C584FD5D-D055-4833-A345-2F09A06ABDD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rId12" action="ppaction://hlinksldjump"/>
              <a:extLst>
                <a:ext uri="{FF2B5EF4-FFF2-40B4-BE49-F238E27FC236}">
                  <a16:creationId xmlns="" xmlns:a16="http://schemas.microsoft.com/office/drawing/2014/main" id="{804C4154-A3FF-4D79-820B-5E177469D445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08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073DD014-F16A-464F-AF7B-98494238A48F}"/>
              </a:ext>
            </a:extLst>
          </p:cNvPr>
          <p:cNvGrpSpPr/>
          <p:nvPr/>
        </p:nvGrpSpPr>
        <p:grpSpPr>
          <a:xfrm>
            <a:off x="5749619" y="1897589"/>
            <a:ext cx="1039143" cy="874701"/>
            <a:chOff x="1676401" y="1163649"/>
            <a:chExt cx="1039143" cy="874701"/>
          </a:xfrm>
        </p:grpSpPr>
        <p:pic>
          <p:nvPicPr>
            <p:cNvPr id="29" name="Picture 2">
              <a:extLst>
                <a:ext uri="{FF2B5EF4-FFF2-40B4-BE49-F238E27FC236}">
                  <a16:creationId xmlns="" xmlns:a16="http://schemas.microsoft.com/office/drawing/2014/main" id="{9AB28020-504D-4D93-AEF1-A1544926980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>
              <a:hlinkClick r:id="rId13" action="ppaction://hlinksldjump"/>
              <a:extLst>
                <a:ext uri="{FF2B5EF4-FFF2-40B4-BE49-F238E27FC236}">
                  <a16:creationId xmlns="" xmlns:a16="http://schemas.microsoft.com/office/drawing/2014/main" id="{B2EDBAC8-EF2C-4011-9DDA-BDBF2A2630B5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09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32B6D8B6-353E-432E-BAFA-596ED62FDA86}"/>
              </a:ext>
            </a:extLst>
          </p:cNvPr>
          <p:cNvGrpSpPr/>
          <p:nvPr/>
        </p:nvGrpSpPr>
        <p:grpSpPr>
          <a:xfrm>
            <a:off x="7446810" y="1897589"/>
            <a:ext cx="1039143" cy="874701"/>
            <a:chOff x="1676401" y="1163649"/>
            <a:chExt cx="1039143" cy="874701"/>
          </a:xfrm>
        </p:grpSpPr>
        <p:pic>
          <p:nvPicPr>
            <p:cNvPr id="32" name="Picture 2">
              <a:extLst>
                <a:ext uri="{FF2B5EF4-FFF2-40B4-BE49-F238E27FC236}">
                  <a16:creationId xmlns="" xmlns:a16="http://schemas.microsoft.com/office/drawing/2014/main" id="{8311924B-0079-45C4-ADE6-7D48BA052C7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TextBox 32">
              <a:hlinkClick r:id="rId14" action="ppaction://hlinksldjump"/>
              <a:extLst>
                <a:ext uri="{FF2B5EF4-FFF2-40B4-BE49-F238E27FC236}">
                  <a16:creationId xmlns="" xmlns:a16="http://schemas.microsoft.com/office/drawing/2014/main" id="{EFA304C2-481B-4975-BB85-10CCC89B3277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10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="" xmlns:a16="http://schemas.microsoft.com/office/drawing/2014/main" id="{CF0955E0-C9F8-436B-9FD6-9E83D72507BF}"/>
              </a:ext>
            </a:extLst>
          </p:cNvPr>
          <p:cNvGrpSpPr/>
          <p:nvPr/>
        </p:nvGrpSpPr>
        <p:grpSpPr>
          <a:xfrm>
            <a:off x="658046" y="2867872"/>
            <a:ext cx="1039143" cy="874701"/>
            <a:chOff x="1676401" y="1163649"/>
            <a:chExt cx="1039143" cy="874701"/>
          </a:xfrm>
        </p:grpSpPr>
        <p:pic>
          <p:nvPicPr>
            <p:cNvPr id="50" name="Picture 2">
              <a:extLst>
                <a:ext uri="{FF2B5EF4-FFF2-40B4-BE49-F238E27FC236}">
                  <a16:creationId xmlns="" xmlns:a16="http://schemas.microsoft.com/office/drawing/2014/main" id="{2D3F91E0-A3C2-4CC7-88C1-3514DCD1400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1" name="TextBox 50">
              <a:hlinkClick r:id="rId15" action="ppaction://hlinksldjump"/>
              <a:extLst>
                <a:ext uri="{FF2B5EF4-FFF2-40B4-BE49-F238E27FC236}">
                  <a16:creationId xmlns="" xmlns:a16="http://schemas.microsoft.com/office/drawing/2014/main" id="{0B2C961A-E51F-4FFF-B520-33D558F497D7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11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="" xmlns:a16="http://schemas.microsoft.com/office/drawing/2014/main" id="{41B979B5-47D3-42C4-9617-67D391C6964E}"/>
              </a:ext>
            </a:extLst>
          </p:cNvPr>
          <p:cNvGrpSpPr/>
          <p:nvPr/>
        </p:nvGrpSpPr>
        <p:grpSpPr>
          <a:xfrm>
            <a:off x="2355237" y="2867871"/>
            <a:ext cx="1039143" cy="874701"/>
            <a:chOff x="1676401" y="1163649"/>
            <a:chExt cx="1039143" cy="874701"/>
          </a:xfrm>
        </p:grpSpPr>
        <p:pic>
          <p:nvPicPr>
            <p:cNvPr id="53" name="Picture 2">
              <a:extLst>
                <a:ext uri="{FF2B5EF4-FFF2-40B4-BE49-F238E27FC236}">
                  <a16:creationId xmlns="" xmlns:a16="http://schemas.microsoft.com/office/drawing/2014/main" id="{143FA6BC-4E8B-465E-BCD8-6D650FF6EAD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4" name="TextBox 53">
              <a:hlinkClick r:id="rId16" action="ppaction://hlinksldjump"/>
              <a:extLst>
                <a:ext uri="{FF2B5EF4-FFF2-40B4-BE49-F238E27FC236}">
                  <a16:creationId xmlns="" xmlns:a16="http://schemas.microsoft.com/office/drawing/2014/main" id="{A3310BD3-5391-421C-91A1-2BB1D89D3675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12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="" xmlns:a16="http://schemas.microsoft.com/office/drawing/2014/main" id="{9D7C4C17-4C90-4083-9CB6-1397333C938A}"/>
              </a:ext>
            </a:extLst>
          </p:cNvPr>
          <p:cNvGrpSpPr/>
          <p:nvPr/>
        </p:nvGrpSpPr>
        <p:grpSpPr>
          <a:xfrm>
            <a:off x="4052428" y="2848260"/>
            <a:ext cx="1039143" cy="874701"/>
            <a:chOff x="1676401" y="1163649"/>
            <a:chExt cx="1039143" cy="874701"/>
          </a:xfrm>
        </p:grpSpPr>
        <p:pic>
          <p:nvPicPr>
            <p:cNvPr id="56" name="Picture 2">
              <a:extLst>
                <a:ext uri="{FF2B5EF4-FFF2-40B4-BE49-F238E27FC236}">
                  <a16:creationId xmlns="" xmlns:a16="http://schemas.microsoft.com/office/drawing/2014/main" id="{20DF4701-29B2-432B-AF64-1853687FF51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7" name="TextBox 56">
              <a:hlinkClick r:id="rId17" action="ppaction://hlinksldjump"/>
              <a:extLst>
                <a:ext uri="{FF2B5EF4-FFF2-40B4-BE49-F238E27FC236}">
                  <a16:creationId xmlns="" xmlns:a16="http://schemas.microsoft.com/office/drawing/2014/main" id="{8FE97CA8-D96A-4FE5-B945-6E121AE0E352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13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="" xmlns:a16="http://schemas.microsoft.com/office/drawing/2014/main" id="{C3FEDA65-11B5-4D1E-9FD9-AEE5EB0E1BC2}"/>
              </a:ext>
            </a:extLst>
          </p:cNvPr>
          <p:cNvGrpSpPr/>
          <p:nvPr/>
        </p:nvGrpSpPr>
        <p:grpSpPr>
          <a:xfrm>
            <a:off x="5749619" y="2859899"/>
            <a:ext cx="1039143" cy="874701"/>
            <a:chOff x="1676401" y="1163649"/>
            <a:chExt cx="1039143" cy="874701"/>
          </a:xfrm>
        </p:grpSpPr>
        <p:pic>
          <p:nvPicPr>
            <p:cNvPr id="59" name="Picture 2">
              <a:extLst>
                <a:ext uri="{FF2B5EF4-FFF2-40B4-BE49-F238E27FC236}">
                  <a16:creationId xmlns="" xmlns:a16="http://schemas.microsoft.com/office/drawing/2014/main" id="{D5FF2144-699E-4583-84A6-6630F3A7BD1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0" name="TextBox 59">
              <a:hlinkClick r:id="rId18" action="ppaction://hlinksldjump"/>
              <a:extLst>
                <a:ext uri="{FF2B5EF4-FFF2-40B4-BE49-F238E27FC236}">
                  <a16:creationId xmlns="" xmlns:a16="http://schemas.microsoft.com/office/drawing/2014/main" id="{6342D01D-DA7D-4341-B5A9-19BA21C36631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14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="" xmlns:a16="http://schemas.microsoft.com/office/drawing/2014/main" id="{B57B96F2-2AFC-4B7A-A207-D500B67E2B05}"/>
              </a:ext>
            </a:extLst>
          </p:cNvPr>
          <p:cNvGrpSpPr/>
          <p:nvPr/>
        </p:nvGrpSpPr>
        <p:grpSpPr>
          <a:xfrm>
            <a:off x="7446810" y="2859899"/>
            <a:ext cx="1039143" cy="874701"/>
            <a:chOff x="1676401" y="1163649"/>
            <a:chExt cx="1039143" cy="874701"/>
          </a:xfrm>
        </p:grpSpPr>
        <p:pic>
          <p:nvPicPr>
            <p:cNvPr id="62" name="Picture 2">
              <a:extLst>
                <a:ext uri="{FF2B5EF4-FFF2-40B4-BE49-F238E27FC236}">
                  <a16:creationId xmlns="" xmlns:a16="http://schemas.microsoft.com/office/drawing/2014/main" id="{334138C9-7ED2-419D-9B63-E465ED638A5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3" name="TextBox 62">
              <a:hlinkClick r:id="rId19" action="ppaction://hlinksldjump"/>
              <a:extLst>
                <a:ext uri="{FF2B5EF4-FFF2-40B4-BE49-F238E27FC236}">
                  <a16:creationId xmlns="" xmlns:a16="http://schemas.microsoft.com/office/drawing/2014/main" id="{A52377FA-F356-4E27-83B3-B1CA229A6C2C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15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="" xmlns:a16="http://schemas.microsoft.com/office/drawing/2014/main" id="{88C6D2C9-94B9-4E12-A83A-B32DB0324F56}"/>
              </a:ext>
            </a:extLst>
          </p:cNvPr>
          <p:cNvGrpSpPr/>
          <p:nvPr/>
        </p:nvGrpSpPr>
        <p:grpSpPr>
          <a:xfrm>
            <a:off x="658046" y="3788303"/>
            <a:ext cx="1039143" cy="874701"/>
            <a:chOff x="1676401" y="1163649"/>
            <a:chExt cx="1039143" cy="874701"/>
          </a:xfrm>
        </p:grpSpPr>
        <p:pic>
          <p:nvPicPr>
            <p:cNvPr id="65" name="Picture 2">
              <a:extLst>
                <a:ext uri="{FF2B5EF4-FFF2-40B4-BE49-F238E27FC236}">
                  <a16:creationId xmlns="" xmlns:a16="http://schemas.microsoft.com/office/drawing/2014/main" id="{0BDFCE00-E58E-4859-8572-B329149F06D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6" name="TextBox 65">
              <a:hlinkClick r:id="rId20" action="ppaction://hlinksldjump"/>
              <a:extLst>
                <a:ext uri="{FF2B5EF4-FFF2-40B4-BE49-F238E27FC236}">
                  <a16:creationId xmlns="" xmlns:a16="http://schemas.microsoft.com/office/drawing/2014/main" id="{B7DB9C34-FF5A-4D18-BB36-08CCB6106F3D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16</a:t>
              </a: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="" xmlns:a16="http://schemas.microsoft.com/office/drawing/2014/main" id="{6F65E177-11C4-4EE9-B0D5-E6E0571623C7}"/>
              </a:ext>
            </a:extLst>
          </p:cNvPr>
          <p:cNvGrpSpPr/>
          <p:nvPr/>
        </p:nvGrpSpPr>
        <p:grpSpPr>
          <a:xfrm>
            <a:off x="2355237" y="3788302"/>
            <a:ext cx="1039143" cy="874701"/>
            <a:chOff x="1676401" y="1163649"/>
            <a:chExt cx="1039143" cy="874701"/>
          </a:xfrm>
        </p:grpSpPr>
        <p:pic>
          <p:nvPicPr>
            <p:cNvPr id="68" name="Picture 2">
              <a:extLst>
                <a:ext uri="{FF2B5EF4-FFF2-40B4-BE49-F238E27FC236}">
                  <a16:creationId xmlns="" xmlns:a16="http://schemas.microsoft.com/office/drawing/2014/main" id="{9A066A26-2A5D-472A-BCEF-09E7E2FE785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9" name="TextBox 68">
              <a:hlinkClick r:id="rId21" action="ppaction://hlinksldjump"/>
              <a:extLst>
                <a:ext uri="{FF2B5EF4-FFF2-40B4-BE49-F238E27FC236}">
                  <a16:creationId xmlns="" xmlns:a16="http://schemas.microsoft.com/office/drawing/2014/main" id="{2FA34C02-DB78-4BAD-89C8-ADE22D60A376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17</a:t>
              </a: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="" xmlns:a16="http://schemas.microsoft.com/office/drawing/2014/main" id="{9EAA2B90-715E-465B-A492-911E9796EB06}"/>
              </a:ext>
            </a:extLst>
          </p:cNvPr>
          <p:cNvGrpSpPr/>
          <p:nvPr/>
        </p:nvGrpSpPr>
        <p:grpSpPr>
          <a:xfrm>
            <a:off x="4052428" y="3768691"/>
            <a:ext cx="1039143" cy="874701"/>
            <a:chOff x="1676401" y="1163649"/>
            <a:chExt cx="1039143" cy="874701"/>
          </a:xfrm>
        </p:grpSpPr>
        <p:pic>
          <p:nvPicPr>
            <p:cNvPr id="71" name="Picture 2">
              <a:extLst>
                <a:ext uri="{FF2B5EF4-FFF2-40B4-BE49-F238E27FC236}">
                  <a16:creationId xmlns="" xmlns:a16="http://schemas.microsoft.com/office/drawing/2014/main" id="{B8B2AC10-98E7-424B-98BF-D89B8826FCE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2" name="TextBox 71">
              <a:hlinkClick r:id="rId22" action="ppaction://hlinksldjump"/>
              <a:extLst>
                <a:ext uri="{FF2B5EF4-FFF2-40B4-BE49-F238E27FC236}">
                  <a16:creationId xmlns="" xmlns:a16="http://schemas.microsoft.com/office/drawing/2014/main" id="{0EB2D5D4-D311-4447-AEE0-5C61A62138F2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18</a:t>
              </a: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="" xmlns:a16="http://schemas.microsoft.com/office/drawing/2014/main" id="{0EE0DF50-76D3-40E2-AC3F-0D3B92C437CF}"/>
              </a:ext>
            </a:extLst>
          </p:cNvPr>
          <p:cNvGrpSpPr/>
          <p:nvPr/>
        </p:nvGrpSpPr>
        <p:grpSpPr>
          <a:xfrm>
            <a:off x="5749619" y="3780330"/>
            <a:ext cx="1039143" cy="874701"/>
            <a:chOff x="1676401" y="1163649"/>
            <a:chExt cx="1039143" cy="874701"/>
          </a:xfrm>
        </p:grpSpPr>
        <p:pic>
          <p:nvPicPr>
            <p:cNvPr id="74" name="Picture 2">
              <a:extLst>
                <a:ext uri="{FF2B5EF4-FFF2-40B4-BE49-F238E27FC236}">
                  <a16:creationId xmlns="" xmlns:a16="http://schemas.microsoft.com/office/drawing/2014/main" id="{2E8F56F9-CB8B-4EB4-9560-0FE0C7E858E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5" name="TextBox 74">
              <a:hlinkClick r:id="rId23" action="ppaction://hlinksldjump"/>
              <a:extLst>
                <a:ext uri="{FF2B5EF4-FFF2-40B4-BE49-F238E27FC236}">
                  <a16:creationId xmlns="" xmlns:a16="http://schemas.microsoft.com/office/drawing/2014/main" id="{6D063886-2535-4CAA-B7CC-6C1E23A30183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19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="" xmlns:a16="http://schemas.microsoft.com/office/drawing/2014/main" id="{CA37B8D7-D5F3-4511-A4CC-8BD298EBDFA5}"/>
              </a:ext>
            </a:extLst>
          </p:cNvPr>
          <p:cNvGrpSpPr/>
          <p:nvPr/>
        </p:nvGrpSpPr>
        <p:grpSpPr>
          <a:xfrm>
            <a:off x="7446810" y="3780330"/>
            <a:ext cx="1039143" cy="874701"/>
            <a:chOff x="1676401" y="1163649"/>
            <a:chExt cx="1039143" cy="874701"/>
          </a:xfrm>
        </p:grpSpPr>
        <p:pic>
          <p:nvPicPr>
            <p:cNvPr id="77" name="Picture 2">
              <a:extLst>
                <a:ext uri="{FF2B5EF4-FFF2-40B4-BE49-F238E27FC236}">
                  <a16:creationId xmlns="" xmlns:a16="http://schemas.microsoft.com/office/drawing/2014/main" id="{9246F752-555E-471A-8A82-36C0F87D9FF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8" name="TextBox 77">
              <a:hlinkClick r:id="rId24" action="ppaction://hlinksldjump"/>
              <a:extLst>
                <a:ext uri="{FF2B5EF4-FFF2-40B4-BE49-F238E27FC236}">
                  <a16:creationId xmlns="" xmlns:a16="http://schemas.microsoft.com/office/drawing/2014/main" id="{B0C60024-B9ED-4944-92B4-4E53DAF69F67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20</a:t>
              </a:r>
            </a:p>
          </p:txBody>
        </p:sp>
      </p:grpSp>
      <p:pic>
        <p:nvPicPr>
          <p:cNvPr id="79" name="Picture 3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248" y="4655031"/>
            <a:ext cx="513846" cy="4805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058031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4" name="Action Button: Return 3">
            <a:hlinkClick r:id="rId2" action="ppaction://hlinksldjump" highlightClick="1"/>
          </p:cNvPr>
          <p:cNvSpPr/>
          <p:nvPr/>
        </p:nvSpPr>
        <p:spPr>
          <a:xfrm>
            <a:off x="4592446" y="5543550"/>
            <a:ext cx="457200" cy="457200"/>
          </a:xfrm>
          <a:prstGeom prst="actionButtonReturn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72826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</a:t>
            </a:r>
          </a:p>
        </p:txBody>
      </p:sp>
      <p:pic>
        <p:nvPicPr>
          <p:cNvPr id="6" name="Picture 6" descr="HOMEV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068" y="-65127"/>
            <a:ext cx="863091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nha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3200" y="-15528"/>
            <a:ext cx="451935" cy="338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554519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503D723-5E63-4C83-8670-AF59A0FA65CA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FE28865A-011A-417F-91F4-8F92D577543E}"/>
              </a:ext>
            </a:extLst>
          </p:cNvPr>
          <p:cNvSpPr/>
          <p:nvPr/>
        </p:nvSpPr>
        <p:spPr>
          <a:xfrm>
            <a:off x="4668646" y="5543550"/>
            <a:ext cx="457200" cy="457200"/>
          </a:xfrm>
          <a:prstGeom prst="actionButtonReturn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8E634942-EB6E-47DD-A74A-095B2133A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EE7879B-F103-4E86-A3A0-E92F585DA3DE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08887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56F363A-42BC-4205-B31A-6092BC3CC4F5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4" name="Action Button: Return 13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6BE27AD2-E282-451E-894D-E57F46C3AACC}"/>
              </a:ext>
            </a:extLst>
          </p:cNvPr>
          <p:cNvSpPr/>
          <p:nvPr/>
        </p:nvSpPr>
        <p:spPr>
          <a:xfrm>
            <a:off x="4630546" y="54673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B0F83FD5-1A92-4A1E-9671-DB3963D89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8794F6E9-5BB2-443B-8947-FA20D1A15AD3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719733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6F6F4DE-7C6E-4046-8DB6-3C88E8EF08E4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F5553E39-7CAC-4D9D-A2F4-901CF4F19422}"/>
              </a:ext>
            </a:extLst>
          </p:cNvPr>
          <p:cNvSpPr/>
          <p:nvPr/>
        </p:nvSpPr>
        <p:spPr>
          <a:xfrm>
            <a:off x="4617846" y="5391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0D79B00E-79C7-4195-A8CC-9944828F4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A8657FF-7A19-4817-AA4A-50271913E4DC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883393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578AFD9-E7B0-4B89-BFC6-AEB43A3C5776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90E871CB-45C4-4208-B983-8A23DEA89B96}"/>
              </a:ext>
            </a:extLst>
          </p:cNvPr>
          <p:cNvSpPr/>
          <p:nvPr/>
        </p:nvSpPr>
        <p:spPr>
          <a:xfrm>
            <a:off x="4668646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55A1E5C0-06AF-4AAD-8254-3A7935058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6BC1C6B-9A69-4870-A4A4-4A5C4D137196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5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212696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01B9F5D-AD7C-4637-A300-07A8649A7F13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A24B88D8-F4A8-4AC4-A0C6-5D35F315F267}"/>
              </a:ext>
            </a:extLst>
          </p:cNvPr>
          <p:cNvSpPr/>
          <p:nvPr/>
        </p:nvSpPr>
        <p:spPr>
          <a:xfrm>
            <a:off x="4668646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166131FA-ACB0-4029-B362-D1E97E91F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D1259C2-B997-487D-88E5-D223AED12242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6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655071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0602930-3944-478B-98C8-26F21B1EA076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3" action="ppaction://hlinksldjump" highlightClick="1"/>
            <a:extLst>
              <a:ext uri="{FF2B5EF4-FFF2-40B4-BE49-F238E27FC236}">
                <a16:creationId xmlns="" xmlns:a16="http://schemas.microsoft.com/office/drawing/2014/main" id="{DC392318-268D-47A7-9E90-35A2B9ED2550}"/>
              </a:ext>
            </a:extLst>
          </p:cNvPr>
          <p:cNvSpPr/>
          <p:nvPr/>
        </p:nvSpPr>
        <p:spPr>
          <a:xfrm>
            <a:off x="4419601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4" action="ppaction://hlinksldjump"/>
            <a:extLst>
              <a:ext uri="{FF2B5EF4-FFF2-40B4-BE49-F238E27FC236}">
                <a16:creationId xmlns="" xmlns:a16="http://schemas.microsoft.com/office/drawing/2014/main" id="{5A089FF9-9B77-49CB-85D0-913F85762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9381D23F-DBDA-42EC-A358-CFB7129801EE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7</a:t>
            </a:r>
          </a:p>
        </p:txBody>
      </p:sp>
      <p:pic>
        <p:nvPicPr>
          <p:cNvPr id="6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688814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A2CF9B-C556-41FE-B0D2-51E6EBE34D29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47177924-53D1-48C2-BC12-54636FF51833}"/>
              </a:ext>
            </a:extLst>
          </p:cNvPr>
          <p:cNvSpPr/>
          <p:nvPr/>
        </p:nvSpPr>
        <p:spPr>
          <a:xfrm>
            <a:off x="4358892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64DBECDF-3470-465E-88A6-8ED87B482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B05C87D-ECF0-4E6B-A71C-ACA76BF68271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8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434728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30EC5B1-B389-47F4-8E68-AA4AA2825293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FF21F2A1-3D3C-4BFB-964B-4353576A0C45}"/>
              </a:ext>
            </a:extLst>
          </p:cNvPr>
          <p:cNvSpPr/>
          <p:nvPr/>
        </p:nvSpPr>
        <p:spPr>
          <a:xfrm>
            <a:off x="45720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CFE0CB19-FE13-450B-B8CC-ABD3B0B87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4CD2543-5E44-401E-9A5B-F9A4AEF8280A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9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175046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537F1AE-94BA-4BBF-9421-47CFD77C2304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27A8FB3E-7143-4813-A18C-6D88073898E3}"/>
              </a:ext>
            </a:extLst>
          </p:cNvPr>
          <p:cNvSpPr/>
          <p:nvPr/>
        </p:nvSpPr>
        <p:spPr>
          <a:xfrm>
            <a:off x="4457701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F90B9788-7AE6-44FA-B404-85382E7C0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725FA85-6EE0-4EB3-8F74-78D225FCCD7E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10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071235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D116A5E-5790-40C9-9EA6-B9A48A205B5E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2993E53A-4E07-43BB-9F6C-34F5C9740829}"/>
              </a:ext>
            </a:extLst>
          </p:cNvPr>
          <p:cNvSpPr/>
          <p:nvPr/>
        </p:nvSpPr>
        <p:spPr>
          <a:xfrm>
            <a:off x="4668646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BB9A0BAD-667D-4397-BAA9-217799474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3F63DDE-24C1-4D14-AB9F-E472BF205951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11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577474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1C3720DB-0B76-4B50-86DC-3070FB4B2357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B236578A-5B1B-47D8-8A03-DDB25DECB7FA}"/>
              </a:ext>
            </a:extLst>
          </p:cNvPr>
          <p:cNvSpPr/>
          <p:nvPr/>
        </p:nvSpPr>
        <p:spPr>
          <a:xfrm>
            <a:off x="4630546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39AC50D3-F7BE-4531-A8C0-99C11EDCA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BFE1694-050C-4259-AD86-02874A171E04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12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214057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9581E27-F094-4D05-9712-7F82E7A7787C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DB87C0EA-9EB4-4AE2-9B9F-4ABD1D0724E4}"/>
              </a:ext>
            </a:extLst>
          </p:cNvPr>
          <p:cNvSpPr/>
          <p:nvPr/>
        </p:nvSpPr>
        <p:spPr>
          <a:xfrm>
            <a:off x="4572000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FEF2C651-7319-4AC3-A742-8A0C662F8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4583621-3798-4A05-B679-8813E0BB976A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13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695569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AFF8314-E9FB-4254-AFC1-DCE4FDABA96E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CC9F17D0-A4BE-4AD6-A3BB-DB43714D3EC1}"/>
              </a:ext>
            </a:extLst>
          </p:cNvPr>
          <p:cNvSpPr/>
          <p:nvPr/>
        </p:nvSpPr>
        <p:spPr>
          <a:xfrm>
            <a:off x="4668646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29D1209B-2A92-4300-929D-58980764B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94140FE9-DEEE-4CFA-8C0F-A33FF9E78AD7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14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4816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D385745-9D84-4749-8286-5B91717300D8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50C25E69-8556-46A7-B511-CD71B90F1865}"/>
              </a:ext>
            </a:extLst>
          </p:cNvPr>
          <p:cNvSpPr/>
          <p:nvPr/>
        </p:nvSpPr>
        <p:spPr>
          <a:xfrm>
            <a:off x="4579746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10CED65F-28E2-42D3-B74A-DB51463DC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C3E8C8B-8EC0-45E6-8B88-3084A8D8F576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15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321700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E76ED5A-8516-4644-BC68-B1F5DA9BC9BC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B5B52199-3598-4876-AF38-F85129416330}"/>
              </a:ext>
            </a:extLst>
          </p:cNvPr>
          <p:cNvSpPr/>
          <p:nvPr/>
        </p:nvSpPr>
        <p:spPr>
          <a:xfrm>
            <a:off x="4475355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73D38DC6-D27F-4C57-B351-6AA197E50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850CEA3-CEE1-457A-AA60-D43D08AC2009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16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318487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17E8743-2ECA-447D-9FAF-5DE4237F1124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693BCC9A-B338-4B56-934E-15129F0D9DB2}"/>
              </a:ext>
            </a:extLst>
          </p:cNvPr>
          <p:cNvSpPr/>
          <p:nvPr/>
        </p:nvSpPr>
        <p:spPr>
          <a:xfrm>
            <a:off x="4694046" y="6000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FC44E2BE-8C62-425A-BC6A-FC9A92A4D7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B2482B7-CC99-4B2A-9AE8-CEBA58A5E0DF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17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0695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76C597F-2BAF-4447-AF28-647409AAC575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5FFA2544-A88C-4368-8055-D72291AD7BA9}"/>
              </a:ext>
            </a:extLst>
          </p:cNvPr>
          <p:cNvSpPr/>
          <p:nvPr/>
        </p:nvSpPr>
        <p:spPr>
          <a:xfrm>
            <a:off x="4714492" y="58483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26EC7D8C-1D27-4C84-A17C-254C14134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DE8EAFA-E886-427C-B5EB-D02402A6927C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18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133170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3218AC2-B3BA-4882-8E5F-580DF54ABD5F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2B7B9289-2580-4735-A838-65002271BF07}"/>
              </a:ext>
            </a:extLst>
          </p:cNvPr>
          <p:cNvSpPr/>
          <p:nvPr/>
        </p:nvSpPr>
        <p:spPr>
          <a:xfrm>
            <a:off x="4859146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7FF9E551-B683-409C-B4A5-822335AC5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F0C1DA3-BF15-469C-9C87-4CA6491FB624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19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91127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9CD3CDB-BFA0-4CBB-BF3F-B05792354328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DE42C055-C2DF-44C9-B52C-2ACD1F5A36F7}"/>
              </a:ext>
            </a:extLst>
          </p:cNvPr>
          <p:cNvSpPr/>
          <p:nvPr/>
        </p:nvSpPr>
        <p:spPr>
          <a:xfrm>
            <a:off x="4701792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DBCA3D66-1817-4056-B605-F0BB4775A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F49E18E-5D96-4845-BB99-608C38B7E458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20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093139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A0B0755-81B0-4F72-90D8-51B4BDB437F0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74EA9588-1AA0-4A5D-B9C4-B7BCE8295921}"/>
              </a:ext>
            </a:extLst>
          </p:cNvPr>
          <p:cNvSpPr/>
          <p:nvPr/>
        </p:nvSpPr>
        <p:spPr>
          <a:xfrm>
            <a:off x="4655946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FBEA268F-79BA-4F37-B121-7CBFC17F2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2ABC5BA-4461-4E08-8594-B301571B5193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21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984195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1EE9EC3-8AC8-4B27-88E3-CE128D0D7192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1312B0BA-7979-45AF-B379-A817A742CE1A}"/>
              </a:ext>
            </a:extLst>
          </p:cNvPr>
          <p:cNvSpPr/>
          <p:nvPr/>
        </p:nvSpPr>
        <p:spPr>
          <a:xfrm>
            <a:off x="4828792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443B6D99-BDCD-4E3E-9916-B0798239C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CDD91A2-F4CD-4437-B6B9-EBB4E9AE58DB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22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394549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3E892E1-B9EA-4B95-9F92-0F0A09A205C3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190C5C8C-2F19-4F4D-A47B-A8DB44E5328B}"/>
              </a:ext>
            </a:extLst>
          </p:cNvPr>
          <p:cNvSpPr/>
          <p:nvPr/>
        </p:nvSpPr>
        <p:spPr>
          <a:xfrm>
            <a:off x="48006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AE925ACA-2243-4DD4-B02C-9408F6A78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12C3487-01B8-4E8A-A4FE-1651EA73BE10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23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587109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A469BD2-5648-433E-A8D8-E5675CBF31A1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AF108629-3336-4A63-8750-9EDCDBDE47A8}"/>
              </a:ext>
            </a:extLst>
          </p:cNvPr>
          <p:cNvSpPr/>
          <p:nvPr/>
        </p:nvSpPr>
        <p:spPr>
          <a:xfrm>
            <a:off x="4689092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29770FAE-3F25-4939-A4BC-BE2B00D2C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46E0273-F7B0-4A4E-B30B-8B17C0165F3F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24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782986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D809C64-9145-4C9F-B34B-983D07EECE5A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8C10722F-2911-47FF-869F-C3ADDD556FA2}"/>
              </a:ext>
            </a:extLst>
          </p:cNvPr>
          <p:cNvSpPr/>
          <p:nvPr/>
        </p:nvSpPr>
        <p:spPr>
          <a:xfrm>
            <a:off x="4897246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C7B94E12-F6ED-45EB-BE8A-F4060A1A2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B3B6310-E44A-40C5-BC3A-35D31B995CA0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25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969603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16FBE5EB-4ED8-4D6D-BDB3-7C292F46A3E8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3671B8A0-DDCC-4AE8-A953-606E9F4C98F6}"/>
              </a:ext>
            </a:extLst>
          </p:cNvPr>
          <p:cNvSpPr/>
          <p:nvPr/>
        </p:nvSpPr>
        <p:spPr>
          <a:xfrm>
            <a:off x="4892292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1292085C-0F81-47E6-B0BC-32E68FA84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E79EE77-0980-42F3-A94C-A91B544DF4E4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26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610912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14417A8-3682-465B-B7F5-C3565D10F096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3BAB2F3F-8734-4673-8FC7-8EEEBDC6A355}"/>
              </a:ext>
            </a:extLst>
          </p:cNvPr>
          <p:cNvSpPr/>
          <p:nvPr/>
        </p:nvSpPr>
        <p:spPr>
          <a:xfrm>
            <a:off x="4701792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D3BDD310-1D98-4C9E-B048-6BD1D9591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8BE33C5-A88E-4DA9-AD4C-BF5EAE288E43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27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974338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AC7506C-71FB-4A8B-838E-46E82D777924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E471AFA6-5DC7-4B79-A1A3-41E4B74CF259}"/>
              </a:ext>
            </a:extLst>
          </p:cNvPr>
          <p:cNvSpPr/>
          <p:nvPr/>
        </p:nvSpPr>
        <p:spPr>
          <a:xfrm>
            <a:off x="4879592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8F1367FE-66B8-4B8C-A610-1CECCAF7C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99F43BA-D21A-499B-8542-251E0A547EC3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28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436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697A133-C210-4DBB-8994-9D03B72B2ADC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3F39209A-A8FA-4458-B67C-7DCC9BF74C2C}"/>
              </a:ext>
            </a:extLst>
          </p:cNvPr>
          <p:cNvSpPr/>
          <p:nvPr/>
        </p:nvSpPr>
        <p:spPr>
          <a:xfrm>
            <a:off x="4676392" y="514350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5EA7153E-F195-4801-9268-994C96A33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24421E1-D7E1-40D2-A207-8BB75A33485F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29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510276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2E85295-0A80-45C4-B3EC-80EEEC423810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33A4CA2F-546B-45DD-AD7D-BC92C3AF245E}"/>
              </a:ext>
            </a:extLst>
          </p:cNvPr>
          <p:cNvSpPr/>
          <p:nvPr/>
        </p:nvSpPr>
        <p:spPr>
          <a:xfrm>
            <a:off x="4668646" y="54673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484FB687-AC77-4E77-9CE9-F3D001DBE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70F45C3-A469-43E3-BA05-E23B140E6E61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30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608710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6556776-6F83-42C6-832A-8B88495DC649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74649F65-9ADC-4EE8-A9C2-3C8F560A1010}"/>
              </a:ext>
            </a:extLst>
          </p:cNvPr>
          <p:cNvSpPr/>
          <p:nvPr/>
        </p:nvSpPr>
        <p:spPr>
          <a:xfrm>
            <a:off x="4668646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EFFE89C6-916B-41C9-B12A-8060B05A2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C05B41F-56F9-466D-8E65-470D7FA7D8E1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31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586091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4DE01FD-BF85-4495-809F-560B1AE1487A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5D5074CE-D688-4B07-B42D-3B96245F3E98}"/>
              </a:ext>
            </a:extLst>
          </p:cNvPr>
          <p:cNvSpPr/>
          <p:nvPr/>
        </p:nvSpPr>
        <p:spPr>
          <a:xfrm>
            <a:off x="45847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8E3AC6ED-8C44-4C31-B295-63EFB150B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3A335A6-9BFE-4C42-960C-426AB7D757B0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32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961881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427F0EF-9E87-484C-9A2B-9524D01BC805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E018B70C-8AB9-4610-838B-89EF4B8BC28A}"/>
              </a:ext>
            </a:extLst>
          </p:cNvPr>
          <p:cNvSpPr/>
          <p:nvPr/>
        </p:nvSpPr>
        <p:spPr>
          <a:xfrm>
            <a:off x="4800600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B9FA681C-B7CF-4489-9FEA-65BB4E12D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39828CF-0A97-4818-ABE4-2322CAA49075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33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413914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E3A8B4A-F08B-4269-A195-9A2BB40889BE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2CC43310-BBA9-4E89-A5E0-D19EC3456914}"/>
              </a:ext>
            </a:extLst>
          </p:cNvPr>
          <p:cNvSpPr/>
          <p:nvPr/>
        </p:nvSpPr>
        <p:spPr>
          <a:xfrm>
            <a:off x="4676392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A19AAACA-10A5-402E-85E1-7A1031CCD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D96C8C2-0592-40C5-AB1D-D790229DDB6A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34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53694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E0BA34A-E8D2-4026-B6B0-CF2B8ACC29AB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0E129C46-7C6E-4AE7-84DB-37C2B4D43A98}"/>
              </a:ext>
            </a:extLst>
          </p:cNvPr>
          <p:cNvSpPr/>
          <p:nvPr/>
        </p:nvSpPr>
        <p:spPr>
          <a:xfrm>
            <a:off x="4879592" y="5155426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D95F1681-44D6-4536-83A7-94BFA6508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79261C5-E558-4776-AEC4-D6EAA0BD4087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35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28571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23D03A9-89A5-479E-9F80-B52766A05E31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C6EBCF22-B229-4573-98CE-453C03C42E1D}"/>
              </a:ext>
            </a:extLst>
          </p:cNvPr>
          <p:cNvSpPr/>
          <p:nvPr/>
        </p:nvSpPr>
        <p:spPr>
          <a:xfrm>
            <a:off x="4668646" y="5587226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588E02AE-39D2-4228-9719-854D12C75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F988389-A73A-44F2-B7E7-345ABE7D4736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36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567209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16ED81-6A28-4BBE-AFE5-F1B7F83025BD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C024C3CA-9B8B-469A-8A80-92EF498C2535}"/>
              </a:ext>
            </a:extLst>
          </p:cNvPr>
          <p:cNvSpPr/>
          <p:nvPr/>
        </p:nvSpPr>
        <p:spPr>
          <a:xfrm>
            <a:off x="4800600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8D0A2B04-5F4A-4518-AC30-B857F708C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B7E1D91-19CB-4AA7-8F3F-2E195700AE75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37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62410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8CB44BB-56F0-438E-ABE6-3996CB312AC1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78155EF3-9CC3-49F0-A04C-08378E68AF18}"/>
              </a:ext>
            </a:extLst>
          </p:cNvPr>
          <p:cNvSpPr/>
          <p:nvPr/>
        </p:nvSpPr>
        <p:spPr>
          <a:xfrm>
            <a:off x="4866892" y="5391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21EC6C7E-8ED0-4A24-A64D-B6B87FC24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C4FA2BD-E110-4F7F-A4E9-965ED4F49C49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38</a:t>
            </a:r>
          </a:p>
        </p:txBody>
      </p:sp>
      <p:pic>
        <p:nvPicPr>
          <p:cNvPr id="6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55876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AFF9804-7C79-4333-820B-ABF775F267BC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0E166B15-E06A-46B3-A812-920018FA8BBC}"/>
              </a:ext>
            </a:extLst>
          </p:cNvPr>
          <p:cNvSpPr/>
          <p:nvPr/>
        </p:nvSpPr>
        <p:spPr>
          <a:xfrm>
            <a:off x="4625592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256FCE1A-3319-4C0B-8A61-CAE26F4FC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FA325D3-9DCC-4F5B-9905-6F077F6C9394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39</a:t>
            </a:r>
          </a:p>
        </p:txBody>
      </p:sp>
      <p:sp>
        <p:nvSpPr>
          <p:cNvPr id="2" name="Flowchart: Alternate Process 1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45764" y="1145520"/>
            <a:ext cx="7852472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 khối khí lí tưởng trong bình kín được đung nóng từ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12℃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lên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45℃ 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thì áp suất trong bình thay đổi từ 2 atm thành bao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nhiêu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atm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lang="en-US" sz="200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pt-B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Một điện tích thử đặt tại điểm có cường độ điện trường 0,16 V/m. Lực tác dụng lên điện tích đó bằng 2.10</a:t>
            </a:r>
            <a:r>
              <a:rPr kumimoji="0" lang="pt-BR" sz="2000" b="0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-4 </a:t>
            </a:r>
            <a:r>
              <a:rPr kumimoji="0" lang="pt-B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N. Tính độ lớn của điện tích đó.</a:t>
            </a:r>
            <a:endParaRPr kumimoji="0" lang="pt-BR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88998" y="2095440"/>
            <a:ext cx="13076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 </a:t>
            </a:r>
            <a:r>
              <a:rPr lang="en-US" sz="2000" smtClean="0">
                <a:solidFill>
                  <a:srgbClr val="7030A0"/>
                </a:solidFill>
              </a:rPr>
              <a:t>2,23 </a:t>
            </a:r>
            <a:r>
              <a:rPr lang="en-US" sz="2000">
                <a:solidFill>
                  <a:srgbClr val="7030A0"/>
                </a:solidFill>
              </a:rPr>
              <a:t>atm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588998" y="3546177"/>
            <a:ext cx="14654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7030A0"/>
                </a:solidFill>
                <a:sym typeface="Symbol"/>
              </a:rPr>
              <a:t>= </a:t>
            </a:r>
            <a:r>
              <a:rPr lang="en-US" sz="2000" smtClean="0">
                <a:solidFill>
                  <a:srgbClr val="7030A0"/>
                </a:solidFill>
                <a:sym typeface="Symbol"/>
              </a:rPr>
              <a:t>0,001 25 </a:t>
            </a:r>
            <a:r>
              <a:rPr lang="en-US" sz="2000">
                <a:solidFill>
                  <a:srgbClr val="7030A0"/>
                </a:solidFill>
                <a:sym typeface="Symbol"/>
              </a:rPr>
              <a:t>C</a:t>
            </a:r>
          </a:p>
        </p:txBody>
      </p:sp>
      <p:pic>
        <p:nvPicPr>
          <p:cNvPr id="13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606744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47 0.00927 L -0.32847 0.00927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85 0.00865 L -0.33385 0.008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4" grpId="0"/>
      <p:bldP spid="14" grpId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CBC35EF-03C5-475A-8762-19E00C50031B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BD5CC5A7-33AA-4532-857F-A91CC657DEDA}"/>
              </a:ext>
            </a:extLst>
          </p:cNvPr>
          <p:cNvSpPr/>
          <p:nvPr/>
        </p:nvSpPr>
        <p:spPr>
          <a:xfrm>
            <a:off x="4668646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114C92B4-BCEC-44FE-BF6A-F153CA63F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3E28C88-5658-4542-AD06-AD74E2945EF8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40</a:t>
            </a:r>
          </a:p>
        </p:txBody>
      </p:sp>
      <p:sp>
        <p:nvSpPr>
          <p:cNvPr id="6" name="Flowchart: Alternate Process 5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914400" y="1144548"/>
            <a:ext cx="70866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Nén đẳng nhiệt một khối khí làm áp suất tăng từ 1 atm lên 3 atm thì  thể tích thay đổi từ 15 L thành bao nhiêu?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 hai điện tích điểm </a:t>
            </a:r>
            <a:r>
              <a:rPr lang="vi-VN" sz="2000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lang="vi-VN" sz="2000" i="1" baseline="-25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en-US" sz="2000" i="1" baseline="-25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10</a:t>
            </a:r>
            <a:r>
              <a:rPr lang="vi-VN" sz="2000" baseline="3000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  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và </a:t>
            </a:r>
            <a:r>
              <a:rPr lang="vi-VN" sz="2000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lang="vi-VN" sz="2000" i="1" baseline="-25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en-US" sz="2000" baseline="-25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2.10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</a:t>
            </a:r>
            <a:r>
              <a:rPr lang="en-US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 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lần lượt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đặt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tại hai điểm A và B cách nhau 10 cm trong không khí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Hãy tính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lực tương tác tĩnh điện giữa hai điện tích.</a:t>
            </a:r>
            <a:endParaRPr kumimoji="0" lang="pt-BR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88998" y="2095440"/>
            <a:ext cx="6783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= </a:t>
            </a:r>
            <a:r>
              <a:rPr lang="en-US" sz="2000" smtClean="0">
                <a:solidFill>
                  <a:srgbClr val="7030A0"/>
                </a:solidFill>
              </a:rPr>
              <a:t>5 L</a:t>
            </a:r>
            <a:endParaRPr lang="en-US" sz="2000">
              <a:solidFill>
                <a:srgbClr val="7030A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448800" y="3746232"/>
            <a:ext cx="12426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7030A0"/>
                </a:solidFill>
                <a:sym typeface="Symbol"/>
              </a:rPr>
              <a:t>= 18000 N</a:t>
            </a:r>
          </a:p>
        </p:txBody>
      </p:sp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078063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43 -0.00556 L -0.30243 -0.0055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22 -0.00062 L -0.32622 -0.000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3" grpId="0"/>
      <p:bldP spid="13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AA277E-D69E-4706-A78F-C2F02E487E6A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85784899-F327-4C38-839D-B9772E6E1D4C}"/>
              </a:ext>
            </a:extLst>
          </p:cNvPr>
          <p:cNvSpPr/>
          <p:nvPr/>
        </p:nvSpPr>
        <p:spPr>
          <a:xfrm>
            <a:off x="4584700" y="54673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F4326214-9B8C-493D-A797-2A2300420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E68035C-8016-4BCC-8928-57AAB2897C0E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41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14400" y="1144548"/>
            <a:ext cx="7086599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 khối khí lí tưởng trong bình kín (thể tích không đổi) ở nhiệt độ 0℃ thì áp suất đo được là 2 Pa. Vậy khi nhiệt độ 30℃  thì áp suất sẽ đạt giá trị bao nhiêu?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Trên vỏ của tụ điện có ghi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20.10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F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Hãy t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ính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hiệu điện thế của tụ điện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để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tích của tụ điện là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5.10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C?</a:t>
            </a:r>
            <a:endParaRPr kumimoji="0" lang="pt-BR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588998" y="2095440"/>
            <a:ext cx="11457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 2,22 Pa</a:t>
            </a:r>
            <a:endParaRPr lang="en-US" sz="2000">
              <a:solidFill>
                <a:srgbClr val="7030A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8800" y="3746232"/>
            <a:ext cx="9637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7030A0"/>
                </a:solidFill>
                <a:sym typeface="Symbol"/>
              </a:rPr>
              <a:t>= </a:t>
            </a:r>
            <a:r>
              <a:rPr lang="en-US" sz="2000" smtClean="0">
                <a:solidFill>
                  <a:srgbClr val="7030A0"/>
                </a:solidFill>
                <a:sym typeface="Symbol"/>
              </a:rPr>
              <a:t>250 V</a:t>
            </a:r>
            <a:endParaRPr lang="en-US" sz="2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910288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95 0.03892 L -0.32795 0.0389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61 -0.01545 L -0.30261 -0.0154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54F92E5-04DC-4628-B91C-E1705F94E1AF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3A34677E-4846-4D48-B084-94026D287177}"/>
              </a:ext>
            </a:extLst>
          </p:cNvPr>
          <p:cNvSpPr/>
          <p:nvPr/>
        </p:nvSpPr>
        <p:spPr>
          <a:xfrm>
            <a:off x="4930392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29E64D81-78D4-4353-9414-4B10A3EE8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25A359B-A2B2-44AC-A870-32B17A155A9A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42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82265" y="1115051"/>
            <a:ext cx="8186179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 khối khí ở nhiệt độ 273℃ thể tích khí là </a:t>
            </a:r>
            <a:r>
              <a:rPr lang="vi-VN" sz="2000" i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V₁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Khi đạt nhiệt độ 546℃ thì thể tích là 15 lít với điều kiện áp suất không đổi. Hãy tính thể tích </a:t>
            </a:r>
            <a:r>
              <a:rPr lang="vi-VN" sz="2000" i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₁ của khối khí?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Hai điện tích có độ lớn bằng nhau 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|</a:t>
            </a:r>
            <a:r>
              <a:rPr lang="en-US" sz="2000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lang="en-US" sz="2000" baseline="-25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| = </a:t>
            </a:r>
            <a:r>
              <a:rPr lang="en-US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|</a:t>
            </a:r>
            <a:r>
              <a:rPr lang="en-US" sz="2000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lang="en-US" sz="2000" baseline="-25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| </a:t>
            </a:r>
            <a:r>
              <a:rPr lang="en-US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3.10</a:t>
            </a:r>
            <a:r>
              <a:rPr lang="en-US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</a:t>
            </a:r>
            <a:r>
              <a:rPr lang="en-US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đặt cách nhau một khoảng </a:t>
            </a:r>
            <a:r>
              <a:rPr lang="vi-VN" sz="2000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25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cm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trong chân không . Xác định độ lớn lực tương tác tĩnh điện giữa chúng? </a:t>
            </a:r>
            <a:endParaRPr kumimoji="0" lang="pt-BR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588998" y="2251045"/>
            <a:ext cx="893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= 10 lít</a:t>
            </a:r>
            <a:endParaRPr lang="en-US" sz="2000">
              <a:solidFill>
                <a:srgbClr val="7030A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93621" y="3927029"/>
            <a:ext cx="14943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7030A0"/>
                </a:solidFill>
                <a:sym typeface="Symbol"/>
              </a:rPr>
              <a:t>= </a:t>
            </a:r>
            <a:r>
              <a:rPr lang="en-US" sz="2000" smtClean="0">
                <a:solidFill>
                  <a:srgbClr val="7030A0"/>
                </a:solidFill>
                <a:sym typeface="Symbol"/>
              </a:rPr>
              <a:t>0,012 96 N</a:t>
            </a:r>
            <a:endParaRPr lang="en-US" sz="2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598848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4 -0.00617 L -0.2974 -0.00617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34 0.00865 L -0.33334 0.008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741A474-E3CA-41A5-9D77-2CE68DD44367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3B700AAD-026A-4561-A822-3C5986CCCD68}"/>
              </a:ext>
            </a:extLst>
          </p:cNvPr>
          <p:cNvSpPr/>
          <p:nvPr/>
        </p:nvSpPr>
        <p:spPr>
          <a:xfrm>
            <a:off x="4668646" y="5391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1B2D5B87-94AB-4655-9581-688C4A0B9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E3E5F9A-89E3-4903-872C-DBD928280C40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43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82265" y="1345884"/>
            <a:ext cx="8186179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Một điện tích điểm </a:t>
            </a:r>
            <a:r>
              <a:rPr lang="vi-VN" sz="2000" i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lang="en-US" sz="2000" baseline="-25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6.10</a:t>
            </a:r>
            <a:r>
              <a:rPr lang="vi-VN" sz="2000" baseline="30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</a:t>
            </a:r>
            <a:r>
              <a:rPr lang="vi-VN" sz="2000" baseline="30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</a:t>
            </a:r>
            <a:r>
              <a:rPr lang="en-US" sz="2000" baseline="30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đặt trong một điện trường đều thì chịu tác dụng của lực điện trường 6.10</a:t>
            </a:r>
            <a:r>
              <a:rPr lang="vi-VN" sz="2000" baseline="30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–4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Tính cường độ điện trường tại đó. </a:t>
            </a:r>
            <a:endParaRPr lang="en-US" sz="200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Một khối khí lí tưởng ban đầu ở trạng thái 1 với </a:t>
            </a:r>
            <a:r>
              <a:rPr lang="vi-VN" sz="20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₁ = 1 lít và </a:t>
            </a:r>
            <a:r>
              <a:rPr lang="vi-VN" sz="20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₁ .  Thực hiện quá trình biến đổi đẳng áp thành trạng thái 2 có </a:t>
            </a:r>
            <a:r>
              <a:rPr lang="vi-VN" sz="20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₂ = 3 lít và 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vi-VN" sz="2000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₂ = 900 K. Hãy tính nhiệt độ của khối khí ở trạng thái 1.</a:t>
            </a:r>
          </a:p>
        </p:txBody>
      </p:sp>
      <p:sp>
        <p:nvSpPr>
          <p:cNvPr id="7" name="Rectangle 6"/>
          <p:cNvSpPr/>
          <p:nvPr/>
        </p:nvSpPr>
        <p:spPr>
          <a:xfrm>
            <a:off x="9588998" y="2251045"/>
            <a:ext cx="12566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1 000 V/m</a:t>
            </a:r>
            <a:endParaRPr lang="en-US" sz="2000">
              <a:solidFill>
                <a:srgbClr val="7030A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93621" y="3927029"/>
            <a:ext cx="7649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300 K</a:t>
            </a:r>
            <a:endParaRPr lang="en-US" sz="2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072870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98 0.00865 L -0.34098 0.0086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3 -0.00618 L -0.30503 -0.006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29CD31C-A00A-4ABE-8BBF-543727B3E891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ACCB583C-7D52-4EE5-AD5C-2C561C944A34}"/>
              </a:ext>
            </a:extLst>
          </p:cNvPr>
          <p:cNvSpPr/>
          <p:nvPr/>
        </p:nvSpPr>
        <p:spPr>
          <a:xfrm>
            <a:off x="4668646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EB1732ED-47B7-4311-958F-B81AAEF7A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AF924EB-D309-4D34-AE05-0A33E385BFE8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44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82265" y="1345884"/>
            <a:ext cx="8186179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 khối khí lí tưởng được nén đẳng nhiệt từ 6 lít xuống còn 4 lít thì áp suất lúc sau bằng bao nhiêu. Biết áp suất lúc đầu là 1,5 atm.  </a:t>
            </a:r>
            <a:endParaRPr lang="en-US" sz="200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Để tụ tích một điện lượng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6.10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 thì đặt vào hai đầu tụ một hiệu điện thế là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Để tụ đó tích được một điện lượng là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4.10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thì phải đặt vào hai đầu tụ một hiệu điện thế là bao nhiêu ? </a:t>
            </a:r>
          </a:p>
        </p:txBody>
      </p:sp>
      <p:sp>
        <p:nvSpPr>
          <p:cNvPr id="7" name="Rectangle 6"/>
          <p:cNvSpPr/>
          <p:nvPr/>
        </p:nvSpPr>
        <p:spPr>
          <a:xfrm>
            <a:off x="9588998" y="2251045"/>
            <a:ext cx="11088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2,25 atm</a:t>
            </a:r>
            <a:endParaRPr lang="en-US" sz="2000">
              <a:solidFill>
                <a:srgbClr val="7030A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93621" y="3927029"/>
            <a:ext cx="5180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2 V</a:t>
            </a:r>
            <a:endParaRPr lang="en-US" sz="2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231793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98 0.00865 L -0.34098 0.0086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3 -0.00618 L -0.30503 -0.006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40B8932-EFC1-42E8-8EA9-37EE8BEB5F71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00586CEE-6D05-40A7-A915-4BDCD3A3E7A7}"/>
              </a:ext>
            </a:extLst>
          </p:cNvPr>
          <p:cNvSpPr/>
          <p:nvPr/>
        </p:nvSpPr>
        <p:spPr>
          <a:xfrm>
            <a:off x="4668646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7F6EF8AC-4798-4435-80FA-DD00D2B73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F2BC7A5-4E8D-43BE-9EF1-3956C39EF607}"/>
              </a:ext>
            </a:extLst>
          </p:cNvPr>
          <p:cNvSpPr txBox="1"/>
          <p:nvPr/>
        </p:nvSpPr>
        <p:spPr>
          <a:xfrm>
            <a:off x="2667000" y="493752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45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02078" y="849492"/>
            <a:ext cx="8533135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 thanh sắt ban đầu dài 11,5 m. Thanh sắt này dài thêm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6,6.10</a:t>
            </a:r>
            <a:r>
              <a:rPr lang="vi-VN" sz="2000" baseline="30000" smtClean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vi-VN" sz="2000" baseline="30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  khi nhiệt độ tăng đến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nhiệt độ 96 </a:t>
            </a:r>
            <a:r>
              <a:rPr lang="vi-VN" sz="2000" baseline="30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C. Hỏi nhiệt độ của thanh sắt lúc ban đầu là bao nhiêu </a:t>
            </a:r>
            <a:r>
              <a:rPr lang="vi-VN" sz="2000" baseline="30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C? Biết hệ số nở dài của sắt là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11.10</a:t>
            </a:r>
            <a:r>
              <a:rPr lang="vi-VN" sz="2000" baseline="30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–6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lang="vi-VN" sz="2000" baseline="30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–1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en-US" sz="200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 mạch điện có ba điện trở </a:t>
            </a:r>
            <a:r>
              <a:rPr lang="vi-VN" sz="20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vi-VN" sz="2000" i="1" baseline="-25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7,7 </a:t>
            </a:r>
            <a:r>
              <a:rPr lang="el-G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endParaRPr lang="en-US" sz="200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lang="vi-VN" sz="2000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vi-VN" sz="2000" i="1" baseline="-25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9,2 </a:t>
            </a:r>
            <a:r>
              <a:rPr lang="el-G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và R</a:t>
            </a:r>
            <a:r>
              <a:rPr lang="vi-VN" sz="2000" baseline="-25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chưa biết, mắc nối tiếp.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Nguồn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 </a:t>
            </a:r>
            <a:endParaRPr lang="en-US" sz="200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có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suất điện động  ℰ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 V và điện trở trong </a:t>
            </a:r>
            <a:r>
              <a:rPr lang="vi-VN" sz="2000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0,4 </a:t>
            </a:r>
            <a:r>
              <a:rPr lang="el-G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lang="en-US" sz="200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Biết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cường độ dòng điện chạy qua các điện trở R</a:t>
            </a:r>
            <a:r>
              <a:rPr lang="vi-VN" sz="2000" baseline="-25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R</a:t>
            </a:r>
            <a:r>
              <a:rPr lang="vi-VN" sz="2000" baseline="-25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và R</a:t>
            </a:r>
            <a:r>
              <a:rPr lang="vi-VN" sz="2000" baseline="-25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bằng 0,5 A.Tính R</a:t>
            </a:r>
            <a:r>
              <a:rPr lang="vi-VN" sz="2000" baseline="-25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</p:txBody>
      </p:sp>
      <p:sp>
        <p:nvSpPr>
          <p:cNvPr id="7" name="Rectangle 6"/>
          <p:cNvSpPr/>
          <p:nvPr/>
        </p:nvSpPr>
        <p:spPr>
          <a:xfrm>
            <a:off x="9877110" y="1889400"/>
            <a:ext cx="12618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 43,83 </a:t>
            </a:r>
            <a:r>
              <a:rPr lang="en-US" sz="2000">
                <a:solidFill>
                  <a:srgbClr val="7030A0"/>
                </a:solidFill>
                <a:sym typeface="Symbol"/>
              </a:rPr>
              <a:t>⁰</a:t>
            </a:r>
            <a:r>
              <a:rPr lang="en-US" sz="2000" smtClean="0">
                <a:solidFill>
                  <a:srgbClr val="7030A0"/>
                </a:solidFill>
                <a:sym typeface="Symbol"/>
              </a:rPr>
              <a:t>C</a:t>
            </a:r>
            <a:endParaRPr lang="en-US" sz="2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618065" y="4635144"/>
            <a:ext cx="7360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0</a:t>
            </a:r>
            <a:r>
              <a:rPr lang="el-GR" sz="2000" smtClean="0">
                <a:solidFill>
                  <a:srgbClr val="7030A0"/>
                </a:solidFill>
                <a:sym typeface="Symbol"/>
              </a:rPr>
              <a:t>,7 </a:t>
            </a:r>
            <a:r>
              <a:rPr lang="el-GR" sz="2000">
                <a:solidFill>
                  <a:srgbClr val="7030A0"/>
                </a:solidFill>
                <a:sym typeface="Symbol"/>
              </a:rPr>
              <a:t>Ω</a:t>
            </a:r>
            <a:endParaRPr lang="en-US" sz="2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7467600" y="4560848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458" y="2419350"/>
            <a:ext cx="2484342" cy="1660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998013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98 0.00865 L -0.34098 0.0086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3 -0.00618 L -0.35225 -0.0012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61" y="2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6163F7B-66B4-430E-A489-1E0D4C9006DF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0CD1A951-1873-4E71-9BA9-F24285782709}"/>
              </a:ext>
            </a:extLst>
          </p:cNvPr>
          <p:cNvSpPr/>
          <p:nvPr/>
        </p:nvSpPr>
        <p:spPr>
          <a:xfrm>
            <a:off x="4800600" y="58483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FBA14F77-D79C-4ED1-A56C-860C6654C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CBC7D29-E97D-45DB-AFF3-3FD149BF64C5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46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00408" y="1109177"/>
            <a:ext cx="8186179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 bình thép chứa khí oxi được làm lạnh ở nhiệt độ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13</a:t>
            </a:r>
            <a:r>
              <a:rPr lang="en-US" sz="2000" baseline="30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thì có áp suất là 2.10</a:t>
            </a:r>
            <a:r>
              <a:rPr lang="vi-VN" sz="2000" baseline="30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Pa. Tính áp 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suất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của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khí oxi trong bình nếu đưa bình thép này đến nơi có nhiệt độ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37</a:t>
            </a:r>
            <a:r>
              <a:rPr lang="en-US" sz="2000" baseline="30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 </a:t>
            </a:r>
            <a:endParaRPr lang="en-US" sz="200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Hai điện tích điểm </a:t>
            </a:r>
            <a:r>
              <a:rPr lang="en-US" sz="2000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lang="en-US" sz="2000" baseline="-25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+ 3.10</a:t>
            </a:r>
            <a:r>
              <a:rPr lang="en-US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</a:t>
            </a:r>
            <a:r>
              <a:rPr lang="en-US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và </a:t>
            </a:r>
            <a:r>
              <a:rPr lang="en-US" sz="20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lang="en-US" sz="2000" baseline="-25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en-US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 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4.10</a:t>
            </a:r>
            <a:r>
              <a:rPr lang="en-US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</a:t>
            </a:r>
            <a:r>
              <a:rPr lang="en-US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được đặt cách nhau 10 cm trong chân không. Tính lực hút tĩnh điện của hai điện tích này.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9588998" y="2251045"/>
            <a:ext cx="17228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 238 461,5 </a:t>
            </a:r>
            <a:r>
              <a:rPr lang="en-US" sz="2000">
                <a:solidFill>
                  <a:srgbClr val="7030A0"/>
                </a:solidFill>
                <a:sym typeface="Symbol"/>
              </a:rPr>
              <a:t>Pa</a:t>
            </a:r>
          </a:p>
        </p:txBody>
      </p:sp>
      <p:sp>
        <p:nvSpPr>
          <p:cNvPr id="8" name="Rectangle 7"/>
          <p:cNvSpPr/>
          <p:nvPr/>
        </p:nvSpPr>
        <p:spPr>
          <a:xfrm>
            <a:off x="9493621" y="3927029"/>
            <a:ext cx="13083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0,001 08 </a:t>
            </a:r>
            <a:r>
              <a:rPr lang="en-US" sz="2000">
                <a:solidFill>
                  <a:srgbClr val="7030A0"/>
                </a:solidFill>
                <a:sym typeface="Symbol"/>
              </a:rPr>
              <a:t>N</a:t>
            </a:r>
          </a:p>
        </p:txBody>
      </p:sp>
      <p:sp>
        <p:nvSpPr>
          <p:cNvPr id="13" name="Flowchart: Alternate Process 12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10702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98 0.00865 L -0.34098 0.0086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3 -0.00618 L -0.30503 -0.006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869983B-9062-42D5-BC44-41B0FE8258AA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6A434E2B-75CD-49AE-BE45-CDD396C857B3}"/>
              </a:ext>
            </a:extLst>
          </p:cNvPr>
          <p:cNvSpPr/>
          <p:nvPr/>
        </p:nvSpPr>
        <p:spPr>
          <a:xfrm>
            <a:off x="4668646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116582CA-DDAE-425B-BF07-57F71A319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3184679-71ED-4DD4-95E0-577CF6EFE1BB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47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85799" y="1340009"/>
            <a:ext cx="7620001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 khối khí chiếm thể tích 10 lít ở 300 K. Sau khi đun nóng đẳng áp thì thể tích đạt đến 20 lít, tính nhiệt độ lúc này là bao nhiêu ? </a:t>
            </a:r>
            <a:endParaRPr lang="en-US" sz="200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Một tụ điện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có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 dung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5.10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Symbol"/>
              </a:rPr>
              <a:t></a:t>
            </a:r>
            <a:r>
              <a:rPr lang="vi-VN" sz="2000" baseline="30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 được mắc vào hai cực của nguồn điện có hiệu điện thế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300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Tính điện tích của tụ ?  </a:t>
            </a:r>
          </a:p>
        </p:txBody>
      </p:sp>
      <p:sp>
        <p:nvSpPr>
          <p:cNvPr id="7" name="Rectangle 6"/>
          <p:cNvSpPr/>
          <p:nvPr/>
        </p:nvSpPr>
        <p:spPr>
          <a:xfrm>
            <a:off x="9588998" y="2251045"/>
            <a:ext cx="7649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600 K</a:t>
            </a:r>
            <a:endParaRPr lang="en-US" sz="2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93621" y="3757062"/>
            <a:ext cx="12795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0,000 15 </a:t>
            </a:r>
            <a:r>
              <a:rPr lang="en-US" sz="2000">
                <a:solidFill>
                  <a:srgbClr val="7030A0"/>
                </a:solidFill>
                <a:sym typeface="Symbol"/>
              </a:rPr>
              <a:t>C</a:t>
            </a:r>
          </a:p>
        </p:txBody>
      </p:sp>
      <p:sp>
        <p:nvSpPr>
          <p:cNvPr id="13" name="Flowchart: Alternate Process 12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000552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12 0.00865 L -0.30712 0.0086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7 -0.00618 L -0.3217 -0.006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414ABC9-674F-4892-86D3-A7634B89BDE8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9B6629A3-8404-430C-879E-63A83A6C1313}"/>
              </a:ext>
            </a:extLst>
          </p:cNvPr>
          <p:cNvSpPr/>
          <p:nvPr/>
        </p:nvSpPr>
        <p:spPr>
          <a:xfrm>
            <a:off x="4617846" y="58483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3D1D6D76-F9F6-4739-9F99-AE587DB29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7117E4B-6399-4118-AE33-05A445CF8273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48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62000" y="1340009"/>
            <a:ext cx="7824587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 khối khí cho giãn nở đẳng nhiệt từ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lang="vi-VN" sz="2000" baseline="30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lên bao nhiêu </a:t>
            </a:r>
            <a:r>
              <a:rPr lang="en-US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ể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áp suất giảm đi một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nửa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en-US" sz="200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Tại nơi có cường độ điện trường 1,5 V/m ta đặt điện tích 8 C thì điện tích này chịu lực điện bao nhiêu tác dụng?</a:t>
            </a:r>
            <a:endParaRPr lang="vi-VN" sz="20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588998" y="2251045"/>
            <a:ext cx="7938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40 m</a:t>
            </a:r>
            <a:r>
              <a:rPr lang="en-US" sz="2000" baseline="30000" smtClean="0">
                <a:solidFill>
                  <a:srgbClr val="7030A0"/>
                </a:solidFill>
                <a:sym typeface="Symbol"/>
              </a:rPr>
              <a:t>3</a:t>
            </a:r>
            <a:endParaRPr lang="en-US" sz="2000" baseline="30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93621" y="3927029"/>
            <a:ext cx="6671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sym typeface="Symbol"/>
              </a:rPr>
              <a:t>12 N</a:t>
            </a:r>
            <a:endParaRPr lang="en-US" sz="2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120522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12 0.00865 L -0.30712 0.0086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7 -0.00618 L -0.3217 -0.006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EEB1C10-67AF-400A-A0B4-00148CCD36D5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0" name="Action Button: Return 9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A01A8097-E400-4818-810B-B84D2964E603}"/>
              </a:ext>
            </a:extLst>
          </p:cNvPr>
          <p:cNvSpPr/>
          <p:nvPr/>
        </p:nvSpPr>
        <p:spPr>
          <a:xfrm>
            <a:off x="4668646" y="5924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8FEF12CF-400B-4CEE-8D8C-A75E9D2B8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6181142-C263-4628-A104-58EB7FF87934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49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00408" y="1109177"/>
            <a:ext cx="8186179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 khối khí lý tưởng đang ở nhiệt độ </a:t>
            </a:r>
            <a:r>
              <a:rPr lang="vi-VN" sz="2000" i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lang="vi-VN" sz="2000" baseline="-25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300 K thì được nung nóng đẳng tích đến nhiệt độ </a:t>
            </a:r>
            <a:r>
              <a:rPr lang="vi-VN" sz="2000" i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lang="vi-VN" sz="2000" baseline="-25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400 K thì có áp suất </a:t>
            </a:r>
            <a:r>
              <a:rPr lang="vi-VN" sz="2000" i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lang="vi-VN" sz="2000" baseline="-25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300 000 Pa. Tính áp suất ban đầu của khối khí. </a:t>
            </a:r>
            <a:endParaRPr lang="en-US" sz="200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 mạch điện có </a:t>
            </a:r>
            <a:r>
              <a:rPr lang="vi-VN" sz="20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vi-VN" sz="2000" baseline="-25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nối tiếp </a:t>
            </a:r>
            <a:r>
              <a:rPr lang="vi-VN" sz="2000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vi-VN" sz="2000" baseline="-25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endParaRPr lang="vi-VN" sz="20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lang="en-US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Biết 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ℰ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9 V;  </a:t>
            </a:r>
            <a:r>
              <a:rPr lang="vi-VN" sz="20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0,1 </a:t>
            </a:r>
            <a:r>
              <a:rPr lang="el-G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 </a:t>
            </a:r>
            <a:r>
              <a:rPr lang="vi-VN" sz="20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vi-VN" sz="2000" baseline="-25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1,5 </a:t>
            </a:r>
            <a:r>
              <a:rPr lang="el-G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 </a:t>
            </a:r>
            <a:r>
              <a:rPr lang="vi-VN" sz="20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vi-VN" sz="2000" baseline="-25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1,4 </a:t>
            </a:r>
            <a:r>
              <a:rPr lang="el-G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 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Tính cường độ dòng điện chạy qua các điện trở mạch ngoài. </a:t>
            </a:r>
          </a:p>
        </p:txBody>
      </p:sp>
      <p:sp>
        <p:nvSpPr>
          <p:cNvPr id="7" name="Rectangle 6"/>
          <p:cNvSpPr/>
          <p:nvPr/>
        </p:nvSpPr>
        <p:spPr>
          <a:xfrm>
            <a:off x="9588998" y="2251045"/>
            <a:ext cx="13301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7030A0"/>
                </a:solidFill>
                <a:sym typeface="Symbol"/>
              </a:rPr>
              <a:t>225 000 Pa</a:t>
            </a:r>
            <a:endParaRPr lang="en-US" sz="2000" baseline="30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93620" y="4076640"/>
            <a:ext cx="14254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I</a:t>
            </a:r>
            <a:r>
              <a:rPr lang="en-US" sz="2000" baseline="-250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1</a:t>
            </a:r>
            <a:r>
              <a:rPr lang="en-US" sz="20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 = I</a:t>
            </a:r>
            <a:r>
              <a:rPr lang="en-US" sz="2000" baseline="-250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en-US" sz="2000" smtClean="0">
                <a:solidFill>
                  <a:srgbClr val="7030A0"/>
                </a:solidFill>
                <a:sym typeface="Symbol"/>
              </a:rPr>
              <a:t> = 3 A</a:t>
            </a:r>
            <a:endParaRPr lang="en-US" sz="2000">
              <a:solidFill>
                <a:srgbClr val="7030A0"/>
              </a:solidFill>
              <a:sym typeface="Symbol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pic>
        <p:nvPicPr>
          <p:cNvPr id="2050" name="Picture 2" descr="C:\Users\Administrator\Pictures\mach 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466" y="2747536"/>
            <a:ext cx="1606121" cy="122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280885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78 0.00865 L -0.40468 0.0086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4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71 -0.00617 L -0.37448 -0.0055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39" y="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8F66A93-BBCF-4412-811C-C46CA26571DC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2</a:t>
            </a:r>
          </a:p>
        </p:txBody>
      </p:sp>
      <p:sp>
        <p:nvSpPr>
          <p:cNvPr id="11" name="Action Button: Return 10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BE9DFD12-3A9F-4B9F-B6C0-EA7DBEACCE06}"/>
              </a:ext>
            </a:extLst>
          </p:cNvPr>
          <p:cNvSpPr/>
          <p:nvPr/>
        </p:nvSpPr>
        <p:spPr>
          <a:xfrm>
            <a:off x="4668646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4">
            <a:hlinkClick r:id="rId3" action="ppaction://hlinksldjump"/>
            <a:extLst>
              <a:ext uri="{FF2B5EF4-FFF2-40B4-BE49-F238E27FC236}">
                <a16:creationId xmlns="" xmlns:a16="http://schemas.microsoft.com/office/drawing/2014/main" id="{05F592EC-89BD-4C40-9873-C6E445EF8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29B8CDC-208B-42B6-9FF0-360BB6043060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50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00408" y="926396"/>
            <a:ext cx="8186179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 thanh thép ở 0°C có độ dài là 4 m, khi bị nung nóng, chiều dài của thanh tăng thêm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0,0072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m. Xác định nhiệt độ của thanh lúc đó? Biết hệ số nở dài của thép là 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vi-VN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12.10</a:t>
            </a:r>
            <a:r>
              <a:rPr lang="vi-VN" sz="2000" baseline="30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–6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lang="vi-VN" sz="2000" baseline="30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–1</a:t>
            </a:r>
            <a:r>
              <a:rPr lang="vi-VN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endParaRPr lang="vi-VN" sz="20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488" algn="l"/>
              </a:tabLst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vi-VN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 tích điểm q = −3,0.10</a:t>
            </a:r>
            <a:r>
              <a:rPr lang="vi-VN" sz="2000" baseline="30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−6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 được đặt tại điểm M có cường độ điện trường </a:t>
            </a:r>
            <a:r>
              <a:rPr lang="vi-VN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12000 </a:t>
            </a:r>
            <a:r>
              <a:rPr lang="vi-VN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V/m. Lực điện tác dụng lên điện tích q có độ lớn bằng bao nhiêu? </a:t>
            </a:r>
          </a:p>
        </p:txBody>
      </p:sp>
      <p:sp>
        <p:nvSpPr>
          <p:cNvPr id="7" name="Rectangle 6"/>
          <p:cNvSpPr/>
          <p:nvPr/>
        </p:nvSpPr>
        <p:spPr>
          <a:xfrm>
            <a:off x="9588998" y="2251045"/>
            <a:ext cx="8114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7030A0"/>
                </a:solidFill>
                <a:sym typeface="Symbol"/>
              </a:rPr>
              <a:t>150⁰C</a:t>
            </a:r>
          </a:p>
        </p:txBody>
      </p:sp>
      <p:sp>
        <p:nvSpPr>
          <p:cNvPr id="8" name="Rectangle 7"/>
          <p:cNvSpPr/>
          <p:nvPr/>
        </p:nvSpPr>
        <p:spPr>
          <a:xfrm>
            <a:off x="9493621" y="3927029"/>
            <a:ext cx="10486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7030A0"/>
                </a:solidFill>
                <a:sym typeface="Symbol"/>
              </a:rPr>
              <a:t>0,036 N </a:t>
            </a:r>
          </a:p>
        </p:txBody>
      </p:sp>
      <p:sp>
        <p:nvSpPr>
          <p:cNvPr id="9" name="Flowchart: Alternate Process 8"/>
          <p:cNvSpPr/>
          <p:nvPr/>
        </p:nvSpPr>
        <p:spPr>
          <a:xfrm>
            <a:off x="7391400" y="4476750"/>
            <a:ext cx="914400" cy="37310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ĐÁP SỐ</a:t>
            </a:r>
            <a:endParaRPr lang="en-US" sz="1400"/>
          </a:p>
        </p:txBody>
      </p:sp>
      <p:pic>
        <p:nvPicPr>
          <p:cNvPr id="1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229084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12 0.00865 L -0.30712 0.0086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7 -0.00618 L -0.3217 -0.006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ction Button: Return 4">
            <a:hlinkClick r:id="rId3" action="ppaction://hlinksldjump" highlightClick="1"/>
            <a:extLst>
              <a:ext uri="{FF2B5EF4-FFF2-40B4-BE49-F238E27FC236}">
                <a16:creationId xmlns="" xmlns:a16="http://schemas.microsoft.com/office/drawing/2014/main" id="{4C2CB0F2-96E8-4034-BD8E-254BBAFFE80C}"/>
              </a:ext>
            </a:extLst>
          </p:cNvPr>
          <p:cNvSpPr/>
          <p:nvPr/>
        </p:nvSpPr>
        <p:spPr>
          <a:xfrm>
            <a:off x="4343400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777358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43A31C22-9480-4D44-8B7F-3EED3F795B2B}"/>
              </a:ext>
            </a:extLst>
          </p:cNvPr>
          <p:cNvSpPr/>
          <p:nvPr/>
        </p:nvSpPr>
        <p:spPr>
          <a:xfrm>
            <a:off x="4330700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B62A74D-2FC5-4331-9A73-2A21372DDE10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2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59877FA1-4333-485D-8900-38597C1BB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773778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B1E4D0D1-069E-418E-980F-E46DF8343B5C}"/>
              </a:ext>
            </a:extLst>
          </p:cNvPr>
          <p:cNvSpPr/>
          <p:nvPr/>
        </p:nvSpPr>
        <p:spPr>
          <a:xfrm>
            <a:off x="4343400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7703C14-0987-4FB4-BD9C-F4BEFCD378C2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3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D1267ADF-7765-45B1-A770-A929314A2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833428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ction Button: Return 5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5F76A430-428B-4354-8D0A-100C88F94169}"/>
              </a:ext>
            </a:extLst>
          </p:cNvPr>
          <p:cNvSpPr/>
          <p:nvPr/>
        </p:nvSpPr>
        <p:spPr>
          <a:xfrm>
            <a:off x="42672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B274EB7-CB80-4290-B6AE-EDE933FA1E5E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4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="" xmlns:a16="http://schemas.microsoft.com/office/drawing/2014/main" id="{0E79931C-D7D8-40B6-9FF7-884C3DE71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001707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0E400901-2A78-46AA-B32E-3B7886F2437B}"/>
              </a:ext>
            </a:extLst>
          </p:cNvPr>
          <p:cNvSpPr/>
          <p:nvPr/>
        </p:nvSpPr>
        <p:spPr>
          <a:xfrm>
            <a:off x="4381500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CDB38A1-61CA-467D-8720-E0125567118D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5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71E0F7F8-9FC9-43E0-AB79-5552D7B07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171025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C541DA8F-6C33-4997-BFA7-2540113C6B74}"/>
              </a:ext>
            </a:extLst>
          </p:cNvPr>
          <p:cNvSpPr/>
          <p:nvPr/>
        </p:nvSpPr>
        <p:spPr>
          <a:xfrm>
            <a:off x="43434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21EDFD2-85A2-4744-B761-4F1ADA168FFC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6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612F104D-F14A-40DE-80DB-FDB264700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666675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B1D40966-04AF-4BFD-90F7-070B7E8218F9}"/>
              </a:ext>
            </a:extLst>
          </p:cNvPr>
          <p:cNvSpPr/>
          <p:nvPr/>
        </p:nvSpPr>
        <p:spPr>
          <a:xfrm>
            <a:off x="45466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6C2D31-B6E3-49E4-8789-BB5B2A56F6E0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7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D2AB0518-F00D-41F8-A899-A4CA8B55B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42603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9B9E204C-9B5B-472E-86F7-07CE853C1F1D}"/>
              </a:ext>
            </a:extLst>
          </p:cNvPr>
          <p:cNvSpPr/>
          <p:nvPr/>
        </p:nvSpPr>
        <p:spPr>
          <a:xfrm>
            <a:off x="44958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F39F6AA-1175-4B3B-BFA1-5C9FF1586B46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8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9C954A18-2525-4953-9FB7-AF20441E5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2419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990FF3FB-F69A-42A5-828F-F2604143E591}"/>
              </a:ext>
            </a:extLst>
          </p:cNvPr>
          <p:cNvSpPr/>
          <p:nvPr/>
        </p:nvSpPr>
        <p:spPr>
          <a:xfrm>
            <a:off x="4343400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87246A0-2FFF-4717-9885-49689C096D08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9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1BC15BF1-91C5-44FC-A707-C49082F0C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104983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C08623C1-4CA6-4065-9DDC-4BEC4F83E876}"/>
              </a:ext>
            </a:extLst>
          </p:cNvPr>
          <p:cNvSpPr/>
          <p:nvPr/>
        </p:nvSpPr>
        <p:spPr>
          <a:xfrm>
            <a:off x="4457700" y="5924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75CC0EB-7E66-4916-8238-5995A647CBF5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10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0C3EC702-4306-4E5E-BE30-565F000F7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5771302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58F15E85-C35D-4250-B97C-F692C2AA58EA}"/>
              </a:ext>
            </a:extLst>
          </p:cNvPr>
          <p:cNvSpPr/>
          <p:nvPr/>
        </p:nvSpPr>
        <p:spPr>
          <a:xfrm>
            <a:off x="4394200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D253214-0EE9-46A8-A46B-19F287DEFCEA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11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B2C82ABE-14DD-4D54-A0B5-F53E44FFB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605394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E6F3114E-5A7D-40C4-8026-2366EF18FB51}"/>
              </a:ext>
            </a:extLst>
          </p:cNvPr>
          <p:cNvSpPr/>
          <p:nvPr/>
        </p:nvSpPr>
        <p:spPr>
          <a:xfrm>
            <a:off x="44069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B738C71-CB02-4D16-994B-B3E153853E6C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12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57D08213-29A5-4119-BAAC-251BB7290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088456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246E9FE1-AF64-443B-824D-682E0249909D}"/>
              </a:ext>
            </a:extLst>
          </p:cNvPr>
          <p:cNvSpPr/>
          <p:nvPr/>
        </p:nvSpPr>
        <p:spPr>
          <a:xfrm>
            <a:off x="43815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B3AAE91-5D23-4765-9B4A-F6574DABBF8B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13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20ADAB0E-98FC-48C5-BB38-08A12FACF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75237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FE0B23D3-81F9-4CF8-976D-880D7627E567}"/>
              </a:ext>
            </a:extLst>
          </p:cNvPr>
          <p:cNvSpPr/>
          <p:nvPr/>
        </p:nvSpPr>
        <p:spPr>
          <a:xfrm>
            <a:off x="43942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5E752BD-6A1D-47E7-929F-69CB931483E8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14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B84B2DA4-E43E-454F-9BF3-AED4B1786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531802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EF7AA349-0AB7-43FA-A04C-FD15CDF76847}"/>
              </a:ext>
            </a:extLst>
          </p:cNvPr>
          <p:cNvSpPr/>
          <p:nvPr/>
        </p:nvSpPr>
        <p:spPr>
          <a:xfrm>
            <a:off x="4546600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CE222DA-2119-4225-9696-7CE99E43C79D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15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09810F2C-D11B-41FD-B6D9-4857F10DA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997047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DEE8C2BB-9F8B-492D-87F6-5F66B169DCED}"/>
              </a:ext>
            </a:extLst>
          </p:cNvPr>
          <p:cNvSpPr/>
          <p:nvPr/>
        </p:nvSpPr>
        <p:spPr>
          <a:xfrm>
            <a:off x="4432300" y="55435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8A4AB20B-943B-4A12-B4FF-1D3517C9A269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16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05218197-FC39-408A-B0FB-1C93C1333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671456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3026B6CC-B574-4233-AA36-9641356E4DE9}"/>
              </a:ext>
            </a:extLst>
          </p:cNvPr>
          <p:cNvSpPr/>
          <p:nvPr/>
        </p:nvSpPr>
        <p:spPr>
          <a:xfrm>
            <a:off x="4445000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A434993-E68F-46E4-BA06-519C4A004B89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17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F84F4D3A-13E0-488E-B865-E777F8B41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429069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F6927729-0CA2-4D8C-B91B-3916B6A340CC}"/>
              </a:ext>
            </a:extLst>
          </p:cNvPr>
          <p:cNvSpPr/>
          <p:nvPr/>
        </p:nvSpPr>
        <p:spPr>
          <a:xfrm>
            <a:off x="4368800" y="5391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7B42647-7816-40E7-9956-CBCBD3913BD5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18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56C1EB3B-C1E6-4E83-A028-771E62818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321404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9C9CAB50-5A6D-46CA-A7EC-513896A33D1F}"/>
              </a:ext>
            </a:extLst>
          </p:cNvPr>
          <p:cNvSpPr/>
          <p:nvPr/>
        </p:nvSpPr>
        <p:spPr>
          <a:xfrm>
            <a:off x="4381500" y="56959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8A38159-30CA-4ABF-A712-058EBDBD8F62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19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C73084F6-E0C2-4D81-8B11-DDABE8FB2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166622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="" xmlns:a16="http://schemas.microsoft.com/office/drawing/2014/main" id="{AB0845EB-29C0-4B03-9860-A219D4A18B72}"/>
              </a:ext>
            </a:extLst>
          </p:cNvPr>
          <p:cNvSpPr/>
          <p:nvPr/>
        </p:nvSpPr>
        <p:spPr>
          <a:xfrm>
            <a:off x="4610100" y="56197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5923145-080A-4348-8EB8-A1B40DBD659B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20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="" xmlns:a16="http://schemas.microsoft.com/office/drawing/2014/main" id="{66D766F3-FCBE-4B75-9A66-ED3610AEC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23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226943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9Slide.vn</Template>
  <TotalTime>469</TotalTime>
  <Words>1575</Words>
  <Application>Microsoft Office PowerPoint</Application>
  <PresentationFormat>On-screen Show (16:9)</PresentationFormat>
  <Paragraphs>275</Paragraphs>
  <Slides>73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74" baseType="lpstr">
      <vt:lpstr>Office Theme</vt:lpstr>
      <vt:lpstr>TRƯỜNG CAO ĐẲNG LÝ TỰ TRỌNG TP.HCM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>9Slide.vn</Manager>
  <Company>9Slide.vn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TP.HCM</dc:title>
  <dc:subject>9Slide.vn</dc:subject>
  <dc:creator>HP</dc:creator>
  <dc:description>9Slide.vn</dc:description>
  <cp:lastModifiedBy>Administrator</cp:lastModifiedBy>
  <cp:revision>89</cp:revision>
  <dcterms:created xsi:type="dcterms:W3CDTF">2006-08-16T00:00:00Z</dcterms:created>
  <dcterms:modified xsi:type="dcterms:W3CDTF">2021-10-02T01:08:46Z</dcterms:modified>
  <cp:category>9Slide.vn</cp:category>
</cp:coreProperties>
</file>