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6" r:id="rId2"/>
    <p:sldId id="338" r:id="rId3"/>
    <p:sldId id="257" r:id="rId4"/>
    <p:sldId id="259" r:id="rId5"/>
    <p:sldId id="258" r:id="rId6"/>
    <p:sldId id="319" r:id="rId7"/>
    <p:sldId id="318" r:id="rId8"/>
    <p:sldId id="317" r:id="rId9"/>
    <p:sldId id="316" r:id="rId10"/>
    <p:sldId id="315" r:id="rId11"/>
    <p:sldId id="314" r:id="rId12"/>
    <p:sldId id="313" r:id="rId13"/>
    <p:sldId id="312" r:id="rId14"/>
    <p:sldId id="311" r:id="rId15"/>
    <p:sldId id="310" r:id="rId16"/>
    <p:sldId id="309" r:id="rId17"/>
    <p:sldId id="308" r:id="rId18"/>
    <p:sldId id="307" r:id="rId19"/>
    <p:sldId id="306" r:id="rId20"/>
    <p:sldId id="305" r:id="rId21"/>
    <p:sldId id="304" r:id="rId22"/>
    <p:sldId id="303" r:id="rId23"/>
    <p:sldId id="302" r:id="rId24"/>
    <p:sldId id="301" r:id="rId25"/>
    <p:sldId id="300" r:id="rId26"/>
    <p:sldId id="298" r:id="rId27"/>
    <p:sldId id="299" r:id="rId28"/>
    <p:sldId id="297" r:id="rId29"/>
    <p:sldId id="296" r:id="rId30"/>
    <p:sldId id="295" r:id="rId31"/>
    <p:sldId id="294" r:id="rId32"/>
    <p:sldId id="293" r:id="rId33"/>
    <p:sldId id="292" r:id="rId34"/>
    <p:sldId id="291" r:id="rId35"/>
    <p:sldId id="290" r:id="rId36"/>
    <p:sldId id="289" r:id="rId37"/>
    <p:sldId id="288" r:id="rId38"/>
    <p:sldId id="287" r:id="rId39"/>
    <p:sldId id="286" r:id="rId40"/>
    <p:sldId id="285" r:id="rId41"/>
    <p:sldId id="284" r:id="rId42"/>
    <p:sldId id="283" r:id="rId43"/>
    <p:sldId id="282" r:id="rId44"/>
    <p:sldId id="281" r:id="rId45"/>
    <p:sldId id="280" r:id="rId46"/>
    <p:sldId id="279" r:id="rId47"/>
    <p:sldId id="278" r:id="rId48"/>
    <p:sldId id="277" r:id="rId49"/>
    <p:sldId id="276" r:id="rId50"/>
    <p:sldId id="275" r:id="rId51"/>
    <p:sldId id="274" r:id="rId52"/>
    <p:sldId id="273" r:id="rId53"/>
    <p:sldId id="272" r:id="rId54"/>
    <p:sldId id="261" r:id="rId55"/>
    <p:sldId id="260" r:id="rId56"/>
    <p:sldId id="262" r:id="rId57"/>
    <p:sldId id="320" r:id="rId58"/>
    <p:sldId id="321"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C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73" autoAdjust="0"/>
    <p:restoredTop sz="81460" autoAdjust="0"/>
  </p:normalViewPr>
  <p:slideViewPr>
    <p:cSldViewPr>
      <p:cViewPr varScale="1">
        <p:scale>
          <a:sx n="86" d="100"/>
          <a:sy n="86" d="100"/>
        </p:scale>
        <p:origin x="-870" y="-9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783989-24DD-465A-AFA0-7532857D4B57}" type="datetimeFigureOut">
              <a:rPr lang="en-US" smtClean="0"/>
              <a:t>10/10/2021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AF654A-C9E5-40DC-9546-195A9C8404A8}" type="slidenum">
              <a:rPr lang="en-US" smtClean="0"/>
              <a:t>‹#›</a:t>
            </a:fld>
            <a:endParaRPr lang="en-US"/>
          </a:p>
        </p:txBody>
      </p:sp>
    </p:spTree>
    <p:extLst>
      <p:ext uri="{BB962C8B-B14F-4D97-AF65-F5344CB8AC3E}">
        <p14:creationId xmlns:p14="http://schemas.microsoft.com/office/powerpoint/2010/main" val="3757238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mtClean="0"/>
              <a:t>1) mở cam, mở Mic  (nếu không đáp ứng về kỹ thuật không được thi, coi như O điểm)</a:t>
            </a:r>
          </a:p>
          <a:p>
            <a:r>
              <a:rPr lang="vi-VN" smtClean="0"/>
              <a:t>2) Thời gian làm bài 5’ bắt đầu chiếu đề</a:t>
            </a:r>
          </a:p>
          <a:p>
            <a:r>
              <a:rPr lang="vi-VN" smtClean="0"/>
              <a:t>3) Không sử dụng tài liệu, không nhắc bài bạn (vì phạm quy chế thi)</a:t>
            </a:r>
          </a:p>
          <a:p>
            <a:r>
              <a:rPr lang="vi-VN" smtClean="0"/>
              <a:t>4) Ăn mặc lịch sự </a:t>
            </a:r>
          </a:p>
          <a:p>
            <a:r>
              <a:rPr lang="vi-VN" smtClean="0"/>
              <a:t>5) Để webcam ngay ngắn để gv nhìn thấy rõ khuôn mặt.</a:t>
            </a:r>
            <a:endParaRPr lang="vi-VN"/>
          </a:p>
        </p:txBody>
      </p:sp>
      <p:sp>
        <p:nvSpPr>
          <p:cNvPr id="4" name="Slide Number Placeholder 3"/>
          <p:cNvSpPr>
            <a:spLocks noGrp="1"/>
          </p:cNvSpPr>
          <p:nvPr>
            <p:ph type="sldNum" sz="quarter" idx="5"/>
          </p:nvPr>
        </p:nvSpPr>
        <p:spPr/>
        <p:txBody>
          <a:bodyPr/>
          <a:lstStyle/>
          <a:p>
            <a:fld id="{E8027971-89AB-42ED-83F6-AEFFBADA5222}" type="slidenum">
              <a:rPr lang="en-US" smtClean="0"/>
              <a:pPr/>
              <a:t>2</a:t>
            </a:fld>
            <a:endParaRPr lang="en-US"/>
          </a:p>
        </p:txBody>
      </p:sp>
    </p:spTree>
    <p:extLst>
      <p:ext uri="{BB962C8B-B14F-4D97-AF65-F5344CB8AC3E}">
        <p14:creationId xmlns:p14="http://schemas.microsoft.com/office/powerpoint/2010/main" val="3354958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AF654A-C9E5-40DC-9546-195A9C8404A8}" type="slidenum">
              <a:rPr lang="en-US" smtClean="0"/>
              <a:t>11</a:t>
            </a:fld>
            <a:endParaRPr lang="en-US"/>
          </a:p>
        </p:txBody>
      </p:sp>
    </p:spTree>
    <p:extLst>
      <p:ext uri="{BB962C8B-B14F-4D97-AF65-F5344CB8AC3E}">
        <p14:creationId xmlns:p14="http://schemas.microsoft.com/office/powerpoint/2010/main" val="2798763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782995" cy="713198"/>
          </a:xfrm>
          <a:prstGeom prst="rect">
            <a:avLst/>
          </a:prstGeom>
        </p:spPr>
      </p:pic>
      <p:pic>
        <p:nvPicPr>
          <p:cNvPr id="63" name="Picture 62">
            <a:extLst>
              <a:ext uri="{FF2B5EF4-FFF2-40B4-BE49-F238E27FC236}">
                <a16:creationId xmlns:a16="http://schemas.microsoft.com/office/drawing/2014/main" xmlns="" id="{3997DF63-FD1A-4841-8061-5EC8DEFAA5D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503420"/>
            <a:ext cx="640080" cy="640080"/>
          </a:xfrm>
          <a:prstGeom prst="rect">
            <a:avLst/>
          </a:prstGeom>
        </p:spPr>
      </p:pic>
      <p:pic>
        <p:nvPicPr>
          <p:cNvPr id="66" name="Picture 65">
            <a:extLst>
              <a:ext uri="{FF2B5EF4-FFF2-40B4-BE49-F238E27FC236}">
                <a16:creationId xmlns:a16="http://schemas.microsoft.com/office/drawing/2014/main" xmlns="" id="{DC369A56-AB64-4A9A-ADCF-68AF1267177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03920" y="4503420"/>
            <a:ext cx="640080" cy="640080"/>
          </a:xfrm>
          <a:prstGeom prst="rect">
            <a:avLst/>
          </a:prstGeom>
        </p:spPr>
      </p:pic>
      <p:pic>
        <p:nvPicPr>
          <p:cNvPr id="68" name="Picture 67">
            <a:extLst>
              <a:ext uri="{FF2B5EF4-FFF2-40B4-BE49-F238E27FC236}">
                <a16:creationId xmlns:a16="http://schemas.microsoft.com/office/drawing/2014/main" xmlns="" id="{FE71453F-8137-4F47-805F-AB83F9407B6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03920" y="0"/>
            <a:ext cx="640080" cy="640080"/>
          </a:xfrm>
          <a:prstGeom prst="rect">
            <a:avLst/>
          </a:prstGeom>
        </p:spPr>
      </p:pic>
      <p:sp>
        <p:nvSpPr>
          <p:cNvPr id="70" name="Rectangle 69">
            <a:extLst>
              <a:ext uri="{FF2B5EF4-FFF2-40B4-BE49-F238E27FC236}">
                <a16:creationId xmlns:a16="http://schemas.microsoft.com/office/drawing/2014/main" xmlns="" id="{FA5C93CB-D1D4-4D78-B622-8450B70C21B3}"/>
              </a:ext>
            </a:extLst>
          </p:cNvPr>
          <p:cNvSpPr/>
          <p:nvPr userDrawn="1"/>
        </p:nvSpPr>
        <p:spPr>
          <a:xfrm rot="16200000">
            <a:off x="7228437" y="2548889"/>
            <a:ext cx="3505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xmlns="" id="{DDE790DB-94A2-4168-9C7A-B6090F4CF2BF}"/>
              </a:ext>
            </a:extLst>
          </p:cNvPr>
          <p:cNvSpPr/>
          <p:nvPr userDrawn="1"/>
        </p:nvSpPr>
        <p:spPr>
          <a:xfrm rot="10800000">
            <a:off x="5715000" y="4971312"/>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AAF4AED9-B616-4418-A555-585F8D0458F7}"/>
              </a:ext>
            </a:extLst>
          </p:cNvPr>
          <p:cNvSpPr/>
          <p:nvPr userDrawn="1"/>
        </p:nvSpPr>
        <p:spPr>
          <a:xfrm rot="10800000">
            <a:off x="685800" y="4952140"/>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xmlns="" id="{EB510089-3CFD-4361-90C8-EB054A97AC18}"/>
              </a:ext>
            </a:extLst>
          </p:cNvPr>
          <p:cNvSpPr/>
          <p:nvPr userDrawn="1"/>
        </p:nvSpPr>
        <p:spPr>
          <a:xfrm rot="10800000" flipV="1">
            <a:off x="1752600" y="156088"/>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xmlns="" id="{BDE495D2-EF9D-4ED9-8875-D9CD54B510C3}"/>
              </a:ext>
            </a:extLst>
          </p:cNvPr>
          <p:cNvSpPr/>
          <p:nvPr userDrawn="1"/>
        </p:nvSpPr>
        <p:spPr>
          <a:xfrm rot="5400000" flipV="1">
            <a:off x="-668890" y="1409253"/>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226" y="31465"/>
            <a:ext cx="1782995" cy="713198"/>
          </a:xfrm>
          <a:prstGeom prst="rect">
            <a:avLst/>
          </a:prstGeom>
        </p:spPr>
      </p:pic>
    </p:spTree>
    <p:extLst>
      <p:ext uri="{BB962C8B-B14F-4D97-AF65-F5344CB8AC3E}">
        <p14:creationId xmlns:p14="http://schemas.microsoft.com/office/powerpoint/2010/main" val="307290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9E1514-7651-4665-8E2C-EE14754E9F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DDBF93C-863E-4BB6-93EE-AF19206B5AB4}"/>
              </a:ext>
            </a:extLst>
          </p:cNvPr>
          <p:cNvSpPr>
            <a:spLocks noGrp="1"/>
          </p:cNvSpPr>
          <p:nvPr>
            <p:ph type="dt" sz="half" idx="10"/>
          </p:nvPr>
        </p:nvSpPr>
        <p:spPr/>
        <p:txBody>
          <a:bodyPr/>
          <a:lstStyle/>
          <a:p>
            <a:fld id="{1D8BD707-D9CF-40AE-B4C6-C98DA3205C09}" type="datetimeFigureOut">
              <a:rPr lang="en-US" smtClean="0"/>
              <a:pPr/>
              <a:t>10/10/2021</a:t>
            </a:fld>
            <a:endParaRPr lang="en-US"/>
          </a:p>
        </p:txBody>
      </p:sp>
      <p:sp>
        <p:nvSpPr>
          <p:cNvPr id="4" name="Footer Placeholder 3">
            <a:extLst>
              <a:ext uri="{FF2B5EF4-FFF2-40B4-BE49-F238E27FC236}">
                <a16:creationId xmlns:a16="http://schemas.microsoft.com/office/drawing/2014/main" xmlns="" id="{C2796D77-6D57-4104-98AE-4E791D6E45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9433F24E-1815-43CA-A883-71E61AACE90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2818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1DC01E9-5F44-4C3E-8B14-3E5AE0F21887}"/>
              </a:ext>
            </a:extLst>
          </p:cNvPr>
          <p:cNvSpPr>
            <a:spLocks noGrp="1"/>
          </p:cNvSpPr>
          <p:nvPr>
            <p:ph type="dt" sz="half" idx="10"/>
          </p:nvPr>
        </p:nvSpPr>
        <p:spPr/>
        <p:txBody>
          <a:bodyPr/>
          <a:lstStyle/>
          <a:p>
            <a:fld id="{1D8BD707-D9CF-40AE-B4C6-C98DA3205C09}" type="datetimeFigureOut">
              <a:rPr lang="en-US" smtClean="0"/>
              <a:pPr/>
              <a:t>10/10/2021</a:t>
            </a:fld>
            <a:endParaRPr lang="en-US"/>
          </a:p>
        </p:txBody>
      </p:sp>
      <p:sp>
        <p:nvSpPr>
          <p:cNvPr id="3" name="Footer Placeholder 2">
            <a:extLst>
              <a:ext uri="{FF2B5EF4-FFF2-40B4-BE49-F238E27FC236}">
                <a16:creationId xmlns:a16="http://schemas.microsoft.com/office/drawing/2014/main" xmlns="" id="{FE5395C3-BBF5-4E3F-8D9B-6B37FB22CB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98DFA450-3343-4E01-ADCF-E26A56B0115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5237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t>10/10/2021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t>‹#›</a:t>
            </a:fld>
            <a:endParaRPr lang="en-US"/>
          </a:p>
        </p:txBody>
      </p:sp>
    </p:spTree>
    <p:extLst>
      <p:ext uri="{BB962C8B-B14F-4D97-AF65-F5344CB8AC3E}">
        <p14:creationId xmlns:p14="http://schemas.microsoft.com/office/powerpoint/2010/main" val="25597621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9Slide.vn - 2019">
            <a:extLst>
              <a:ext uri="{FF2B5EF4-FFF2-40B4-BE49-F238E27FC236}">
                <a16:creationId xmlns:a16="http://schemas.microsoft.com/office/drawing/2014/main" xmlns="" id="{197E32E8-995F-4685-B283-FD4A1A6B1C54}"/>
              </a:ext>
            </a:extLst>
          </p:cNvPr>
          <p:cNvSpPr txBox="1"/>
          <p:nvPr userDrawn="1"/>
        </p:nvSpPr>
        <p:spPr>
          <a:xfrm>
            <a:off x="0" y="-1512332"/>
            <a:ext cx="9144000" cy="369332"/>
          </a:xfrm>
          <a:prstGeom prst="rect">
            <a:avLst/>
          </a:prstGeom>
          <a:noFill/>
        </p:spPr>
        <p:txBody>
          <a:bodyPr vert="horz" rtlCol="0">
            <a:spAutoFit/>
          </a:bodyPr>
          <a:lstStyle/>
          <a:p>
            <a:pPr algn="ctr"/>
            <a:r>
              <a:rPr lang="en-US" sz="1800">
                <a:solidFill>
                  <a:srgbClr val="CFCFCF"/>
                </a:solidFill>
              </a:rPr>
              <a:t>www.9slide.vn</a:t>
            </a:r>
          </a:p>
        </p:txBody>
      </p:sp>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10/10/2021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0"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13" Type="http://schemas.openxmlformats.org/officeDocument/2006/relationships/slide" Target="slide16.xml"/><Relationship Id="rId18" Type="http://schemas.openxmlformats.org/officeDocument/2006/relationships/slide" Target="slide21.xml"/><Relationship Id="rId26" Type="http://schemas.openxmlformats.org/officeDocument/2006/relationships/slide" Target="slide29.xml"/><Relationship Id="rId39" Type="http://schemas.openxmlformats.org/officeDocument/2006/relationships/slide" Target="slide42.xml"/><Relationship Id="rId3" Type="http://schemas.openxmlformats.org/officeDocument/2006/relationships/slide" Target="slide6.xml"/><Relationship Id="rId21" Type="http://schemas.openxmlformats.org/officeDocument/2006/relationships/slide" Target="slide24.xml"/><Relationship Id="rId34" Type="http://schemas.openxmlformats.org/officeDocument/2006/relationships/slide" Target="slide37.xml"/><Relationship Id="rId42" Type="http://schemas.openxmlformats.org/officeDocument/2006/relationships/slide" Target="slide45.xml"/><Relationship Id="rId47" Type="http://schemas.openxmlformats.org/officeDocument/2006/relationships/slide" Target="slide50.xml"/><Relationship Id="rId50" Type="http://schemas.openxmlformats.org/officeDocument/2006/relationships/slide" Target="slide53.xml"/><Relationship Id="rId7" Type="http://schemas.openxmlformats.org/officeDocument/2006/relationships/slide" Target="slide10.xml"/><Relationship Id="rId12" Type="http://schemas.openxmlformats.org/officeDocument/2006/relationships/slide" Target="slide15.xml"/><Relationship Id="rId17" Type="http://schemas.openxmlformats.org/officeDocument/2006/relationships/slide" Target="slide20.xml"/><Relationship Id="rId25" Type="http://schemas.openxmlformats.org/officeDocument/2006/relationships/slide" Target="slide28.xml"/><Relationship Id="rId33" Type="http://schemas.openxmlformats.org/officeDocument/2006/relationships/slide" Target="slide36.xml"/><Relationship Id="rId38" Type="http://schemas.openxmlformats.org/officeDocument/2006/relationships/slide" Target="slide41.xml"/><Relationship Id="rId46" Type="http://schemas.openxmlformats.org/officeDocument/2006/relationships/slide" Target="slide49.xml"/><Relationship Id="rId2" Type="http://schemas.openxmlformats.org/officeDocument/2006/relationships/slide" Target="slide5.xml"/><Relationship Id="rId16" Type="http://schemas.openxmlformats.org/officeDocument/2006/relationships/slide" Target="slide19.xml"/><Relationship Id="rId20" Type="http://schemas.openxmlformats.org/officeDocument/2006/relationships/slide" Target="slide23.xml"/><Relationship Id="rId29" Type="http://schemas.openxmlformats.org/officeDocument/2006/relationships/slide" Target="slide32.xml"/><Relationship Id="rId41"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14.xml"/><Relationship Id="rId24" Type="http://schemas.openxmlformats.org/officeDocument/2006/relationships/slide" Target="slide27.xml"/><Relationship Id="rId32" Type="http://schemas.openxmlformats.org/officeDocument/2006/relationships/slide" Target="slide35.xml"/><Relationship Id="rId37" Type="http://schemas.openxmlformats.org/officeDocument/2006/relationships/slide" Target="slide40.xml"/><Relationship Id="rId40" Type="http://schemas.openxmlformats.org/officeDocument/2006/relationships/slide" Target="slide43.xml"/><Relationship Id="rId45" Type="http://schemas.openxmlformats.org/officeDocument/2006/relationships/slide" Target="slide48.xml"/><Relationship Id="rId5" Type="http://schemas.openxmlformats.org/officeDocument/2006/relationships/slide" Target="slide8.xml"/><Relationship Id="rId15" Type="http://schemas.openxmlformats.org/officeDocument/2006/relationships/slide" Target="slide18.xml"/><Relationship Id="rId23" Type="http://schemas.openxmlformats.org/officeDocument/2006/relationships/slide" Target="slide26.xml"/><Relationship Id="rId28" Type="http://schemas.openxmlformats.org/officeDocument/2006/relationships/slide" Target="slide31.xml"/><Relationship Id="rId36" Type="http://schemas.openxmlformats.org/officeDocument/2006/relationships/slide" Target="slide39.xml"/><Relationship Id="rId49" Type="http://schemas.openxmlformats.org/officeDocument/2006/relationships/slide" Target="slide52.xml"/><Relationship Id="rId10" Type="http://schemas.openxmlformats.org/officeDocument/2006/relationships/slide" Target="slide13.xml"/><Relationship Id="rId19" Type="http://schemas.openxmlformats.org/officeDocument/2006/relationships/slide" Target="slide22.xml"/><Relationship Id="rId31" Type="http://schemas.openxmlformats.org/officeDocument/2006/relationships/slide" Target="slide34.xml"/><Relationship Id="rId44" Type="http://schemas.openxmlformats.org/officeDocument/2006/relationships/slide" Target="slide47.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7.xml"/><Relationship Id="rId22" Type="http://schemas.openxmlformats.org/officeDocument/2006/relationships/slide" Target="slide25.xml"/><Relationship Id="rId27" Type="http://schemas.openxmlformats.org/officeDocument/2006/relationships/slide" Target="slide30.xml"/><Relationship Id="rId30" Type="http://schemas.openxmlformats.org/officeDocument/2006/relationships/slide" Target="slide33.xml"/><Relationship Id="rId35" Type="http://schemas.openxmlformats.org/officeDocument/2006/relationships/slide" Target="slide38.xml"/><Relationship Id="rId43" Type="http://schemas.openxmlformats.org/officeDocument/2006/relationships/slide" Target="slide46.xml"/><Relationship Id="rId48" Type="http://schemas.openxmlformats.org/officeDocument/2006/relationships/slide" Target="slide51.xml"/><Relationship Id="rId8" Type="http://schemas.openxmlformats.org/officeDocument/2006/relationships/slide" Target="slide11.xml"/><Relationship Id="rId51" Type="http://schemas.openxmlformats.org/officeDocument/2006/relationships/slide" Target="slide54.xml"/></Relationships>
</file>

<file path=ppt/slides/_rels/slide4.xml.rels><?xml version="1.0" encoding="UTF-8" standalone="yes"?>
<Relationships xmlns="http://schemas.openxmlformats.org/package/2006/relationships"><Relationship Id="rId8" Type="http://schemas.openxmlformats.org/officeDocument/2006/relationships/slide" Target="slide58.xml"/><Relationship Id="rId13" Type="http://schemas.openxmlformats.org/officeDocument/2006/relationships/slide" Target="slide63.xml"/><Relationship Id="rId18" Type="http://schemas.openxmlformats.org/officeDocument/2006/relationships/slide" Target="slide68.xml"/><Relationship Id="rId3" Type="http://schemas.openxmlformats.org/officeDocument/2006/relationships/image" Target="../media/image7.png"/><Relationship Id="rId21" Type="http://schemas.openxmlformats.org/officeDocument/2006/relationships/slide" Target="slide71.xml"/><Relationship Id="rId7" Type="http://schemas.openxmlformats.org/officeDocument/2006/relationships/slide" Target="slide57.xml"/><Relationship Id="rId12" Type="http://schemas.openxmlformats.org/officeDocument/2006/relationships/slide" Target="slide62.xml"/><Relationship Id="rId17" Type="http://schemas.openxmlformats.org/officeDocument/2006/relationships/slide" Target="slide67.xml"/><Relationship Id="rId25" Type="http://schemas.openxmlformats.org/officeDocument/2006/relationships/image" Target="../media/image8.jpeg"/><Relationship Id="rId2" Type="http://schemas.openxmlformats.org/officeDocument/2006/relationships/image" Target="../media/image6.jpeg"/><Relationship Id="rId16" Type="http://schemas.openxmlformats.org/officeDocument/2006/relationships/slide" Target="slide66.xml"/><Relationship Id="rId20" Type="http://schemas.openxmlformats.org/officeDocument/2006/relationships/slide" Target="slide70.xml"/><Relationship Id="rId1" Type="http://schemas.openxmlformats.org/officeDocument/2006/relationships/slideLayout" Target="../slideLayouts/slideLayout2.xml"/><Relationship Id="rId6" Type="http://schemas.openxmlformats.org/officeDocument/2006/relationships/slide" Target="slide3.xml"/><Relationship Id="rId11" Type="http://schemas.openxmlformats.org/officeDocument/2006/relationships/slide" Target="slide61.xml"/><Relationship Id="rId24" Type="http://schemas.openxmlformats.org/officeDocument/2006/relationships/slide" Target="slide74.xml"/><Relationship Id="rId5" Type="http://schemas.openxmlformats.org/officeDocument/2006/relationships/slide" Target="slide56.xml"/><Relationship Id="rId15" Type="http://schemas.openxmlformats.org/officeDocument/2006/relationships/slide" Target="slide65.xml"/><Relationship Id="rId23" Type="http://schemas.openxmlformats.org/officeDocument/2006/relationships/slide" Target="slide73.xml"/><Relationship Id="rId10" Type="http://schemas.openxmlformats.org/officeDocument/2006/relationships/slide" Target="slide60.xml"/><Relationship Id="rId19" Type="http://schemas.openxmlformats.org/officeDocument/2006/relationships/slide" Target="slide69.xml"/><Relationship Id="rId4" Type="http://schemas.openxmlformats.org/officeDocument/2006/relationships/slide" Target="slide55.xml"/><Relationship Id="rId9" Type="http://schemas.openxmlformats.org/officeDocument/2006/relationships/slide" Target="slide59.xml"/><Relationship Id="rId14" Type="http://schemas.openxmlformats.org/officeDocument/2006/relationships/slide" Target="slide64.xml"/><Relationship Id="rId22" Type="http://schemas.openxmlformats.org/officeDocument/2006/relationships/slide" Target="slide72.xml"/></Relationships>
</file>

<file path=ppt/slides/_rels/slide5.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26.xml"/><Relationship Id="rId3" Type="http://schemas.openxmlformats.org/officeDocument/2006/relationships/slide" Target="slide4.xml"/><Relationship Id="rId7" Type="http://schemas.openxmlformats.org/officeDocument/2006/relationships/slide" Target="slide6.xml"/><Relationship Id="rId12" Type="http://schemas.openxmlformats.org/officeDocument/2006/relationships/slide" Target="slide2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7.xml"/><Relationship Id="rId5" Type="http://schemas.openxmlformats.org/officeDocument/2006/relationships/image" Target="../media/image8.jpeg"/><Relationship Id="rId15" Type="http://schemas.openxmlformats.org/officeDocument/2006/relationships/image" Target="../media/image10.gif"/><Relationship Id="rId10" Type="http://schemas.openxmlformats.org/officeDocument/2006/relationships/slide" Target="slide16.xml"/><Relationship Id="rId4" Type="http://schemas.openxmlformats.org/officeDocument/2006/relationships/image" Target="../media/image9.jpeg"/><Relationship Id="rId9" Type="http://schemas.openxmlformats.org/officeDocument/2006/relationships/slide" Target="slide15.xml"/><Relationship Id="rId14" Type="http://schemas.openxmlformats.org/officeDocument/2006/relationships/slide" Target="slide27.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1.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8.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8.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9.jpeg"/><Relationship Id="rId4" Type="http://schemas.openxmlformats.org/officeDocument/2006/relationships/slide" Target="slide4.xm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8.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11.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0.gif"/><Relationship Id="rId5" Type="http://schemas.openxmlformats.org/officeDocument/2006/relationships/image" Target="../media/image11.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1.gif"/><Relationship Id="rId5" Type="http://schemas.openxmlformats.org/officeDocument/2006/relationships/image" Target="../media/image8.jpe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2.gif"/><Relationship Id="rId5" Type="http://schemas.openxmlformats.org/officeDocument/2006/relationships/image" Target="../media/image8.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11.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11.jpe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gif"/><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9.jpeg"/><Relationship Id="rId4" Type="http://schemas.openxmlformats.org/officeDocument/2006/relationships/slide" Target="slide4.xml"/></Relationships>
</file>

<file path=ppt/slides/_rels/slide2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8.jpe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7.gif"/><Relationship Id="rId5" Type="http://schemas.openxmlformats.org/officeDocument/2006/relationships/image" Target="../media/image8.jpe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8.jpe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11.jpe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8.jpeg"/><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1.gif"/><Relationship Id="rId5" Type="http://schemas.openxmlformats.org/officeDocument/2006/relationships/image" Target="../media/image8.jpe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1.xml"/><Relationship Id="rId7" Type="http://schemas.openxmlformats.org/officeDocument/2006/relationships/image" Target="../media/image11.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jpeg"/><Relationship Id="rId5" Type="http://schemas.openxmlformats.org/officeDocument/2006/relationships/slide" Target="slide4.xml"/><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1.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11.jpeg"/><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11.jpeg"/><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8.jpeg"/><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8.jpe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8.jpeg"/><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7.gif"/><Relationship Id="rId5" Type="http://schemas.openxmlformats.org/officeDocument/2006/relationships/image" Target="../media/image8.jpeg"/><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1.gif"/><Relationship Id="rId5" Type="http://schemas.openxmlformats.org/officeDocument/2006/relationships/image" Target="../media/image8.jpeg"/><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8.jpeg"/><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gif"/><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9.jpeg"/><Relationship Id="rId4" Type="http://schemas.openxmlformats.org/officeDocument/2006/relationships/slide" Target="slide4.xml"/></Relationships>
</file>

<file path=ppt/slides/_rels/slide3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2.gif"/><Relationship Id="rId5" Type="http://schemas.openxmlformats.org/officeDocument/2006/relationships/image" Target="../media/image35.png"/><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8.jpeg"/><Relationship Id="rId4" Type="http://schemas.openxmlformats.org/officeDocument/2006/relationships/image" Target="../media/image9.jpeg"/></Relationships>
</file>

<file path=ppt/slides/_rels/slide4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9.jpeg"/></Relationships>
</file>

<file path=ppt/slides/_rels/slide4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9.jpeg"/></Relationships>
</file>

<file path=ppt/slides/_rels/slide5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9.jpeg"/></Relationships>
</file>

<file path=ppt/slides/_rels/slide5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1.jpeg"/><Relationship Id="rId5" Type="http://schemas.openxmlformats.org/officeDocument/2006/relationships/slide" Target="slide3.xml"/><Relationship Id="rId4" Type="http://schemas.openxmlformats.org/officeDocument/2006/relationships/image" Target="../media/image36.png"/></Relationships>
</file>

<file path=ppt/slides/_rels/slide5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8.jpeg"/></Relationships>
</file>

<file path=ppt/slides/_rels/slide5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9.jpeg"/><Relationship Id="rId4" Type="http://schemas.openxmlformats.org/officeDocument/2006/relationships/image" Target="../media/image8.jpeg"/></Relationships>
</file>

<file path=ppt/slides/_rels/slide5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8.jpe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8.jpeg"/><Relationship Id="rId5" Type="http://schemas.openxmlformats.org/officeDocument/2006/relationships/image" Target="../media/image36.png"/><Relationship Id="rId4" Type="http://schemas.openxmlformats.org/officeDocument/2006/relationships/slide" Target="slide3.xml"/></Relationships>
</file>

<file path=ppt/slides/_rels/slide6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42.gif"/><Relationship Id="rId4" Type="http://schemas.openxmlformats.org/officeDocument/2006/relationships/image" Target="../media/image8.jpeg"/></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3.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35.png"/><Relationship Id="rId5" Type="http://schemas.openxmlformats.org/officeDocument/2006/relationships/image" Target="../media/image36.png"/><Relationship Id="rId4" Type="http://schemas.openxmlformats.org/officeDocument/2006/relationships/slide" Target="slide3.xml"/></Relationships>
</file>

<file path=ppt/slides/_rels/slide6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6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7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7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44.gif"/><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85800" y="429617"/>
            <a:ext cx="7772400" cy="1103312"/>
          </a:xfrm>
        </p:spPr>
        <p:txBody>
          <a:bodyPr>
            <a:normAutofit/>
          </a:bodyPr>
          <a:lstStyle/>
          <a:p>
            <a:r>
              <a:rPr lang="en-US" sz="3200"/>
              <a:t>TRƯỜNG CAO ĐẲNG LÝ TỰ TRỌNG TP.HCM</a:t>
            </a:r>
          </a:p>
        </p:txBody>
      </p:sp>
      <p:sp>
        <p:nvSpPr>
          <p:cNvPr id="5" name="Subtitle 2"/>
          <p:cNvSpPr txBox="1">
            <a:spLocks/>
          </p:cNvSpPr>
          <p:nvPr/>
        </p:nvSpPr>
        <p:spPr>
          <a:xfrm>
            <a:off x="1176969" y="1599885"/>
            <a:ext cx="6858000" cy="1219200"/>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5100" smtClean="0">
                <a:solidFill>
                  <a:srgbClr val="FF0000"/>
                </a:solidFill>
              </a:rPr>
              <a:t>THI KẾT THÚC MÔN HỌC</a:t>
            </a:r>
          </a:p>
          <a:p>
            <a:pPr marL="0" indent="0" algn="ctr">
              <a:buFont typeface="Arial" pitchFamily="34" charset="0"/>
              <a:buNone/>
            </a:pPr>
            <a:r>
              <a:rPr lang="en-US" sz="6300" b="1" smtClean="0">
                <a:solidFill>
                  <a:srgbClr val="FFC000"/>
                </a:solidFill>
              </a:rPr>
              <a:t>VẬT LÍ 2</a:t>
            </a:r>
            <a:endParaRPr lang="en-US" sz="6300" b="1">
              <a:solidFill>
                <a:srgbClr val="FFC000"/>
              </a:solidFill>
            </a:endParaRPr>
          </a:p>
        </p:txBody>
      </p:sp>
      <p:sp>
        <p:nvSpPr>
          <p:cNvPr id="6" name="Title 1"/>
          <p:cNvSpPr txBox="1">
            <a:spLocks/>
          </p:cNvSpPr>
          <p:nvPr/>
        </p:nvSpPr>
        <p:spPr>
          <a:xfrm>
            <a:off x="735376" y="2814265"/>
            <a:ext cx="7772400" cy="1357685"/>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a:solidFill>
                  <a:srgbClr val="00B0F0"/>
                </a:solidFill>
              </a:rPr>
              <a:t>Học kỳ I / 2021-2022</a:t>
            </a:r>
          </a:p>
          <a:p>
            <a:pPr>
              <a:lnSpc>
                <a:spcPct val="150000"/>
              </a:lnSpc>
            </a:pPr>
            <a:r>
              <a:rPr lang="en-US" sz="3900"/>
              <a:t>LỚP: </a:t>
            </a:r>
            <a:r>
              <a:rPr lang="en-US" sz="3900" smtClean="0"/>
              <a:t>20T4-QDL1 </a:t>
            </a:r>
            <a:endParaRPr lang="en-US" sz="3900"/>
          </a:p>
        </p:txBody>
      </p:sp>
      <p:sp>
        <p:nvSpPr>
          <p:cNvPr id="7" name="Title 1"/>
          <p:cNvSpPr txBox="1">
            <a:spLocks/>
          </p:cNvSpPr>
          <p:nvPr/>
        </p:nvSpPr>
        <p:spPr>
          <a:xfrm>
            <a:off x="719769" y="4040981"/>
            <a:ext cx="7772400" cy="110251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smtClean="0">
                <a:solidFill>
                  <a:srgbClr val="00B0F0"/>
                </a:solidFill>
              </a:rPr>
              <a:t>Thời gian: từ </a:t>
            </a:r>
            <a:r>
              <a:rPr lang="en-US" sz="3200" b="1" smtClean="0">
                <a:solidFill>
                  <a:srgbClr val="00B0F0"/>
                </a:solidFill>
              </a:rPr>
              <a:t>12</a:t>
            </a:r>
            <a:r>
              <a:rPr lang="en-US" sz="3200" b="1" baseline="30000" smtClean="0">
                <a:solidFill>
                  <a:srgbClr val="00B0F0"/>
                </a:solidFill>
              </a:rPr>
              <a:t>h</a:t>
            </a:r>
            <a:r>
              <a:rPr lang="en-US" sz="3200" b="1" smtClean="0">
                <a:solidFill>
                  <a:srgbClr val="00B0F0"/>
                </a:solidFill>
              </a:rPr>
              <a:t>30 </a:t>
            </a:r>
            <a:r>
              <a:rPr lang="en-US" sz="3200" b="1" smtClean="0">
                <a:solidFill>
                  <a:srgbClr val="00B0F0"/>
                </a:solidFill>
              </a:rPr>
              <a:t>ngày </a:t>
            </a:r>
            <a:r>
              <a:rPr lang="en-US" sz="3200" b="1" smtClean="0">
                <a:solidFill>
                  <a:srgbClr val="00B0F0"/>
                </a:solidFill>
              </a:rPr>
              <a:t>14/10/2021</a:t>
            </a:r>
            <a:endParaRPr lang="en-US" sz="3200" b="1">
              <a:solidFill>
                <a:srgbClr val="00B0F0"/>
              </a:solidFill>
            </a:endParaRPr>
          </a:p>
        </p:txBody>
      </p:sp>
    </p:spTree>
    <p:extLst>
      <p:ext uri="{BB962C8B-B14F-4D97-AF65-F5344CB8AC3E}">
        <p14:creationId xmlns:p14="http://schemas.microsoft.com/office/powerpoint/2010/main" val="138617104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3"/>
          <p:cNvPicPr>
            <a:picLocks noChangeAspect="1" noChangeArrowheads="1"/>
          </p:cNvPicPr>
          <p:nvPr/>
        </p:nvPicPr>
        <p:blipFill rotWithShape="1">
          <a:blip r:embed="rId4"/>
          <a:stretch/>
        </p:blipFill>
        <p:spPr bwMode="auto">
          <a:xfrm>
            <a:off x="100622" y="53617"/>
            <a:ext cx="1656259" cy="616768"/>
          </a:xfrm>
          <a:prstGeom prst="rect">
            <a:avLst/>
          </a:prstGeom>
        </p:spPr>
      </p:pic>
      <p:sp>
        <p:nvSpPr>
          <p:cNvPr id="5" name="Rectangle 3">
            <a:extLst>
              <a:ext uri="{FF2B5EF4-FFF2-40B4-BE49-F238E27FC236}">
                <a16:creationId xmlns:a16="http://schemas.microsoft.com/office/drawing/2014/main" xmlns="" id="{9FE306C6-ABED-4BDE-B4A3-9CBD1FFCE266}"/>
              </a:ext>
            </a:extLst>
          </p:cNvPr>
          <p:cNvSpPr txBox="1">
            <a:spLocks noChangeArrowheads="1"/>
          </p:cNvSpPr>
          <p:nvPr/>
        </p:nvSpPr>
        <p:spPr bwMode="auto">
          <a:xfrm>
            <a:off x="-9070" y="502251"/>
            <a:ext cx="9153070" cy="525166"/>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72125" indent="-272125" algn="ctr" fontAlgn="base">
              <a:spcBef>
                <a:spcPct val="20000"/>
              </a:spcBef>
              <a:spcAft>
                <a:spcPct val="0"/>
              </a:spcAft>
              <a:defRPr/>
            </a:pPr>
            <a:r>
              <a:rPr lang="en-US" sz="3200" b="1" kern="0" smtClean="0">
                <a:solidFill>
                  <a:srgbClr val="00B0F0"/>
                </a:solidFill>
              </a:rPr>
              <a:t>QUI ĐỊNH PHÒNG THI VẤN ĐÁP</a:t>
            </a:r>
            <a:endParaRPr lang="en-US" sz="3200" b="1" kern="0">
              <a:solidFill>
                <a:srgbClr val="00B0F0"/>
              </a:solidFill>
            </a:endParaRPr>
          </a:p>
        </p:txBody>
      </p:sp>
      <p:sp>
        <p:nvSpPr>
          <p:cNvPr id="14" name="Rectangle 3">
            <a:extLst>
              <a:ext uri="{FF2B5EF4-FFF2-40B4-BE49-F238E27FC236}">
                <a16:creationId xmlns:a16="http://schemas.microsoft.com/office/drawing/2014/main" xmlns="" id="{663A94CF-4009-4F1D-84A6-954207E55CC5}"/>
              </a:ext>
            </a:extLst>
          </p:cNvPr>
          <p:cNvSpPr txBox="1">
            <a:spLocks noChangeArrowheads="1"/>
          </p:cNvSpPr>
          <p:nvPr/>
        </p:nvSpPr>
        <p:spPr bwMode="auto">
          <a:xfrm>
            <a:off x="238353" y="1061707"/>
            <a:ext cx="8658224" cy="4081793"/>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phải ăn mặc lịch sự.</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kiểm tra hệ thống micro và camera để bảo đảm hình ảnh và âm thanh rõ ràng. Nếu không đạt thì không được phép dự thi. Bài thi được tính 0 điểm.</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Tất cả phải bật camera để ngay ngắn để GV nhìn rõ khuôn mặt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Khi được tra vấn thì mở </a:t>
            </a:r>
            <a:r>
              <a:rPr lang="en-US" sz="2000" kern="0">
                <a:solidFill>
                  <a:srgbClr val="7030A0"/>
                </a:solidFill>
                <a:latin typeface="Times New Roman" pitchFamily="18" charset="0"/>
                <a:cs typeface="Times New Roman" pitchFamily="18" charset="0"/>
              </a:rPr>
              <a:t>micro </a:t>
            </a:r>
            <a:r>
              <a:rPr lang="en-US" sz="2000" kern="0" smtClean="0">
                <a:solidFill>
                  <a:srgbClr val="7030A0"/>
                </a:solidFill>
                <a:latin typeface="Times New Roman" pitchFamily="18" charset="0"/>
                <a:cs typeface="Times New Roman" pitchFamily="18" charset="0"/>
              </a:rPr>
              <a:t>cho đến khi hoàn thành phần thi của mình thì tắt.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Thời gian làm bài là 5 phút kể từ khi bắt đầu chiếu đề.</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Sau khi hoàn thành phần thi của mình thì SV vẫn phải ở trong phòng thi.</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Không được sử dụng tài liệu, không được nhắc bài bạn bất cứ hình thức nào.  </a:t>
            </a:r>
          </a:p>
          <a:p>
            <a:pPr marL="514350" indent="-514350" algn="just" fontAlgn="base">
              <a:lnSpc>
                <a:spcPct val="150000"/>
              </a:lnSpc>
              <a:spcBef>
                <a:spcPct val="20000"/>
              </a:spcBef>
              <a:spcAft>
                <a:spcPct val="0"/>
              </a:spcAft>
              <a:buFont typeface="+mj-lt"/>
              <a:buAutoNum type="arabicPeriod"/>
              <a:defRPr/>
            </a:pPr>
            <a:endParaRPr lang="en-US" sz="2000" kern="0">
              <a:solidFill>
                <a:srgbClr val="7030A0"/>
              </a:solidFill>
              <a:latin typeface="Times New Roman" pitchFamily="18" charset="0"/>
              <a:cs typeface="Times New Roman" pitchFamily="18" charset="0"/>
            </a:endParaRPr>
          </a:p>
        </p:txBody>
      </p:sp>
      <p:sp>
        <p:nvSpPr>
          <p:cNvPr id="2" name="Rectangle 1"/>
          <p:cNvSpPr/>
          <p:nvPr/>
        </p:nvSpPr>
        <p:spPr>
          <a:xfrm>
            <a:off x="10928350" y="362001"/>
            <a:ext cx="2286000" cy="3170099"/>
          </a:xfrm>
          <a:prstGeom prst="rect">
            <a:avLst/>
          </a:prstGeom>
        </p:spPr>
        <p:txBody>
          <a:bodyPr>
            <a:spAutoFit/>
          </a:bodyPr>
          <a:lstStyle/>
          <a:p>
            <a:pPr marL="514350" lvl="0" indent="-514350" algn="just" fontAlgn="base">
              <a:spcBef>
                <a:spcPct val="20000"/>
              </a:spcBef>
              <a:spcAft>
                <a:spcPct val="0"/>
              </a:spcAft>
              <a:buFont typeface="+mj-lt"/>
              <a:buAutoNum type="arabicPeriod"/>
              <a:defRPr/>
            </a:pPr>
            <a:r>
              <a:rPr lang="en-US" sz="2000" kern="0">
                <a:solidFill>
                  <a:srgbClr val="7030A0"/>
                </a:solidFill>
                <a:latin typeface="Times New Roman" pitchFamily="18" charset="0"/>
                <a:cs typeface="Times New Roman" pitchFamily="18" charset="0"/>
              </a:rPr>
              <a:t>Tất cả SV phải đăng nhập bằng tài email của trường cấp và vào phòng thi trước giờ thi 15 phút theo đường dẫn trên thời khóa biểu.</a:t>
            </a:r>
          </a:p>
        </p:txBody>
      </p:sp>
    </p:spTree>
    <p:custDataLst>
      <p:tags r:id="rId1"/>
    </p:custDataLst>
    <p:extLst>
      <p:ext uri="{BB962C8B-B14F-4D97-AF65-F5344CB8AC3E}">
        <p14:creationId xmlns:p14="http://schemas.microsoft.com/office/powerpoint/2010/main" val="397188412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680825"/>
            <a:ext cx="3810000" cy="461665"/>
          </a:xfrm>
          <a:prstGeom prst="rect">
            <a:avLst/>
          </a:prstGeom>
          <a:noFill/>
        </p:spPr>
        <p:txBody>
          <a:bodyPr wrap="square" rtlCol="0">
            <a:spAutoFit/>
          </a:bodyPr>
          <a:lstStyle/>
          <a:p>
            <a:pPr algn="ctr"/>
            <a:r>
              <a:rPr lang="en-US" sz="2400" b="1">
                <a:effectLst>
                  <a:outerShdw blurRad="38100" dist="38100" dir="2700000" algn="tl">
                    <a:srgbClr val="000000">
                      <a:alpha val="43137"/>
                    </a:srgbClr>
                  </a:outerShdw>
                </a:effectLst>
              </a:rPr>
              <a:t>DANH MỤC ĐỀ</a:t>
            </a:r>
          </a:p>
        </p:txBody>
      </p:sp>
      <p:sp>
        <p:nvSpPr>
          <p:cNvPr id="6" name="TextBox 5"/>
          <p:cNvSpPr txBox="1"/>
          <p:nvPr/>
        </p:nvSpPr>
        <p:spPr>
          <a:xfrm>
            <a:off x="2667000" y="-2680"/>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MÔN VẬT LÍ 2</a:t>
            </a:r>
          </a:p>
        </p:txBody>
      </p:sp>
      <p:sp>
        <p:nvSpPr>
          <p:cNvPr id="8" name="Oval 7">
            <a:hlinkClick r:id="rId2" action="ppaction://hlinksldjump"/>
            <a:extLst>
              <a:ext uri="{FF2B5EF4-FFF2-40B4-BE49-F238E27FC236}">
                <a16:creationId xmlns:a16="http://schemas.microsoft.com/office/drawing/2014/main" xmlns="" id="{CD4C1388-4B0E-443A-BD5B-BE2E81363E02}"/>
              </a:ext>
            </a:extLst>
          </p:cNvPr>
          <p:cNvSpPr/>
          <p:nvPr/>
        </p:nvSpPr>
        <p:spPr bwMode="auto">
          <a:xfrm>
            <a:off x="29094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01</a:t>
            </a:r>
            <a:endParaRPr lang="vi-VN" b="1" dirty="0">
              <a:solidFill>
                <a:schemeClr val="tx1">
                  <a:lumMod val="65000"/>
                  <a:lumOff val="35000"/>
                </a:schemeClr>
              </a:solidFill>
              <a:latin typeface="+mj-lt"/>
            </a:endParaRPr>
          </a:p>
        </p:txBody>
      </p:sp>
      <p:sp>
        <p:nvSpPr>
          <p:cNvPr id="10" name="Oval 9">
            <a:hlinkClick r:id="rId3" action="ppaction://hlinksldjump"/>
            <a:extLst>
              <a:ext uri="{FF2B5EF4-FFF2-40B4-BE49-F238E27FC236}">
                <a16:creationId xmlns:a16="http://schemas.microsoft.com/office/drawing/2014/main" xmlns="" id="{66D3B532-C83A-4EE8-B2D3-2E7C87720ED9}"/>
              </a:ext>
            </a:extLst>
          </p:cNvPr>
          <p:cNvSpPr/>
          <p:nvPr/>
        </p:nvSpPr>
        <p:spPr bwMode="auto">
          <a:xfrm>
            <a:off x="117625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02</a:t>
            </a:r>
            <a:endParaRPr lang="vi-VN" b="1" dirty="0">
              <a:solidFill>
                <a:schemeClr val="tx1">
                  <a:lumMod val="65000"/>
                  <a:lumOff val="35000"/>
                </a:schemeClr>
              </a:solidFill>
              <a:latin typeface="+mj-lt"/>
            </a:endParaRPr>
          </a:p>
        </p:txBody>
      </p:sp>
      <p:sp>
        <p:nvSpPr>
          <p:cNvPr id="11" name="Oval 10">
            <a:hlinkClick r:id="rId4" action="ppaction://hlinksldjump"/>
            <a:extLst>
              <a:ext uri="{FF2B5EF4-FFF2-40B4-BE49-F238E27FC236}">
                <a16:creationId xmlns:a16="http://schemas.microsoft.com/office/drawing/2014/main" xmlns="" id="{D2C07D3D-B04B-48E6-9039-D63E9412B7B9}"/>
              </a:ext>
            </a:extLst>
          </p:cNvPr>
          <p:cNvSpPr/>
          <p:nvPr/>
        </p:nvSpPr>
        <p:spPr bwMode="auto">
          <a:xfrm>
            <a:off x="206155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03</a:t>
            </a:r>
            <a:endParaRPr lang="vi-VN" b="1" dirty="0">
              <a:solidFill>
                <a:schemeClr val="tx1">
                  <a:lumMod val="65000"/>
                  <a:lumOff val="35000"/>
                </a:schemeClr>
              </a:solidFill>
              <a:latin typeface="+mj-lt"/>
            </a:endParaRPr>
          </a:p>
        </p:txBody>
      </p:sp>
      <p:sp>
        <p:nvSpPr>
          <p:cNvPr id="12" name="Oval 11">
            <a:hlinkClick r:id="rId5" action="ppaction://hlinksldjump"/>
            <a:extLst>
              <a:ext uri="{FF2B5EF4-FFF2-40B4-BE49-F238E27FC236}">
                <a16:creationId xmlns:a16="http://schemas.microsoft.com/office/drawing/2014/main" xmlns="" id="{FA57E94D-5608-4A20-B9C2-DEFCFFE90967}"/>
              </a:ext>
            </a:extLst>
          </p:cNvPr>
          <p:cNvSpPr/>
          <p:nvPr/>
        </p:nvSpPr>
        <p:spPr bwMode="auto">
          <a:xfrm>
            <a:off x="294686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04</a:t>
            </a:r>
            <a:endParaRPr lang="vi-VN" b="1" dirty="0">
              <a:solidFill>
                <a:schemeClr val="tx1">
                  <a:lumMod val="65000"/>
                  <a:lumOff val="35000"/>
                </a:schemeClr>
              </a:solidFill>
              <a:latin typeface="+mj-lt"/>
            </a:endParaRPr>
          </a:p>
        </p:txBody>
      </p:sp>
      <p:sp>
        <p:nvSpPr>
          <p:cNvPr id="13" name="Oval 12">
            <a:hlinkClick r:id="rId6" action="ppaction://hlinksldjump"/>
            <a:extLst>
              <a:ext uri="{FF2B5EF4-FFF2-40B4-BE49-F238E27FC236}">
                <a16:creationId xmlns:a16="http://schemas.microsoft.com/office/drawing/2014/main" xmlns="" id="{96A5F7F0-CFA5-457D-81B4-6EFAF1D58DCD}"/>
              </a:ext>
            </a:extLst>
          </p:cNvPr>
          <p:cNvSpPr/>
          <p:nvPr/>
        </p:nvSpPr>
        <p:spPr bwMode="auto">
          <a:xfrm>
            <a:off x="383216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05</a:t>
            </a:r>
            <a:endParaRPr lang="vi-VN" b="1" dirty="0">
              <a:solidFill>
                <a:schemeClr val="tx1">
                  <a:lumMod val="65000"/>
                  <a:lumOff val="35000"/>
                </a:schemeClr>
              </a:solidFill>
              <a:latin typeface="+mj-lt"/>
            </a:endParaRPr>
          </a:p>
        </p:txBody>
      </p:sp>
      <p:sp>
        <p:nvSpPr>
          <p:cNvPr id="14" name="Oval 13">
            <a:hlinkClick r:id="rId7" action="ppaction://hlinksldjump"/>
            <a:extLst>
              <a:ext uri="{FF2B5EF4-FFF2-40B4-BE49-F238E27FC236}">
                <a16:creationId xmlns:a16="http://schemas.microsoft.com/office/drawing/2014/main" xmlns="" id="{7FECB123-8964-4E53-9C98-C4A7A58BA0D1}"/>
              </a:ext>
            </a:extLst>
          </p:cNvPr>
          <p:cNvSpPr/>
          <p:nvPr/>
        </p:nvSpPr>
        <p:spPr bwMode="auto">
          <a:xfrm>
            <a:off x="471747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06</a:t>
            </a:r>
            <a:endParaRPr lang="vi-VN" b="1" dirty="0">
              <a:solidFill>
                <a:schemeClr val="tx1">
                  <a:lumMod val="65000"/>
                  <a:lumOff val="35000"/>
                </a:schemeClr>
              </a:solidFill>
              <a:latin typeface="+mj-lt"/>
            </a:endParaRPr>
          </a:p>
        </p:txBody>
      </p:sp>
      <p:sp>
        <p:nvSpPr>
          <p:cNvPr id="15" name="Oval 14">
            <a:hlinkClick r:id="rId8" action="ppaction://hlinksldjump"/>
            <a:extLst>
              <a:ext uri="{FF2B5EF4-FFF2-40B4-BE49-F238E27FC236}">
                <a16:creationId xmlns:a16="http://schemas.microsoft.com/office/drawing/2014/main" xmlns="" id="{C0EE7A9E-E750-4AB1-A7E4-C64CC75F2864}"/>
              </a:ext>
            </a:extLst>
          </p:cNvPr>
          <p:cNvSpPr/>
          <p:nvPr/>
        </p:nvSpPr>
        <p:spPr bwMode="auto">
          <a:xfrm>
            <a:off x="560277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07</a:t>
            </a:r>
            <a:endParaRPr lang="vi-VN" b="1" dirty="0">
              <a:solidFill>
                <a:schemeClr val="tx1">
                  <a:lumMod val="65000"/>
                  <a:lumOff val="35000"/>
                </a:schemeClr>
              </a:solidFill>
              <a:latin typeface="+mj-lt"/>
            </a:endParaRPr>
          </a:p>
        </p:txBody>
      </p:sp>
      <p:sp>
        <p:nvSpPr>
          <p:cNvPr id="16" name="Oval 15">
            <a:hlinkClick r:id="rId9" action="ppaction://hlinksldjump"/>
            <a:extLst>
              <a:ext uri="{FF2B5EF4-FFF2-40B4-BE49-F238E27FC236}">
                <a16:creationId xmlns:a16="http://schemas.microsoft.com/office/drawing/2014/main" xmlns="" id="{A19199C4-506B-4F50-99E6-839EA8345508}"/>
              </a:ext>
            </a:extLst>
          </p:cNvPr>
          <p:cNvSpPr/>
          <p:nvPr/>
        </p:nvSpPr>
        <p:spPr bwMode="auto">
          <a:xfrm>
            <a:off x="648808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08</a:t>
            </a:r>
            <a:endParaRPr lang="vi-VN" b="1" dirty="0">
              <a:solidFill>
                <a:schemeClr val="tx1">
                  <a:lumMod val="65000"/>
                  <a:lumOff val="35000"/>
                </a:schemeClr>
              </a:solidFill>
              <a:latin typeface="+mj-lt"/>
            </a:endParaRPr>
          </a:p>
        </p:txBody>
      </p:sp>
      <p:sp>
        <p:nvSpPr>
          <p:cNvPr id="17" name="Oval 16">
            <a:hlinkClick r:id="rId10" action="ppaction://hlinksldjump"/>
            <a:extLst>
              <a:ext uri="{FF2B5EF4-FFF2-40B4-BE49-F238E27FC236}">
                <a16:creationId xmlns:a16="http://schemas.microsoft.com/office/drawing/2014/main" xmlns="" id="{16B73933-B0F1-450C-BF87-87ADE726FA89}"/>
              </a:ext>
            </a:extLst>
          </p:cNvPr>
          <p:cNvSpPr/>
          <p:nvPr/>
        </p:nvSpPr>
        <p:spPr bwMode="auto">
          <a:xfrm>
            <a:off x="737338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09</a:t>
            </a:r>
            <a:endParaRPr lang="vi-VN" b="1" dirty="0">
              <a:solidFill>
                <a:schemeClr val="tx1">
                  <a:lumMod val="65000"/>
                  <a:lumOff val="35000"/>
                </a:schemeClr>
              </a:solidFill>
              <a:latin typeface="+mj-lt"/>
            </a:endParaRPr>
          </a:p>
        </p:txBody>
      </p:sp>
      <p:sp>
        <p:nvSpPr>
          <p:cNvPr id="18" name="Oval 17">
            <a:hlinkClick r:id="rId11" action="ppaction://hlinksldjump"/>
            <a:extLst>
              <a:ext uri="{FF2B5EF4-FFF2-40B4-BE49-F238E27FC236}">
                <a16:creationId xmlns:a16="http://schemas.microsoft.com/office/drawing/2014/main" xmlns="" id="{FAA5481A-637F-4E06-9E75-19373C1F001C}"/>
              </a:ext>
            </a:extLst>
          </p:cNvPr>
          <p:cNvSpPr/>
          <p:nvPr/>
        </p:nvSpPr>
        <p:spPr bwMode="auto">
          <a:xfrm>
            <a:off x="825869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10</a:t>
            </a:r>
            <a:endParaRPr lang="vi-VN" b="1" dirty="0">
              <a:solidFill>
                <a:schemeClr val="tx1">
                  <a:lumMod val="65000"/>
                  <a:lumOff val="35000"/>
                </a:schemeClr>
              </a:solidFill>
              <a:latin typeface="+mj-lt"/>
            </a:endParaRPr>
          </a:p>
        </p:txBody>
      </p:sp>
      <p:sp>
        <p:nvSpPr>
          <p:cNvPr id="19" name="Oval 18">
            <a:hlinkClick r:id="rId12" action="ppaction://hlinksldjump"/>
            <a:extLst>
              <a:ext uri="{FF2B5EF4-FFF2-40B4-BE49-F238E27FC236}">
                <a16:creationId xmlns:a16="http://schemas.microsoft.com/office/drawing/2014/main" xmlns="" id="{EB939C50-9E58-4419-B076-00055CB6960C}"/>
              </a:ext>
            </a:extLst>
          </p:cNvPr>
          <p:cNvSpPr/>
          <p:nvPr/>
        </p:nvSpPr>
        <p:spPr bwMode="auto">
          <a:xfrm>
            <a:off x="29094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11</a:t>
            </a:r>
            <a:endParaRPr lang="vi-VN" b="1" dirty="0">
              <a:solidFill>
                <a:schemeClr val="tx1">
                  <a:lumMod val="65000"/>
                  <a:lumOff val="35000"/>
                </a:schemeClr>
              </a:solidFill>
              <a:latin typeface="+mj-lt"/>
            </a:endParaRPr>
          </a:p>
        </p:txBody>
      </p:sp>
      <p:sp>
        <p:nvSpPr>
          <p:cNvPr id="20" name="Oval 19">
            <a:hlinkClick r:id="rId13" action="ppaction://hlinksldjump"/>
            <a:extLst>
              <a:ext uri="{FF2B5EF4-FFF2-40B4-BE49-F238E27FC236}">
                <a16:creationId xmlns:a16="http://schemas.microsoft.com/office/drawing/2014/main" xmlns="" id="{3691352E-845C-40D6-A9FA-483E3D08E42A}"/>
              </a:ext>
            </a:extLst>
          </p:cNvPr>
          <p:cNvSpPr/>
          <p:nvPr/>
        </p:nvSpPr>
        <p:spPr bwMode="auto">
          <a:xfrm>
            <a:off x="117625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12</a:t>
            </a:r>
            <a:endParaRPr lang="vi-VN" b="1" dirty="0">
              <a:solidFill>
                <a:schemeClr val="tx1">
                  <a:lumMod val="65000"/>
                  <a:lumOff val="35000"/>
                </a:schemeClr>
              </a:solidFill>
              <a:latin typeface="+mj-lt"/>
            </a:endParaRPr>
          </a:p>
        </p:txBody>
      </p:sp>
      <p:sp>
        <p:nvSpPr>
          <p:cNvPr id="21" name="Oval 20">
            <a:hlinkClick r:id="rId14" action="ppaction://hlinksldjump"/>
            <a:extLst>
              <a:ext uri="{FF2B5EF4-FFF2-40B4-BE49-F238E27FC236}">
                <a16:creationId xmlns:a16="http://schemas.microsoft.com/office/drawing/2014/main" xmlns="" id="{7D86BB33-5D5B-475C-8134-675C0FB2F03F}"/>
              </a:ext>
            </a:extLst>
          </p:cNvPr>
          <p:cNvSpPr/>
          <p:nvPr/>
        </p:nvSpPr>
        <p:spPr bwMode="auto">
          <a:xfrm>
            <a:off x="206155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13</a:t>
            </a:r>
            <a:endParaRPr lang="vi-VN" b="1" dirty="0">
              <a:solidFill>
                <a:schemeClr val="tx1">
                  <a:lumMod val="65000"/>
                  <a:lumOff val="35000"/>
                </a:schemeClr>
              </a:solidFill>
              <a:latin typeface="+mj-lt"/>
            </a:endParaRPr>
          </a:p>
        </p:txBody>
      </p:sp>
      <p:sp>
        <p:nvSpPr>
          <p:cNvPr id="22" name="Oval 21">
            <a:hlinkClick r:id="rId15" action="ppaction://hlinksldjump"/>
            <a:extLst>
              <a:ext uri="{FF2B5EF4-FFF2-40B4-BE49-F238E27FC236}">
                <a16:creationId xmlns:a16="http://schemas.microsoft.com/office/drawing/2014/main" xmlns="" id="{424839DA-3327-410F-BB86-45958C4A3660}"/>
              </a:ext>
            </a:extLst>
          </p:cNvPr>
          <p:cNvSpPr/>
          <p:nvPr/>
        </p:nvSpPr>
        <p:spPr bwMode="auto">
          <a:xfrm>
            <a:off x="294686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14</a:t>
            </a:r>
            <a:endParaRPr lang="vi-VN" b="1" dirty="0">
              <a:solidFill>
                <a:schemeClr val="tx1">
                  <a:lumMod val="65000"/>
                  <a:lumOff val="35000"/>
                </a:schemeClr>
              </a:solidFill>
              <a:latin typeface="+mj-lt"/>
            </a:endParaRPr>
          </a:p>
        </p:txBody>
      </p:sp>
      <p:sp>
        <p:nvSpPr>
          <p:cNvPr id="23" name="Oval 22">
            <a:hlinkClick r:id="rId16" action="ppaction://hlinksldjump"/>
            <a:extLst>
              <a:ext uri="{FF2B5EF4-FFF2-40B4-BE49-F238E27FC236}">
                <a16:creationId xmlns:a16="http://schemas.microsoft.com/office/drawing/2014/main" xmlns="" id="{52D0A2AF-3637-44A9-8D48-82D4E49BA490}"/>
              </a:ext>
            </a:extLst>
          </p:cNvPr>
          <p:cNvSpPr/>
          <p:nvPr/>
        </p:nvSpPr>
        <p:spPr bwMode="auto">
          <a:xfrm>
            <a:off x="383216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15</a:t>
            </a:r>
            <a:endParaRPr lang="vi-VN" b="1" dirty="0">
              <a:solidFill>
                <a:schemeClr val="tx1">
                  <a:lumMod val="65000"/>
                  <a:lumOff val="35000"/>
                </a:schemeClr>
              </a:solidFill>
              <a:latin typeface="+mj-lt"/>
            </a:endParaRPr>
          </a:p>
        </p:txBody>
      </p:sp>
      <p:sp>
        <p:nvSpPr>
          <p:cNvPr id="24" name="Oval 23">
            <a:hlinkClick r:id="rId17" action="ppaction://hlinksldjump"/>
            <a:extLst>
              <a:ext uri="{FF2B5EF4-FFF2-40B4-BE49-F238E27FC236}">
                <a16:creationId xmlns:a16="http://schemas.microsoft.com/office/drawing/2014/main" xmlns="" id="{A16E31C6-4954-4A21-86E4-C805BBC21796}"/>
              </a:ext>
            </a:extLst>
          </p:cNvPr>
          <p:cNvSpPr/>
          <p:nvPr/>
        </p:nvSpPr>
        <p:spPr bwMode="auto">
          <a:xfrm>
            <a:off x="471747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16</a:t>
            </a:r>
            <a:endParaRPr lang="vi-VN" b="1" dirty="0">
              <a:solidFill>
                <a:schemeClr val="tx1">
                  <a:lumMod val="65000"/>
                  <a:lumOff val="35000"/>
                </a:schemeClr>
              </a:solidFill>
              <a:latin typeface="+mj-lt"/>
            </a:endParaRPr>
          </a:p>
        </p:txBody>
      </p:sp>
      <p:sp>
        <p:nvSpPr>
          <p:cNvPr id="25" name="Oval 24">
            <a:hlinkClick r:id="rId18" action="ppaction://hlinksldjump"/>
            <a:extLst>
              <a:ext uri="{FF2B5EF4-FFF2-40B4-BE49-F238E27FC236}">
                <a16:creationId xmlns:a16="http://schemas.microsoft.com/office/drawing/2014/main" xmlns="" id="{20C7699B-D6D8-4999-867B-CE7FBCE2A9CA}"/>
              </a:ext>
            </a:extLst>
          </p:cNvPr>
          <p:cNvSpPr/>
          <p:nvPr/>
        </p:nvSpPr>
        <p:spPr bwMode="auto">
          <a:xfrm>
            <a:off x="560277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17</a:t>
            </a:r>
            <a:endParaRPr lang="vi-VN" b="1" dirty="0">
              <a:solidFill>
                <a:schemeClr val="tx1">
                  <a:lumMod val="65000"/>
                  <a:lumOff val="35000"/>
                </a:schemeClr>
              </a:solidFill>
              <a:latin typeface="+mj-lt"/>
            </a:endParaRPr>
          </a:p>
        </p:txBody>
      </p:sp>
      <p:sp>
        <p:nvSpPr>
          <p:cNvPr id="26" name="Oval 25">
            <a:hlinkClick r:id="rId19" action="ppaction://hlinksldjump"/>
            <a:extLst>
              <a:ext uri="{FF2B5EF4-FFF2-40B4-BE49-F238E27FC236}">
                <a16:creationId xmlns:a16="http://schemas.microsoft.com/office/drawing/2014/main" xmlns="" id="{82B534B4-367B-41D3-B4F9-FA0735892025}"/>
              </a:ext>
            </a:extLst>
          </p:cNvPr>
          <p:cNvSpPr/>
          <p:nvPr/>
        </p:nvSpPr>
        <p:spPr bwMode="auto">
          <a:xfrm>
            <a:off x="648808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18</a:t>
            </a:r>
            <a:endParaRPr lang="vi-VN" b="1" dirty="0">
              <a:solidFill>
                <a:schemeClr val="tx1">
                  <a:lumMod val="65000"/>
                  <a:lumOff val="35000"/>
                </a:schemeClr>
              </a:solidFill>
              <a:latin typeface="+mj-lt"/>
            </a:endParaRPr>
          </a:p>
        </p:txBody>
      </p:sp>
      <p:sp>
        <p:nvSpPr>
          <p:cNvPr id="27" name="Oval 26">
            <a:hlinkClick r:id="rId20" action="ppaction://hlinksldjump"/>
            <a:extLst>
              <a:ext uri="{FF2B5EF4-FFF2-40B4-BE49-F238E27FC236}">
                <a16:creationId xmlns:a16="http://schemas.microsoft.com/office/drawing/2014/main" xmlns="" id="{4D8AA768-3BBC-4A9E-A2C3-25DB517B0CB4}"/>
              </a:ext>
            </a:extLst>
          </p:cNvPr>
          <p:cNvSpPr/>
          <p:nvPr/>
        </p:nvSpPr>
        <p:spPr bwMode="auto">
          <a:xfrm>
            <a:off x="737338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19</a:t>
            </a:r>
            <a:endParaRPr lang="vi-VN" b="1" dirty="0">
              <a:solidFill>
                <a:schemeClr val="tx1">
                  <a:lumMod val="65000"/>
                  <a:lumOff val="35000"/>
                </a:schemeClr>
              </a:solidFill>
              <a:latin typeface="+mj-lt"/>
            </a:endParaRPr>
          </a:p>
        </p:txBody>
      </p:sp>
      <p:sp>
        <p:nvSpPr>
          <p:cNvPr id="28" name="Oval 27">
            <a:hlinkClick r:id="rId21" action="ppaction://hlinksldjump"/>
            <a:extLst>
              <a:ext uri="{FF2B5EF4-FFF2-40B4-BE49-F238E27FC236}">
                <a16:creationId xmlns:a16="http://schemas.microsoft.com/office/drawing/2014/main" xmlns="" id="{974CA00E-EEDA-4751-8323-577F12FFFCC4}"/>
              </a:ext>
            </a:extLst>
          </p:cNvPr>
          <p:cNvSpPr/>
          <p:nvPr/>
        </p:nvSpPr>
        <p:spPr bwMode="auto">
          <a:xfrm>
            <a:off x="825869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20</a:t>
            </a:r>
            <a:endParaRPr lang="vi-VN" b="1" dirty="0">
              <a:solidFill>
                <a:schemeClr val="tx1">
                  <a:lumMod val="65000"/>
                  <a:lumOff val="35000"/>
                </a:schemeClr>
              </a:solidFill>
              <a:latin typeface="+mj-lt"/>
            </a:endParaRPr>
          </a:p>
        </p:txBody>
      </p:sp>
      <p:sp>
        <p:nvSpPr>
          <p:cNvPr id="29" name="Oval 28">
            <a:hlinkClick r:id="rId22" action="ppaction://hlinksldjump"/>
            <a:extLst>
              <a:ext uri="{FF2B5EF4-FFF2-40B4-BE49-F238E27FC236}">
                <a16:creationId xmlns:a16="http://schemas.microsoft.com/office/drawing/2014/main" xmlns="" id="{DB3B0FED-37E1-45DD-8FCF-43D3044A9BBD}"/>
              </a:ext>
            </a:extLst>
          </p:cNvPr>
          <p:cNvSpPr/>
          <p:nvPr/>
        </p:nvSpPr>
        <p:spPr bwMode="auto">
          <a:xfrm>
            <a:off x="29094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21</a:t>
            </a:r>
            <a:endParaRPr lang="vi-VN" b="1" dirty="0">
              <a:solidFill>
                <a:schemeClr val="tx1">
                  <a:lumMod val="65000"/>
                  <a:lumOff val="35000"/>
                </a:schemeClr>
              </a:solidFill>
              <a:latin typeface="+mj-lt"/>
            </a:endParaRPr>
          </a:p>
        </p:txBody>
      </p:sp>
      <p:sp>
        <p:nvSpPr>
          <p:cNvPr id="30" name="Oval 29">
            <a:hlinkClick r:id="rId23" action="ppaction://hlinksldjump"/>
            <a:extLst>
              <a:ext uri="{FF2B5EF4-FFF2-40B4-BE49-F238E27FC236}">
                <a16:creationId xmlns:a16="http://schemas.microsoft.com/office/drawing/2014/main" xmlns="" id="{28293816-D734-4065-8FB1-F2F859CE4DA6}"/>
              </a:ext>
            </a:extLst>
          </p:cNvPr>
          <p:cNvSpPr/>
          <p:nvPr/>
        </p:nvSpPr>
        <p:spPr bwMode="auto">
          <a:xfrm>
            <a:off x="117625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22</a:t>
            </a:r>
            <a:endParaRPr lang="vi-VN" b="1" dirty="0">
              <a:solidFill>
                <a:schemeClr val="tx1">
                  <a:lumMod val="65000"/>
                  <a:lumOff val="35000"/>
                </a:schemeClr>
              </a:solidFill>
              <a:latin typeface="+mj-lt"/>
            </a:endParaRPr>
          </a:p>
        </p:txBody>
      </p:sp>
      <p:sp>
        <p:nvSpPr>
          <p:cNvPr id="31" name="Oval 30">
            <a:hlinkClick r:id="rId24" action="ppaction://hlinksldjump"/>
            <a:extLst>
              <a:ext uri="{FF2B5EF4-FFF2-40B4-BE49-F238E27FC236}">
                <a16:creationId xmlns:a16="http://schemas.microsoft.com/office/drawing/2014/main" xmlns="" id="{98C6A0B3-6442-4EDB-B3FD-BCF6BF3F111D}"/>
              </a:ext>
            </a:extLst>
          </p:cNvPr>
          <p:cNvSpPr/>
          <p:nvPr/>
        </p:nvSpPr>
        <p:spPr bwMode="auto">
          <a:xfrm>
            <a:off x="206155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23</a:t>
            </a:r>
            <a:endParaRPr lang="vi-VN" b="1" dirty="0">
              <a:solidFill>
                <a:schemeClr val="tx1">
                  <a:lumMod val="65000"/>
                  <a:lumOff val="35000"/>
                </a:schemeClr>
              </a:solidFill>
              <a:latin typeface="+mj-lt"/>
            </a:endParaRPr>
          </a:p>
        </p:txBody>
      </p:sp>
      <p:sp>
        <p:nvSpPr>
          <p:cNvPr id="32" name="Oval 31">
            <a:hlinkClick r:id="rId25" action="ppaction://hlinksldjump"/>
            <a:extLst>
              <a:ext uri="{FF2B5EF4-FFF2-40B4-BE49-F238E27FC236}">
                <a16:creationId xmlns:a16="http://schemas.microsoft.com/office/drawing/2014/main" xmlns="" id="{4AB1D5DC-13F9-4731-923B-919BB6B41543}"/>
              </a:ext>
            </a:extLst>
          </p:cNvPr>
          <p:cNvSpPr/>
          <p:nvPr/>
        </p:nvSpPr>
        <p:spPr bwMode="auto">
          <a:xfrm>
            <a:off x="294686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24</a:t>
            </a:r>
            <a:endParaRPr lang="vi-VN" b="1" dirty="0">
              <a:solidFill>
                <a:schemeClr val="tx1">
                  <a:lumMod val="65000"/>
                  <a:lumOff val="35000"/>
                </a:schemeClr>
              </a:solidFill>
              <a:latin typeface="+mj-lt"/>
            </a:endParaRPr>
          </a:p>
        </p:txBody>
      </p:sp>
      <p:sp>
        <p:nvSpPr>
          <p:cNvPr id="33" name="Oval 32">
            <a:hlinkClick r:id="rId26" action="ppaction://hlinksldjump"/>
            <a:extLst>
              <a:ext uri="{FF2B5EF4-FFF2-40B4-BE49-F238E27FC236}">
                <a16:creationId xmlns:a16="http://schemas.microsoft.com/office/drawing/2014/main" xmlns="" id="{F3F46D64-E03E-4E2A-8AD6-C4E649DFB09A}"/>
              </a:ext>
            </a:extLst>
          </p:cNvPr>
          <p:cNvSpPr/>
          <p:nvPr/>
        </p:nvSpPr>
        <p:spPr bwMode="auto">
          <a:xfrm>
            <a:off x="383216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25</a:t>
            </a:r>
            <a:endParaRPr lang="vi-VN" b="1" dirty="0">
              <a:solidFill>
                <a:schemeClr val="tx1">
                  <a:lumMod val="65000"/>
                  <a:lumOff val="35000"/>
                </a:schemeClr>
              </a:solidFill>
              <a:latin typeface="+mj-lt"/>
            </a:endParaRPr>
          </a:p>
        </p:txBody>
      </p:sp>
      <p:sp>
        <p:nvSpPr>
          <p:cNvPr id="34" name="Oval 33">
            <a:hlinkClick r:id="rId27" action="ppaction://hlinksldjump"/>
            <a:extLst>
              <a:ext uri="{FF2B5EF4-FFF2-40B4-BE49-F238E27FC236}">
                <a16:creationId xmlns:a16="http://schemas.microsoft.com/office/drawing/2014/main" xmlns="" id="{653F1EE8-44E0-45AE-A483-A3158837F71C}"/>
              </a:ext>
            </a:extLst>
          </p:cNvPr>
          <p:cNvSpPr/>
          <p:nvPr/>
        </p:nvSpPr>
        <p:spPr bwMode="auto">
          <a:xfrm>
            <a:off x="471747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26</a:t>
            </a:r>
            <a:endParaRPr lang="vi-VN" b="1" dirty="0">
              <a:solidFill>
                <a:schemeClr val="tx1">
                  <a:lumMod val="65000"/>
                  <a:lumOff val="35000"/>
                </a:schemeClr>
              </a:solidFill>
              <a:latin typeface="+mj-lt"/>
            </a:endParaRPr>
          </a:p>
        </p:txBody>
      </p:sp>
      <p:sp>
        <p:nvSpPr>
          <p:cNvPr id="35" name="Oval 34">
            <a:hlinkClick r:id="rId28" action="ppaction://hlinksldjump"/>
            <a:extLst>
              <a:ext uri="{FF2B5EF4-FFF2-40B4-BE49-F238E27FC236}">
                <a16:creationId xmlns:a16="http://schemas.microsoft.com/office/drawing/2014/main" xmlns="" id="{8490AF64-5C20-47F0-B293-2C544B389EFA}"/>
              </a:ext>
            </a:extLst>
          </p:cNvPr>
          <p:cNvSpPr/>
          <p:nvPr/>
        </p:nvSpPr>
        <p:spPr bwMode="auto">
          <a:xfrm>
            <a:off x="560277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27</a:t>
            </a:r>
            <a:endParaRPr lang="vi-VN" b="1" dirty="0">
              <a:solidFill>
                <a:schemeClr val="tx1">
                  <a:lumMod val="65000"/>
                  <a:lumOff val="35000"/>
                </a:schemeClr>
              </a:solidFill>
              <a:latin typeface="+mj-lt"/>
            </a:endParaRPr>
          </a:p>
        </p:txBody>
      </p:sp>
      <p:sp>
        <p:nvSpPr>
          <p:cNvPr id="36" name="Oval 35">
            <a:hlinkClick r:id="rId29" action="ppaction://hlinksldjump"/>
            <a:extLst>
              <a:ext uri="{FF2B5EF4-FFF2-40B4-BE49-F238E27FC236}">
                <a16:creationId xmlns:a16="http://schemas.microsoft.com/office/drawing/2014/main" xmlns="" id="{C20306CC-43E5-4B7E-B0C4-AF730F5DBFC3}"/>
              </a:ext>
            </a:extLst>
          </p:cNvPr>
          <p:cNvSpPr/>
          <p:nvPr/>
        </p:nvSpPr>
        <p:spPr bwMode="auto">
          <a:xfrm>
            <a:off x="648808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28</a:t>
            </a:r>
            <a:endParaRPr lang="vi-VN" b="1" dirty="0">
              <a:solidFill>
                <a:schemeClr val="tx1">
                  <a:lumMod val="65000"/>
                  <a:lumOff val="35000"/>
                </a:schemeClr>
              </a:solidFill>
              <a:latin typeface="+mj-lt"/>
            </a:endParaRPr>
          </a:p>
        </p:txBody>
      </p:sp>
      <p:sp>
        <p:nvSpPr>
          <p:cNvPr id="37" name="Oval 36">
            <a:hlinkClick r:id="rId30" action="ppaction://hlinksldjump"/>
            <a:extLst>
              <a:ext uri="{FF2B5EF4-FFF2-40B4-BE49-F238E27FC236}">
                <a16:creationId xmlns:a16="http://schemas.microsoft.com/office/drawing/2014/main" xmlns="" id="{413750F7-103A-48C2-BD5B-3B3F728E1F85}"/>
              </a:ext>
            </a:extLst>
          </p:cNvPr>
          <p:cNvSpPr/>
          <p:nvPr/>
        </p:nvSpPr>
        <p:spPr bwMode="auto">
          <a:xfrm>
            <a:off x="737338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29</a:t>
            </a:r>
            <a:endParaRPr lang="vi-VN" b="1" dirty="0">
              <a:solidFill>
                <a:schemeClr val="tx1">
                  <a:lumMod val="65000"/>
                  <a:lumOff val="35000"/>
                </a:schemeClr>
              </a:solidFill>
              <a:latin typeface="+mj-lt"/>
            </a:endParaRPr>
          </a:p>
        </p:txBody>
      </p:sp>
      <p:sp>
        <p:nvSpPr>
          <p:cNvPr id="38" name="Oval 37">
            <a:hlinkClick r:id="rId31" action="ppaction://hlinksldjump"/>
            <a:extLst>
              <a:ext uri="{FF2B5EF4-FFF2-40B4-BE49-F238E27FC236}">
                <a16:creationId xmlns:a16="http://schemas.microsoft.com/office/drawing/2014/main" xmlns="" id="{97AE4496-A1E0-4188-8055-8044CC513EE2}"/>
              </a:ext>
            </a:extLst>
          </p:cNvPr>
          <p:cNvSpPr/>
          <p:nvPr/>
        </p:nvSpPr>
        <p:spPr bwMode="auto">
          <a:xfrm>
            <a:off x="825869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30</a:t>
            </a:r>
            <a:endParaRPr lang="vi-VN" b="1" dirty="0">
              <a:solidFill>
                <a:schemeClr val="tx1">
                  <a:lumMod val="65000"/>
                  <a:lumOff val="35000"/>
                </a:schemeClr>
              </a:solidFill>
              <a:latin typeface="+mj-lt"/>
            </a:endParaRPr>
          </a:p>
        </p:txBody>
      </p:sp>
      <p:sp>
        <p:nvSpPr>
          <p:cNvPr id="39" name="Oval 38">
            <a:hlinkClick r:id="rId32" action="ppaction://hlinksldjump"/>
            <a:extLst>
              <a:ext uri="{FF2B5EF4-FFF2-40B4-BE49-F238E27FC236}">
                <a16:creationId xmlns:a16="http://schemas.microsoft.com/office/drawing/2014/main" xmlns="" id="{565C5661-618D-4EC7-82BA-CADCCBA8B942}"/>
              </a:ext>
            </a:extLst>
          </p:cNvPr>
          <p:cNvSpPr/>
          <p:nvPr/>
        </p:nvSpPr>
        <p:spPr bwMode="auto">
          <a:xfrm>
            <a:off x="29094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31</a:t>
            </a:r>
            <a:endParaRPr lang="vi-VN" b="1" dirty="0">
              <a:solidFill>
                <a:schemeClr val="tx1">
                  <a:lumMod val="65000"/>
                  <a:lumOff val="35000"/>
                </a:schemeClr>
              </a:solidFill>
              <a:latin typeface="+mj-lt"/>
            </a:endParaRPr>
          </a:p>
        </p:txBody>
      </p:sp>
      <p:sp>
        <p:nvSpPr>
          <p:cNvPr id="40" name="Oval 39">
            <a:hlinkClick r:id="rId33" action="ppaction://hlinksldjump"/>
            <a:extLst>
              <a:ext uri="{FF2B5EF4-FFF2-40B4-BE49-F238E27FC236}">
                <a16:creationId xmlns:a16="http://schemas.microsoft.com/office/drawing/2014/main" xmlns="" id="{4E9A42F0-C7AB-4CC4-A912-AA144614E737}"/>
              </a:ext>
            </a:extLst>
          </p:cNvPr>
          <p:cNvSpPr/>
          <p:nvPr/>
        </p:nvSpPr>
        <p:spPr bwMode="auto">
          <a:xfrm>
            <a:off x="117625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32</a:t>
            </a:r>
            <a:endParaRPr lang="vi-VN" b="1" dirty="0">
              <a:solidFill>
                <a:schemeClr val="tx1">
                  <a:lumMod val="65000"/>
                  <a:lumOff val="35000"/>
                </a:schemeClr>
              </a:solidFill>
              <a:latin typeface="+mj-lt"/>
            </a:endParaRPr>
          </a:p>
        </p:txBody>
      </p:sp>
      <p:sp>
        <p:nvSpPr>
          <p:cNvPr id="41" name="Oval 40">
            <a:hlinkClick r:id="rId34" action="ppaction://hlinksldjump"/>
            <a:extLst>
              <a:ext uri="{FF2B5EF4-FFF2-40B4-BE49-F238E27FC236}">
                <a16:creationId xmlns:a16="http://schemas.microsoft.com/office/drawing/2014/main" xmlns="" id="{E8250A8C-4362-44A5-BE02-D99F5F51479F}"/>
              </a:ext>
            </a:extLst>
          </p:cNvPr>
          <p:cNvSpPr/>
          <p:nvPr/>
        </p:nvSpPr>
        <p:spPr bwMode="auto">
          <a:xfrm>
            <a:off x="206155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33</a:t>
            </a:r>
            <a:endParaRPr lang="vi-VN" b="1" dirty="0">
              <a:solidFill>
                <a:schemeClr val="tx1">
                  <a:lumMod val="65000"/>
                  <a:lumOff val="35000"/>
                </a:schemeClr>
              </a:solidFill>
              <a:latin typeface="+mj-lt"/>
            </a:endParaRPr>
          </a:p>
        </p:txBody>
      </p:sp>
      <p:sp>
        <p:nvSpPr>
          <p:cNvPr id="42" name="Oval 41">
            <a:hlinkClick r:id="rId35" action="ppaction://hlinksldjump"/>
            <a:extLst>
              <a:ext uri="{FF2B5EF4-FFF2-40B4-BE49-F238E27FC236}">
                <a16:creationId xmlns:a16="http://schemas.microsoft.com/office/drawing/2014/main" xmlns="" id="{B3FC84F4-E678-43CA-B3EE-9E3969658DB5}"/>
              </a:ext>
            </a:extLst>
          </p:cNvPr>
          <p:cNvSpPr/>
          <p:nvPr/>
        </p:nvSpPr>
        <p:spPr bwMode="auto">
          <a:xfrm>
            <a:off x="294686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34</a:t>
            </a:r>
            <a:endParaRPr lang="vi-VN" b="1" dirty="0">
              <a:solidFill>
                <a:schemeClr val="tx1">
                  <a:lumMod val="65000"/>
                  <a:lumOff val="35000"/>
                </a:schemeClr>
              </a:solidFill>
              <a:latin typeface="+mj-lt"/>
            </a:endParaRPr>
          </a:p>
        </p:txBody>
      </p:sp>
      <p:sp>
        <p:nvSpPr>
          <p:cNvPr id="43" name="Oval 42">
            <a:hlinkClick r:id="rId36" action="ppaction://hlinksldjump"/>
            <a:extLst>
              <a:ext uri="{FF2B5EF4-FFF2-40B4-BE49-F238E27FC236}">
                <a16:creationId xmlns:a16="http://schemas.microsoft.com/office/drawing/2014/main" xmlns="" id="{6B513888-EB45-413F-B772-3A6E3FB8C208}"/>
              </a:ext>
            </a:extLst>
          </p:cNvPr>
          <p:cNvSpPr/>
          <p:nvPr/>
        </p:nvSpPr>
        <p:spPr bwMode="auto">
          <a:xfrm>
            <a:off x="383216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35</a:t>
            </a:r>
            <a:endParaRPr lang="vi-VN" b="1" dirty="0">
              <a:solidFill>
                <a:schemeClr val="tx1">
                  <a:lumMod val="65000"/>
                  <a:lumOff val="35000"/>
                </a:schemeClr>
              </a:solidFill>
              <a:latin typeface="+mj-lt"/>
            </a:endParaRPr>
          </a:p>
        </p:txBody>
      </p:sp>
      <p:sp>
        <p:nvSpPr>
          <p:cNvPr id="44" name="Oval 43">
            <a:hlinkClick r:id="rId37" action="ppaction://hlinksldjump"/>
            <a:extLst>
              <a:ext uri="{FF2B5EF4-FFF2-40B4-BE49-F238E27FC236}">
                <a16:creationId xmlns:a16="http://schemas.microsoft.com/office/drawing/2014/main" xmlns="" id="{BFCA2D95-6898-4E8A-ABD8-CCFE54FBD127}"/>
              </a:ext>
            </a:extLst>
          </p:cNvPr>
          <p:cNvSpPr/>
          <p:nvPr/>
        </p:nvSpPr>
        <p:spPr bwMode="auto">
          <a:xfrm>
            <a:off x="471747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36</a:t>
            </a:r>
            <a:endParaRPr lang="vi-VN" b="1" dirty="0">
              <a:solidFill>
                <a:schemeClr val="tx1">
                  <a:lumMod val="65000"/>
                  <a:lumOff val="35000"/>
                </a:schemeClr>
              </a:solidFill>
              <a:latin typeface="+mj-lt"/>
            </a:endParaRPr>
          </a:p>
        </p:txBody>
      </p:sp>
      <p:sp>
        <p:nvSpPr>
          <p:cNvPr id="45" name="Oval 44">
            <a:hlinkClick r:id="rId38" action="ppaction://hlinksldjump"/>
            <a:extLst>
              <a:ext uri="{FF2B5EF4-FFF2-40B4-BE49-F238E27FC236}">
                <a16:creationId xmlns:a16="http://schemas.microsoft.com/office/drawing/2014/main" xmlns="" id="{4F15F38A-530D-46E9-AB86-0172F1DB1549}"/>
              </a:ext>
            </a:extLst>
          </p:cNvPr>
          <p:cNvSpPr/>
          <p:nvPr/>
        </p:nvSpPr>
        <p:spPr bwMode="auto">
          <a:xfrm>
            <a:off x="560277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37</a:t>
            </a:r>
            <a:endParaRPr lang="vi-VN" b="1" dirty="0">
              <a:solidFill>
                <a:schemeClr val="tx1">
                  <a:lumMod val="65000"/>
                  <a:lumOff val="35000"/>
                </a:schemeClr>
              </a:solidFill>
              <a:latin typeface="+mj-lt"/>
            </a:endParaRPr>
          </a:p>
        </p:txBody>
      </p:sp>
      <p:sp>
        <p:nvSpPr>
          <p:cNvPr id="46" name="Oval 45">
            <a:hlinkClick r:id="rId39" action="ppaction://hlinksldjump"/>
            <a:extLst>
              <a:ext uri="{FF2B5EF4-FFF2-40B4-BE49-F238E27FC236}">
                <a16:creationId xmlns:a16="http://schemas.microsoft.com/office/drawing/2014/main" xmlns="" id="{5E2A7774-CCAF-430F-B20E-CA3D25235BD1}"/>
              </a:ext>
            </a:extLst>
          </p:cNvPr>
          <p:cNvSpPr/>
          <p:nvPr/>
        </p:nvSpPr>
        <p:spPr bwMode="auto">
          <a:xfrm>
            <a:off x="648808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38</a:t>
            </a:r>
            <a:endParaRPr lang="vi-VN" b="1" dirty="0">
              <a:solidFill>
                <a:schemeClr val="tx1">
                  <a:lumMod val="65000"/>
                  <a:lumOff val="35000"/>
                </a:schemeClr>
              </a:solidFill>
              <a:latin typeface="+mj-lt"/>
            </a:endParaRPr>
          </a:p>
        </p:txBody>
      </p:sp>
      <p:sp>
        <p:nvSpPr>
          <p:cNvPr id="47" name="Oval 46">
            <a:hlinkClick r:id="rId40" action="ppaction://hlinksldjump"/>
            <a:extLst>
              <a:ext uri="{FF2B5EF4-FFF2-40B4-BE49-F238E27FC236}">
                <a16:creationId xmlns:a16="http://schemas.microsoft.com/office/drawing/2014/main" xmlns="" id="{4813A51F-3478-4FFB-BD25-9F7ACE3C47FD}"/>
              </a:ext>
            </a:extLst>
          </p:cNvPr>
          <p:cNvSpPr/>
          <p:nvPr/>
        </p:nvSpPr>
        <p:spPr bwMode="auto">
          <a:xfrm>
            <a:off x="737338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39</a:t>
            </a:r>
            <a:endParaRPr lang="vi-VN" b="1" dirty="0">
              <a:solidFill>
                <a:schemeClr val="tx1">
                  <a:lumMod val="65000"/>
                  <a:lumOff val="35000"/>
                </a:schemeClr>
              </a:solidFill>
              <a:latin typeface="+mj-lt"/>
            </a:endParaRPr>
          </a:p>
        </p:txBody>
      </p:sp>
      <p:sp>
        <p:nvSpPr>
          <p:cNvPr id="48" name="Oval 47">
            <a:hlinkClick r:id="rId41" action="ppaction://hlinksldjump"/>
            <a:extLst>
              <a:ext uri="{FF2B5EF4-FFF2-40B4-BE49-F238E27FC236}">
                <a16:creationId xmlns:a16="http://schemas.microsoft.com/office/drawing/2014/main" xmlns="" id="{5921C08E-0135-4B71-A5A6-19204CA0DABB}"/>
              </a:ext>
            </a:extLst>
          </p:cNvPr>
          <p:cNvSpPr/>
          <p:nvPr/>
        </p:nvSpPr>
        <p:spPr bwMode="auto">
          <a:xfrm>
            <a:off x="825869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40</a:t>
            </a:r>
            <a:endParaRPr lang="vi-VN" b="1" dirty="0">
              <a:solidFill>
                <a:schemeClr val="tx1">
                  <a:lumMod val="65000"/>
                  <a:lumOff val="35000"/>
                </a:schemeClr>
              </a:solidFill>
              <a:latin typeface="+mj-lt"/>
            </a:endParaRPr>
          </a:p>
        </p:txBody>
      </p:sp>
      <p:sp>
        <p:nvSpPr>
          <p:cNvPr id="52" name="Oval 51">
            <a:hlinkClick r:id="rId42" action="ppaction://hlinksldjump"/>
            <a:extLst>
              <a:ext uri="{FF2B5EF4-FFF2-40B4-BE49-F238E27FC236}">
                <a16:creationId xmlns:a16="http://schemas.microsoft.com/office/drawing/2014/main" xmlns="" id="{320F181E-057A-47D3-82C1-FFB387311EC6}"/>
              </a:ext>
            </a:extLst>
          </p:cNvPr>
          <p:cNvSpPr/>
          <p:nvPr/>
        </p:nvSpPr>
        <p:spPr bwMode="auto">
          <a:xfrm>
            <a:off x="29094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41</a:t>
            </a:r>
            <a:endParaRPr lang="vi-VN" b="1" dirty="0">
              <a:solidFill>
                <a:schemeClr val="tx1">
                  <a:lumMod val="65000"/>
                  <a:lumOff val="35000"/>
                </a:schemeClr>
              </a:solidFill>
              <a:latin typeface="+mj-lt"/>
            </a:endParaRPr>
          </a:p>
        </p:txBody>
      </p:sp>
      <p:sp>
        <p:nvSpPr>
          <p:cNvPr id="53" name="Oval 52">
            <a:hlinkClick r:id="rId43" action="ppaction://hlinksldjump"/>
            <a:extLst>
              <a:ext uri="{FF2B5EF4-FFF2-40B4-BE49-F238E27FC236}">
                <a16:creationId xmlns:a16="http://schemas.microsoft.com/office/drawing/2014/main" xmlns="" id="{4645EA19-CBBE-4E43-998B-9F4FA317174C}"/>
              </a:ext>
            </a:extLst>
          </p:cNvPr>
          <p:cNvSpPr/>
          <p:nvPr/>
        </p:nvSpPr>
        <p:spPr bwMode="auto">
          <a:xfrm>
            <a:off x="117625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42</a:t>
            </a:r>
            <a:endParaRPr lang="vi-VN" b="1" dirty="0">
              <a:solidFill>
                <a:schemeClr val="tx1">
                  <a:lumMod val="65000"/>
                  <a:lumOff val="35000"/>
                </a:schemeClr>
              </a:solidFill>
              <a:latin typeface="+mj-lt"/>
            </a:endParaRPr>
          </a:p>
        </p:txBody>
      </p:sp>
      <p:sp>
        <p:nvSpPr>
          <p:cNvPr id="54" name="Oval 53">
            <a:hlinkClick r:id="rId44" action="ppaction://hlinksldjump"/>
            <a:extLst>
              <a:ext uri="{FF2B5EF4-FFF2-40B4-BE49-F238E27FC236}">
                <a16:creationId xmlns:a16="http://schemas.microsoft.com/office/drawing/2014/main" xmlns="" id="{93BDFD97-9A03-426A-835E-0ACFC06BDB9E}"/>
              </a:ext>
            </a:extLst>
          </p:cNvPr>
          <p:cNvSpPr/>
          <p:nvPr/>
        </p:nvSpPr>
        <p:spPr bwMode="auto">
          <a:xfrm>
            <a:off x="206155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43</a:t>
            </a:r>
            <a:endParaRPr lang="vi-VN" b="1" dirty="0">
              <a:solidFill>
                <a:schemeClr val="tx1">
                  <a:lumMod val="65000"/>
                  <a:lumOff val="35000"/>
                </a:schemeClr>
              </a:solidFill>
              <a:latin typeface="+mj-lt"/>
            </a:endParaRPr>
          </a:p>
        </p:txBody>
      </p:sp>
      <p:sp>
        <p:nvSpPr>
          <p:cNvPr id="55" name="Oval 54">
            <a:hlinkClick r:id="rId45" action="ppaction://hlinksldjump"/>
            <a:extLst>
              <a:ext uri="{FF2B5EF4-FFF2-40B4-BE49-F238E27FC236}">
                <a16:creationId xmlns:a16="http://schemas.microsoft.com/office/drawing/2014/main" xmlns="" id="{ACB67904-B003-4B48-820B-B11B25F604D7}"/>
              </a:ext>
            </a:extLst>
          </p:cNvPr>
          <p:cNvSpPr/>
          <p:nvPr/>
        </p:nvSpPr>
        <p:spPr bwMode="auto">
          <a:xfrm>
            <a:off x="294686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44</a:t>
            </a:r>
            <a:endParaRPr lang="vi-VN" b="1" dirty="0">
              <a:solidFill>
                <a:schemeClr val="tx1">
                  <a:lumMod val="65000"/>
                  <a:lumOff val="35000"/>
                </a:schemeClr>
              </a:solidFill>
              <a:latin typeface="+mj-lt"/>
            </a:endParaRPr>
          </a:p>
        </p:txBody>
      </p:sp>
      <p:sp>
        <p:nvSpPr>
          <p:cNvPr id="56" name="Oval 55">
            <a:hlinkClick r:id="rId46" action="ppaction://hlinksldjump"/>
            <a:extLst>
              <a:ext uri="{FF2B5EF4-FFF2-40B4-BE49-F238E27FC236}">
                <a16:creationId xmlns:a16="http://schemas.microsoft.com/office/drawing/2014/main" xmlns="" id="{F1F8C595-0FA3-4E88-9E5F-2FA29EF1B5C4}"/>
              </a:ext>
            </a:extLst>
          </p:cNvPr>
          <p:cNvSpPr/>
          <p:nvPr/>
        </p:nvSpPr>
        <p:spPr bwMode="auto">
          <a:xfrm>
            <a:off x="383216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45</a:t>
            </a:r>
            <a:endParaRPr lang="vi-VN" b="1" dirty="0">
              <a:solidFill>
                <a:schemeClr val="tx1">
                  <a:lumMod val="65000"/>
                  <a:lumOff val="35000"/>
                </a:schemeClr>
              </a:solidFill>
              <a:latin typeface="+mj-lt"/>
            </a:endParaRPr>
          </a:p>
        </p:txBody>
      </p:sp>
      <p:sp>
        <p:nvSpPr>
          <p:cNvPr id="57" name="Oval 56">
            <a:hlinkClick r:id="rId47" action="ppaction://hlinksldjump"/>
            <a:extLst>
              <a:ext uri="{FF2B5EF4-FFF2-40B4-BE49-F238E27FC236}">
                <a16:creationId xmlns:a16="http://schemas.microsoft.com/office/drawing/2014/main" xmlns="" id="{D4E295D4-F333-4017-9DAC-8EC78C90949A}"/>
              </a:ext>
            </a:extLst>
          </p:cNvPr>
          <p:cNvSpPr/>
          <p:nvPr/>
        </p:nvSpPr>
        <p:spPr bwMode="auto">
          <a:xfrm>
            <a:off x="471747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46</a:t>
            </a:r>
            <a:endParaRPr lang="vi-VN" b="1" dirty="0">
              <a:solidFill>
                <a:schemeClr val="tx1">
                  <a:lumMod val="65000"/>
                  <a:lumOff val="35000"/>
                </a:schemeClr>
              </a:solidFill>
              <a:latin typeface="+mj-lt"/>
            </a:endParaRPr>
          </a:p>
        </p:txBody>
      </p:sp>
      <p:sp>
        <p:nvSpPr>
          <p:cNvPr id="58" name="Oval 57">
            <a:hlinkClick r:id="rId48" action="ppaction://hlinksldjump"/>
            <a:extLst>
              <a:ext uri="{FF2B5EF4-FFF2-40B4-BE49-F238E27FC236}">
                <a16:creationId xmlns:a16="http://schemas.microsoft.com/office/drawing/2014/main" xmlns="" id="{291C76B3-28BC-4701-AF57-0190F7FA6858}"/>
              </a:ext>
            </a:extLst>
          </p:cNvPr>
          <p:cNvSpPr/>
          <p:nvPr/>
        </p:nvSpPr>
        <p:spPr bwMode="auto">
          <a:xfrm>
            <a:off x="560277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47</a:t>
            </a:r>
            <a:endParaRPr lang="vi-VN" b="1" dirty="0">
              <a:solidFill>
                <a:schemeClr val="tx1">
                  <a:lumMod val="65000"/>
                  <a:lumOff val="35000"/>
                </a:schemeClr>
              </a:solidFill>
              <a:latin typeface="+mj-lt"/>
            </a:endParaRPr>
          </a:p>
        </p:txBody>
      </p:sp>
      <p:sp>
        <p:nvSpPr>
          <p:cNvPr id="59" name="Oval 58">
            <a:hlinkClick r:id="rId49" action="ppaction://hlinksldjump"/>
            <a:extLst>
              <a:ext uri="{FF2B5EF4-FFF2-40B4-BE49-F238E27FC236}">
                <a16:creationId xmlns:a16="http://schemas.microsoft.com/office/drawing/2014/main" xmlns="" id="{B8363AC4-BF43-4A15-B8E5-5BE1C5CD7D02}"/>
              </a:ext>
            </a:extLst>
          </p:cNvPr>
          <p:cNvSpPr/>
          <p:nvPr/>
        </p:nvSpPr>
        <p:spPr bwMode="auto">
          <a:xfrm>
            <a:off x="648808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48</a:t>
            </a:r>
            <a:endParaRPr lang="vi-VN" b="1" dirty="0">
              <a:solidFill>
                <a:schemeClr val="tx1">
                  <a:lumMod val="65000"/>
                  <a:lumOff val="35000"/>
                </a:schemeClr>
              </a:solidFill>
              <a:latin typeface="+mj-lt"/>
            </a:endParaRPr>
          </a:p>
        </p:txBody>
      </p:sp>
      <p:sp>
        <p:nvSpPr>
          <p:cNvPr id="60" name="Oval 59">
            <a:hlinkClick r:id="rId50" action="ppaction://hlinksldjump"/>
            <a:extLst>
              <a:ext uri="{FF2B5EF4-FFF2-40B4-BE49-F238E27FC236}">
                <a16:creationId xmlns:a16="http://schemas.microsoft.com/office/drawing/2014/main" xmlns="" id="{410A8351-6958-46D7-BA40-FAC354C88C61}"/>
              </a:ext>
            </a:extLst>
          </p:cNvPr>
          <p:cNvSpPr/>
          <p:nvPr/>
        </p:nvSpPr>
        <p:spPr bwMode="auto">
          <a:xfrm>
            <a:off x="737338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49</a:t>
            </a:r>
            <a:endParaRPr lang="vi-VN" b="1" dirty="0">
              <a:solidFill>
                <a:schemeClr val="tx1">
                  <a:lumMod val="65000"/>
                  <a:lumOff val="35000"/>
                </a:schemeClr>
              </a:solidFill>
              <a:latin typeface="+mj-lt"/>
            </a:endParaRPr>
          </a:p>
        </p:txBody>
      </p:sp>
      <p:sp>
        <p:nvSpPr>
          <p:cNvPr id="61" name="Oval 60">
            <a:hlinkClick r:id="rId51" action="ppaction://hlinksldjump"/>
            <a:extLst>
              <a:ext uri="{FF2B5EF4-FFF2-40B4-BE49-F238E27FC236}">
                <a16:creationId xmlns:a16="http://schemas.microsoft.com/office/drawing/2014/main" xmlns="" id="{BF807AFF-4C19-4C4C-AC42-CC7C0402BEC8}"/>
              </a:ext>
            </a:extLst>
          </p:cNvPr>
          <p:cNvSpPr/>
          <p:nvPr/>
        </p:nvSpPr>
        <p:spPr bwMode="auto">
          <a:xfrm>
            <a:off x="825869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50</a:t>
            </a:r>
            <a:endParaRPr lang="vi-VN" b="1" dirty="0">
              <a:solidFill>
                <a:schemeClr val="tx1">
                  <a:lumMod val="65000"/>
                  <a:lumOff val="35000"/>
                </a:schemeClr>
              </a:solidFill>
              <a:latin typeface="+mj-lt"/>
            </a:endParaRPr>
          </a:p>
        </p:txBody>
      </p:sp>
    </p:spTree>
    <p:extLst>
      <p:ext uri="{BB962C8B-B14F-4D97-AF65-F5344CB8AC3E}">
        <p14:creationId xmlns:p14="http://schemas.microsoft.com/office/powerpoint/2010/main" val="3345676390"/>
      </p:ext>
    </p:extLst>
  </p:cSld>
  <p:clrMapOvr>
    <a:masterClrMapping/>
  </p:clrMapOvr>
  <p:transition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9000"/>
            <a:lum/>
          </a:blip>
          <a:srcRect/>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590800" y="191184"/>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CÂU HỎI PHỤ</a:t>
            </a:r>
          </a:p>
        </p:txBody>
      </p:sp>
      <p:grpSp>
        <p:nvGrpSpPr>
          <p:cNvPr id="4" name="Group 3"/>
          <p:cNvGrpSpPr/>
          <p:nvPr/>
        </p:nvGrpSpPr>
        <p:grpSpPr>
          <a:xfrm>
            <a:off x="658046" y="991162"/>
            <a:ext cx="1039143" cy="874701"/>
            <a:chOff x="1676401" y="1163649"/>
            <a:chExt cx="1039143" cy="874701"/>
          </a:xfrm>
        </p:grpSpPr>
        <p:pic>
          <p:nvPicPr>
            <p:cNvPr id="2050"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hlinkClick r:id="rId4"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01</a:t>
              </a:r>
            </a:p>
          </p:txBody>
        </p:sp>
      </p:grpSp>
      <p:grpSp>
        <p:nvGrpSpPr>
          <p:cNvPr id="6" name="Group 5"/>
          <p:cNvGrpSpPr/>
          <p:nvPr/>
        </p:nvGrpSpPr>
        <p:grpSpPr>
          <a:xfrm>
            <a:off x="2355237" y="991161"/>
            <a:ext cx="1039143" cy="874701"/>
            <a:chOff x="1676401" y="1163649"/>
            <a:chExt cx="1039143" cy="874701"/>
          </a:xfrm>
        </p:grpSpPr>
        <p:pic>
          <p:nvPicPr>
            <p:cNvPr id="7"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hlinkClick r:id="rId5"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02</a:t>
              </a:r>
            </a:p>
          </p:txBody>
        </p:sp>
      </p:grpSp>
      <p:sp>
        <p:nvSpPr>
          <p:cNvPr id="9" name="Action Button: Return 8">
            <a:hlinkClick r:id="rId6" action="ppaction://hlinksldjump" highlightClick="1"/>
          </p:cNvPr>
          <p:cNvSpPr/>
          <p:nvPr/>
        </p:nvSpPr>
        <p:spPr>
          <a:xfrm>
            <a:off x="10287000" y="5695950"/>
            <a:ext cx="533400" cy="5334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grpSp>
        <p:nvGrpSpPr>
          <p:cNvPr id="10" name="Group 9">
            <a:extLst>
              <a:ext uri="{FF2B5EF4-FFF2-40B4-BE49-F238E27FC236}">
                <a16:creationId xmlns:a16="http://schemas.microsoft.com/office/drawing/2014/main" xmlns="" id="{FF712246-381A-4036-9F53-D0094FCF37BA}"/>
              </a:ext>
            </a:extLst>
          </p:cNvPr>
          <p:cNvGrpSpPr/>
          <p:nvPr/>
        </p:nvGrpSpPr>
        <p:grpSpPr>
          <a:xfrm>
            <a:off x="4052428" y="971550"/>
            <a:ext cx="1039143" cy="874701"/>
            <a:chOff x="1676401" y="1163649"/>
            <a:chExt cx="1039143" cy="874701"/>
          </a:xfrm>
        </p:grpSpPr>
        <p:pic>
          <p:nvPicPr>
            <p:cNvPr id="11" name="Picture 2">
              <a:hlinkClick r:id="rId7" action="ppaction://hlinksldjump"/>
              <a:extLst>
                <a:ext uri="{FF2B5EF4-FFF2-40B4-BE49-F238E27FC236}">
                  <a16:creationId xmlns:a16="http://schemas.microsoft.com/office/drawing/2014/main" xmlns="" id="{8A28E520-5B49-4383-8757-DF0BCADDE98C}"/>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hlinkClick r:id="rId7" action="ppaction://hlinksldjump"/>
              <a:extLst>
                <a:ext uri="{FF2B5EF4-FFF2-40B4-BE49-F238E27FC236}">
                  <a16:creationId xmlns:a16="http://schemas.microsoft.com/office/drawing/2014/main" xmlns="" id="{2EE93FC1-1D20-4C4E-92C0-948E167BE5BE}"/>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03</a:t>
              </a:r>
            </a:p>
          </p:txBody>
        </p:sp>
      </p:grpSp>
      <p:grpSp>
        <p:nvGrpSpPr>
          <p:cNvPr id="13" name="Group 12">
            <a:extLst>
              <a:ext uri="{FF2B5EF4-FFF2-40B4-BE49-F238E27FC236}">
                <a16:creationId xmlns:a16="http://schemas.microsoft.com/office/drawing/2014/main" xmlns="" id="{1D19A44D-810C-41EC-81FF-E65845ECF1A0}"/>
              </a:ext>
            </a:extLst>
          </p:cNvPr>
          <p:cNvGrpSpPr/>
          <p:nvPr/>
        </p:nvGrpSpPr>
        <p:grpSpPr>
          <a:xfrm>
            <a:off x="5749619" y="983189"/>
            <a:ext cx="1039143" cy="874701"/>
            <a:chOff x="1676401" y="1163649"/>
            <a:chExt cx="1039143" cy="874701"/>
          </a:xfrm>
        </p:grpSpPr>
        <p:pic>
          <p:nvPicPr>
            <p:cNvPr id="14" name="Picture 2">
              <a:extLst>
                <a:ext uri="{FF2B5EF4-FFF2-40B4-BE49-F238E27FC236}">
                  <a16:creationId xmlns:a16="http://schemas.microsoft.com/office/drawing/2014/main" xmlns="" id="{7BEE0387-0F7A-4400-AB81-70746560265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hlinkClick r:id="rId8" action="ppaction://hlinksldjump"/>
              <a:extLst>
                <a:ext uri="{FF2B5EF4-FFF2-40B4-BE49-F238E27FC236}">
                  <a16:creationId xmlns:a16="http://schemas.microsoft.com/office/drawing/2014/main" xmlns="" id="{D1D0350B-F162-435E-ABC0-DEDAE544D2F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04</a:t>
              </a:r>
            </a:p>
          </p:txBody>
        </p:sp>
      </p:grpSp>
      <p:grpSp>
        <p:nvGrpSpPr>
          <p:cNvPr id="16" name="Group 15">
            <a:extLst>
              <a:ext uri="{FF2B5EF4-FFF2-40B4-BE49-F238E27FC236}">
                <a16:creationId xmlns:a16="http://schemas.microsoft.com/office/drawing/2014/main" xmlns="" id="{33EED97D-8C93-448C-BA05-A69AAD5A55FF}"/>
              </a:ext>
            </a:extLst>
          </p:cNvPr>
          <p:cNvGrpSpPr/>
          <p:nvPr/>
        </p:nvGrpSpPr>
        <p:grpSpPr>
          <a:xfrm>
            <a:off x="7446810" y="983189"/>
            <a:ext cx="1039143" cy="874701"/>
            <a:chOff x="1676401" y="1163649"/>
            <a:chExt cx="1039143" cy="874701"/>
          </a:xfrm>
        </p:grpSpPr>
        <p:pic>
          <p:nvPicPr>
            <p:cNvPr id="17" name="Picture 2">
              <a:extLst>
                <a:ext uri="{FF2B5EF4-FFF2-40B4-BE49-F238E27FC236}">
                  <a16:creationId xmlns:a16="http://schemas.microsoft.com/office/drawing/2014/main" xmlns="" id="{1CB5937B-2E3E-486A-8521-4C7F6F36BF9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a:hlinkClick r:id="rId9" action="ppaction://hlinksldjump"/>
              <a:extLst>
                <a:ext uri="{FF2B5EF4-FFF2-40B4-BE49-F238E27FC236}">
                  <a16:creationId xmlns:a16="http://schemas.microsoft.com/office/drawing/2014/main" xmlns="" id="{AF33A24B-1AFF-4629-B858-DE486102BA3F}"/>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05</a:t>
              </a:r>
            </a:p>
          </p:txBody>
        </p:sp>
      </p:grpSp>
      <p:grpSp>
        <p:nvGrpSpPr>
          <p:cNvPr id="19" name="Group 18">
            <a:extLst>
              <a:ext uri="{FF2B5EF4-FFF2-40B4-BE49-F238E27FC236}">
                <a16:creationId xmlns:a16="http://schemas.microsoft.com/office/drawing/2014/main" xmlns="" id="{8353B480-622A-4511-B2BE-C33BDA5FCBB3}"/>
              </a:ext>
            </a:extLst>
          </p:cNvPr>
          <p:cNvGrpSpPr/>
          <p:nvPr/>
        </p:nvGrpSpPr>
        <p:grpSpPr>
          <a:xfrm>
            <a:off x="658046" y="1905562"/>
            <a:ext cx="1039143" cy="874701"/>
            <a:chOff x="1676401" y="1163649"/>
            <a:chExt cx="1039143" cy="874701"/>
          </a:xfrm>
        </p:grpSpPr>
        <p:pic>
          <p:nvPicPr>
            <p:cNvPr id="20" name="Picture 2">
              <a:extLst>
                <a:ext uri="{FF2B5EF4-FFF2-40B4-BE49-F238E27FC236}">
                  <a16:creationId xmlns:a16="http://schemas.microsoft.com/office/drawing/2014/main" xmlns="" id="{3A25C463-2314-4D26-9934-F5A00079954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a:hlinkClick r:id="rId10" action="ppaction://hlinksldjump"/>
              <a:extLst>
                <a:ext uri="{FF2B5EF4-FFF2-40B4-BE49-F238E27FC236}">
                  <a16:creationId xmlns:a16="http://schemas.microsoft.com/office/drawing/2014/main" xmlns="" id="{1D30F7A8-C10B-4D07-B441-7F963470A59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06</a:t>
              </a:r>
            </a:p>
          </p:txBody>
        </p:sp>
      </p:grpSp>
      <p:grpSp>
        <p:nvGrpSpPr>
          <p:cNvPr id="22" name="Group 21">
            <a:extLst>
              <a:ext uri="{FF2B5EF4-FFF2-40B4-BE49-F238E27FC236}">
                <a16:creationId xmlns:a16="http://schemas.microsoft.com/office/drawing/2014/main" xmlns="" id="{9FD55B5F-9363-4287-AA3B-5282A82259E6}"/>
              </a:ext>
            </a:extLst>
          </p:cNvPr>
          <p:cNvGrpSpPr/>
          <p:nvPr/>
        </p:nvGrpSpPr>
        <p:grpSpPr>
          <a:xfrm>
            <a:off x="2355237" y="1905561"/>
            <a:ext cx="1039143" cy="874701"/>
            <a:chOff x="1676401" y="1163649"/>
            <a:chExt cx="1039143" cy="874701"/>
          </a:xfrm>
        </p:grpSpPr>
        <p:pic>
          <p:nvPicPr>
            <p:cNvPr id="23" name="Picture 2">
              <a:extLst>
                <a:ext uri="{FF2B5EF4-FFF2-40B4-BE49-F238E27FC236}">
                  <a16:creationId xmlns:a16="http://schemas.microsoft.com/office/drawing/2014/main" xmlns="" id="{10CCB30B-8129-46B3-9BC9-68F7480CDF5E}"/>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a:hlinkClick r:id="rId11" action="ppaction://hlinksldjump"/>
              <a:extLst>
                <a:ext uri="{FF2B5EF4-FFF2-40B4-BE49-F238E27FC236}">
                  <a16:creationId xmlns:a16="http://schemas.microsoft.com/office/drawing/2014/main" xmlns="" id="{AF593541-3EAF-43F8-89C5-30159DDF62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07</a:t>
              </a:r>
            </a:p>
          </p:txBody>
        </p:sp>
      </p:grpSp>
      <p:grpSp>
        <p:nvGrpSpPr>
          <p:cNvPr id="25" name="Group 24">
            <a:extLst>
              <a:ext uri="{FF2B5EF4-FFF2-40B4-BE49-F238E27FC236}">
                <a16:creationId xmlns:a16="http://schemas.microsoft.com/office/drawing/2014/main" xmlns="" id="{A9EAA2AB-2A52-46FA-AD2A-33BDE6C165A9}"/>
              </a:ext>
            </a:extLst>
          </p:cNvPr>
          <p:cNvGrpSpPr/>
          <p:nvPr/>
        </p:nvGrpSpPr>
        <p:grpSpPr>
          <a:xfrm>
            <a:off x="4052428" y="1885950"/>
            <a:ext cx="1039143" cy="874701"/>
            <a:chOff x="1676401" y="1163649"/>
            <a:chExt cx="1039143" cy="874701"/>
          </a:xfrm>
        </p:grpSpPr>
        <p:pic>
          <p:nvPicPr>
            <p:cNvPr id="26" name="Picture 2">
              <a:extLst>
                <a:ext uri="{FF2B5EF4-FFF2-40B4-BE49-F238E27FC236}">
                  <a16:creationId xmlns:a16="http://schemas.microsoft.com/office/drawing/2014/main" xmlns="" id="{C584FD5D-D055-4833-A345-2F09A06ABDD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Box 26">
              <a:hlinkClick r:id="rId12" action="ppaction://hlinksldjump"/>
              <a:extLst>
                <a:ext uri="{FF2B5EF4-FFF2-40B4-BE49-F238E27FC236}">
                  <a16:creationId xmlns:a16="http://schemas.microsoft.com/office/drawing/2014/main" xmlns="" id="{804C4154-A3FF-4D79-820B-5E177469D44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08</a:t>
              </a:r>
            </a:p>
          </p:txBody>
        </p:sp>
      </p:grpSp>
      <p:grpSp>
        <p:nvGrpSpPr>
          <p:cNvPr id="28" name="Group 27">
            <a:extLst>
              <a:ext uri="{FF2B5EF4-FFF2-40B4-BE49-F238E27FC236}">
                <a16:creationId xmlns:a16="http://schemas.microsoft.com/office/drawing/2014/main" xmlns="" id="{073DD014-F16A-464F-AF7B-98494238A48F}"/>
              </a:ext>
            </a:extLst>
          </p:cNvPr>
          <p:cNvGrpSpPr/>
          <p:nvPr/>
        </p:nvGrpSpPr>
        <p:grpSpPr>
          <a:xfrm>
            <a:off x="5749619" y="1897589"/>
            <a:ext cx="1039143" cy="874701"/>
            <a:chOff x="1676401" y="1163649"/>
            <a:chExt cx="1039143" cy="874701"/>
          </a:xfrm>
        </p:grpSpPr>
        <p:pic>
          <p:nvPicPr>
            <p:cNvPr id="29" name="Picture 2">
              <a:extLst>
                <a:ext uri="{FF2B5EF4-FFF2-40B4-BE49-F238E27FC236}">
                  <a16:creationId xmlns:a16="http://schemas.microsoft.com/office/drawing/2014/main" xmlns="" id="{9AB28020-504D-4D93-AEF1-A1544926980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extBox 29">
              <a:hlinkClick r:id="rId13" action="ppaction://hlinksldjump"/>
              <a:extLst>
                <a:ext uri="{FF2B5EF4-FFF2-40B4-BE49-F238E27FC236}">
                  <a16:creationId xmlns:a16="http://schemas.microsoft.com/office/drawing/2014/main" xmlns="" id="{B2EDBAC8-EF2C-4011-9DDA-BDBF2A2630B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09</a:t>
              </a:r>
            </a:p>
          </p:txBody>
        </p:sp>
      </p:grpSp>
      <p:grpSp>
        <p:nvGrpSpPr>
          <p:cNvPr id="31" name="Group 30">
            <a:extLst>
              <a:ext uri="{FF2B5EF4-FFF2-40B4-BE49-F238E27FC236}">
                <a16:creationId xmlns:a16="http://schemas.microsoft.com/office/drawing/2014/main" xmlns="" id="{32B6D8B6-353E-432E-BAFA-596ED62FDA86}"/>
              </a:ext>
            </a:extLst>
          </p:cNvPr>
          <p:cNvGrpSpPr/>
          <p:nvPr/>
        </p:nvGrpSpPr>
        <p:grpSpPr>
          <a:xfrm>
            <a:off x="7446810" y="1897589"/>
            <a:ext cx="1039143" cy="874701"/>
            <a:chOff x="1676401" y="1163649"/>
            <a:chExt cx="1039143" cy="874701"/>
          </a:xfrm>
        </p:grpSpPr>
        <p:pic>
          <p:nvPicPr>
            <p:cNvPr id="32" name="Picture 2">
              <a:extLst>
                <a:ext uri="{FF2B5EF4-FFF2-40B4-BE49-F238E27FC236}">
                  <a16:creationId xmlns:a16="http://schemas.microsoft.com/office/drawing/2014/main" xmlns="" id="{8311924B-0079-45C4-ADE6-7D48BA052C7D}"/>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Box 32">
              <a:hlinkClick r:id="rId14" action="ppaction://hlinksldjump"/>
              <a:extLst>
                <a:ext uri="{FF2B5EF4-FFF2-40B4-BE49-F238E27FC236}">
                  <a16:creationId xmlns:a16="http://schemas.microsoft.com/office/drawing/2014/main" xmlns="" id="{EFA304C2-481B-4975-BB85-10CCC89B327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10</a:t>
              </a:r>
            </a:p>
          </p:txBody>
        </p:sp>
      </p:grpSp>
      <p:grpSp>
        <p:nvGrpSpPr>
          <p:cNvPr id="49" name="Group 48">
            <a:extLst>
              <a:ext uri="{FF2B5EF4-FFF2-40B4-BE49-F238E27FC236}">
                <a16:creationId xmlns:a16="http://schemas.microsoft.com/office/drawing/2014/main" xmlns="" id="{CF0955E0-C9F8-436B-9FD6-9E83D72507BF}"/>
              </a:ext>
            </a:extLst>
          </p:cNvPr>
          <p:cNvGrpSpPr/>
          <p:nvPr/>
        </p:nvGrpSpPr>
        <p:grpSpPr>
          <a:xfrm>
            <a:off x="658046" y="2867872"/>
            <a:ext cx="1039143" cy="874701"/>
            <a:chOff x="1676401" y="1163649"/>
            <a:chExt cx="1039143" cy="874701"/>
          </a:xfrm>
        </p:grpSpPr>
        <p:pic>
          <p:nvPicPr>
            <p:cNvPr id="50" name="Picture 2">
              <a:extLst>
                <a:ext uri="{FF2B5EF4-FFF2-40B4-BE49-F238E27FC236}">
                  <a16:creationId xmlns:a16="http://schemas.microsoft.com/office/drawing/2014/main" xmlns="" id="{2D3F91E0-A3C2-4CC7-88C1-3514DCD1400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TextBox 50">
              <a:hlinkClick r:id="rId15" action="ppaction://hlinksldjump"/>
              <a:extLst>
                <a:ext uri="{FF2B5EF4-FFF2-40B4-BE49-F238E27FC236}">
                  <a16:creationId xmlns:a16="http://schemas.microsoft.com/office/drawing/2014/main" xmlns="" id="{0B2C961A-E51F-4FFF-B520-33D558F497D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11</a:t>
              </a:r>
            </a:p>
          </p:txBody>
        </p:sp>
      </p:grpSp>
      <p:grpSp>
        <p:nvGrpSpPr>
          <p:cNvPr id="52" name="Group 51">
            <a:extLst>
              <a:ext uri="{FF2B5EF4-FFF2-40B4-BE49-F238E27FC236}">
                <a16:creationId xmlns:a16="http://schemas.microsoft.com/office/drawing/2014/main" xmlns="" id="{41B979B5-47D3-42C4-9617-67D391C6964E}"/>
              </a:ext>
            </a:extLst>
          </p:cNvPr>
          <p:cNvGrpSpPr/>
          <p:nvPr/>
        </p:nvGrpSpPr>
        <p:grpSpPr>
          <a:xfrm>
            <a:off x="2355237" y="2867871"/>
            <a:ext cx="1039143" cy="874701"/>
            <a:chOff x="1676401" y="1163649"/>
            <a:chExt cx="1039143" cy="874701"/>
          </a:xfrm>
        </p:grpSpPr>
        <p:pic>
          <p:nvPicPr>
            <p:cNvPr id="53" name="Picture 2">
              <a:extLst>
                <a:ext uri="{FF2B5EF4-FFF2-40B4-BE49-F238E27FC236}">
                  <a16:creationId xmlns:a16="http://schemas.microsoft.com/office/drawing/2014/main" xmlns="" id="{143FA6BC-4E8B-465E-BCD8-6D650FF6EAD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TextBox 53">
              <a:hlinkClick r:id="rId16" action="ppaction://hlinksldjump"/>
              <a:extLst>
                <a:ext uri="{FF2B5EF4-FFF2-40B4-BE49-F238E27FC236}">
                  <a16:creationId xmlns:a16="http://schemas.microsoft.com/office/drawing/2014/main" xmlns="" id="{A3310BD3-5391-421C-91A1-2BB1D89D367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12</a:t>
              </a:r>
            </a:p>
          </p:txBody>
        </p:sp>
      </p:grpSp>
      <p:grpSp>
        <p:nvGrpSpPr>
          <p:cNvPr id="55" name="Group 54">
            <a:extLst>
              <a:ext uri="{FF2B5EF4-FFF2-40B4-BE49-F238E27FC236}">
                <a16:creationId xmlns:a16="http://schemas.microsoft.com/office/drawing/2014/main" xmlns="" id="{9D7C4C17-4C90-4083-9CB6-1397333C938A}"/>
              </a:ext>
            </a:extLst>
          </p:cNvPr>
          <p:cNvGrpSpPr/>
          <p:nvPr/>
        </p:nvGrpSpPr>
        <p:grpSpPr>
          <a:xfrm>
            <a:off x="4052428" y="2848260"/>
            <a:ext cx="1039143" cy="874701"/>
            <a:chOff x="1676401" y="1163649"/>
            <a:chExt cx="1039143" cy="874701"/>
          </a:xfrm>
        </p:grpSpPr>
        <p:pic>
          <p:nvPicPr>
            <p:cNvPr id="56" name="Picture 2">
              <a:extLst>
                <a:ext uri="{FF2B5EF4-FFF2-40B4-BE49-F238E27FC236}">
                  <a16:creationId xmlns:a16="http://schemas.microsoft.com/office/drawing/2014/main" xmlns="" id="{20DF4701-29B2-432B-AF64-1853687FF51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TextBox 56">
              <a:hlinkClick r:id="rId17" action="ppaction://hlinksldjump"/>
              <a:extLst>
                <a:ext uri="{FF2B5EF4-FFF2-40B4-BE49-F238E27FC236}">
                  <a16:creationId xmlns:a16="http://schemas.microsoft.com/office/drawing/2014/main" xmlns="" id="{8FE97CA8-D96A-4FE5-B945-6E121AE0E35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13</a:t>
              </a:r>
            </a:p>
          </p:txBody>
        </p:sp>
      </p:grpSp>
      <p:grpSp>
        <p:nvGrpSpPr>
          <p:cNvPr id="58" name="Group 57">
            <a:extLst>
              <a:ext uri="{FF2B5EF4-FFF2-40B4-BE49-F238E27FC236}">
                <a16:creationId xmlns:a16="http://schemas.microsoft.com/office/drawing/2014/main" xmlns="" id="{C3FEDA65-11B5-4D1E-9FD9-AEE5EB0E1BC2}"/>
              </a:ext>
            </a:extLst>
          </p:cNvPr>
          <p:cNvGrpSpPr/>
          <p:nvPr/>
        </p:nvGrpSpPr>
        <p:grpSpPr>
          <a:xfrm>
            <a:off x="5749619" y="2859899"/>
            <a:ext cx="1039143" cy="874701"/>
            <a:chOff x="1676401" y="1163649"/>
            <a:chExt cx="1039143" cy="874701"/>
          </a:xfrm>
        </p:grpSpPr>
        <p:pic>
          <p:nvPicPr>
            <p:cNvPr id="59" name="Picture 2">
              <a:extLst>
                <a:ext uri="{FF2B5EF4-FFF2-40B4-BE49-F238E27FC236}">
                  <a16:creationId xmlns:a16="http://schemas.microsoft.com/office/drawing/2014/main" xmlns="" id="{D5FF2144-699E-4583-84A6-6630F3A7BD1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TextBox 59">
              <a:hlinkClick r:id="rId18" action="ppaction://hlinksldjump"/>
              <a:extLst>
                <a:ext uri="{FF2B5EF4-FFF2-40B4-BE49-F238E27FC236}">
                  <a16:creationId xmlns:a16="http://schemas.microsoft.com/office/drawing/2014/main" xmlns="" id="{6342D01D-DA7D-4341-B5A9-19BA21C36631}"/>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14</a:t>
              </a:r>
            </a:p>
          </p:txBody>
        </p:sp>
      </p:grpSp>
      <p:grpSp>
        <p:nvGrpSpPr>
          <p:cNvPr id="61" name="Group 60">
            <a:extLst>
              <a:ext uri="{FF2B5EF4-FFF2-40B4-BE49-F238E27FC236}">
                <a16:creationId xmlns:a16="http://schemas.microsoft.com/office/drawing/2014/main" xmlns="" id="{B57B96F2-2AFC-4B7A-A207-D500B67E2B05}"/>
              </a:ext>
            </a:extLst>
          </p:cNvPr>
          <p:cNvGrpSpPr/>
          <p:nvPr/>
        </p:nvGrpSpPr>
        <p:grpSpPr>
          <a:xfrm>
            <a:off x="7446810" y="2859899"/>
            <a:ext cx="1039143" cy="874701"/>
            <a:chOff x="1676401" y="1163649"/>
            <a:chExt cx="1039143" cy="874701"/>
          </a:xfrm>
        </p:grpSpPr>
        <p:pic>
          <p:nvPicPr>
            <p:cNvPr id="62" name="Picture 2">
              <a:extLst>
                <a:ext uri="{FF2B5EF4-FFF2-40B4-BE49-F238E27FC236}">
                  <a16:creationId xmlns:a16="http://schemas.microsoft.com/office/drawing/2014/main" xmlns="" id="{334138C9-7ED2-419D-9B63-E465ED638A55}"/>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62">
              <a:hlinkClick r:id="rId19" action="ppaction://hlinksldjump"/>
              <a:extLst>
                <a:ext uri="{FF2B5EF4-FFF2-40B4-BE49-F238E27FC236}">
                  <a16:creationId xmlns:a16="http://schemas.microsoft.com/office/drawing/2014/main" xmlns="" id="{A52377FA-F356-4E27-83B3-B1CA229A6C2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15</a:t>
              </a:r>
            </a:p>
          </p:txBody>
        </p:sp>
      </p:grpSp>
      <p:grpSp>
        <p:nvGrpSpPr>
          <p:cNvPr id="64" name="Group 63">
            <a:extLst>
              <a:ext uri="{FF2B5EF4-FFF2-40B4-BE49-F238E27FC236}">
                <a16:creationId xmlns:a16="http://schemas.microsoft.com/office/drawing/2014/main" xmlns="" id="{88C6D2C9-94B9-4E12-A83A-B32DB0324F56}"/>
              </a:ext>
            </a:extLst>
          </p:cNvPr>
          <p:cNvGrpSpPr/>
          <p:nvPr/>
        </p:nvGrpSpPr>
        <p:grpSpPr>
          <a:xfrm>
            <a:off x="658046" y="3788303"/>
            <a:ext cx="1039143" cy="874701"/>
            <a:chOff x="1676401" y="1163649"/>
            <a:chExt cx="1039143" cy="874701"/>
          </a:xfrm>
        </p:grpSpPr>
        <p:pic>
          <p:nvPicPr>
            <p:cNvPr id="65" name="Picture 2">
              <a:extLst>
                <a:ext uri="{FF2B5EF4-FFF2-40B4-BE49-F238E27FC236}">
                  <a16:creationId xmlns:a16="http://schemas.microsoft.com/office/drawing/2014/main" xmlns="" id="{0BDFCE00-E58E-4859-8572-B329149F06D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TextBox 65">
              <a:hlinkClick r:id="rId20" action="ppaction://hlinksldjump"/>
              <a:extLst>
                <a:ext uri="{FF2B5EF4-FFF2-40B4-BE49-F238E27FC236}">
                  <a16:creationId xmlns:a16="http://schemas.microsoft.com/office/drawing/2014/main" xmlns="" id="{B7DB9C34-FF5A-4D18-BB36-08CCB6106F3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16</a:t>
              </a:r>
            </a:p>
          </p:txBody>
        </p:sp>
      </p:grpSp>
      <p:grpSp>
        <p:nvGrpSpPr>
          <p:cNvPr id="67" name="Group 66">
            <a:extLst>
              <a:ext uri="{FF2B5EF4-FFF2-40B4-BE49-F238E27FC236}">
                <a16:creationId xmlns:a16="http://schemas.microsoft.com/office/drawing/2014/main" xmlns="" id="{6F65E177-11C4-4EE9-B0D5-E6E0571623C7}"/>
              </a:ext>
            </a:extLst>
          </p:cNvPr>
          <p:cNvGrpSpPr/>
          <p:nvPr/>
        </p:nvGrpSpPr>
        <p:grpSpPr>
          <a:xfrm>
            <a:off x="2355237" y="3788302"/>
            <a:ext cx="1039143" cy="874701"/>
            <a:chOff x="1676401" y="1163649"/>
            <a:chExt cx="1039143" cy="874701"/>
          </a:xfrm>
        </p:grpSpPr>
        <p:pic>
          <p:nvPicPr>
            <p:cNvPr id="68" name="Picture 2">
              <a:extLst>
                <a:ext uri="{FF2B5EF4-FFF2-40B4-BE49-F238E27FC236}">
                  <a16:creationId xmlns:a16="http://schemas.microsoft.com/office/drawing/2014/main" xmlns="" id="{9A066A26-2A5D-472A-BCEF-09E7E2FE785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 name="TextBox 68">
              <a:hlinkClick r:id="rId21" action="ppaction://hlinksldjump"/>
              <a:extLst>
                <a:ext uri="{FF2B5EF4-FFF2-40B4-BE49-F238E27FC236}">
                  <a16:creationId xmlns:a16="http://schemas.microsoft.com/office/drawing/2014/main" xmlns="" id="{2FA34C02-DB78-4BAD-89C8-ADE22D60A376}"/>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17</a:t>
              </a:r>
            </a:p>
          </p:txBody>
        </p:sp>
      </p:grpSp>
      <p:grpSp>
        <p:nvGrpSpPr>
          <p:cNvPr id="70" name="Group 69">
            <a:extLst>
              <a:ext uri="{FF2B5EF4-FFF2-40B4-BE49-F238E27FC236}">
                <a16:creationId xmlns:a16="http://schemas.microsoft.com/office/drawing/2014/main" xmlns="" id="{9EAA2B90-715E-465B-A492-911E9796EB06}"/>
              </a:ext>
            </a:extLst>
          </p:cNvPr>
          <p:cNvGrpSpPr/>
          <p:nvPr/>
        </p:nvGrpSpPr>
        <p:grpSpPr>
          <a:xfrm>
            <a:off x="4052428" y="3768691"/>
            <a:ext cx="1039143" cy="874701"/>
            <a:chOff x="1676401" y="1163649"/>
            <a:chExt cx="1039143" cy="874701"/>
          </a:xfrm>
        </p:grpSpPr>
        <p:pic>
          <p:nvPicPr>
            <p:cNvPr id="71" name="Picture 2">
              <a:extLst>
                <a:ext uri="{FF2B5EF4-FFF2-40B4-BE49-F238E27FC236}">
                  <a16:creationId xmlns:a16="http://schemas.microsoft.com/office/drawing/2014/main" xmlns="" id="{B8B2AC10-98E7-424B-98BF-D89B8826FCE4}"/>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TextBox 71">
              <a:hlinkClick r:id="rId22" action="ppaction://hlinksldjump"/>
              <a:extLst>
                <a:ext uri="{FF2B5EF4-FFF2-40B4-BE49-F238E27FC236}">
                  <a16:creationId xmlns:a16="http://schemas.microsoft.com/office/drawing/2014/main" xmlns="" id="{0EB2D5D4-D311-4447-AEE0-5C61A62138F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18</a:t>
              </a:r>
            </a:p>
          </p:txBody>
        </p:sp>
      </p:grpSp>
      <p:grpSp>
        <p:nvGrpSpPr>
          <p:cNvPr id="73" name="Group 72">
            <a:extLst>
              <a:ext uri="{FF2B5EF4-FFF2-40B4-BE49-F238E27FC236}">
                <a16:creationId xmlns:a16="http://schemas.microsoft.com/office/drawing/2014/main" xmlns="" id="{0EE0DF50-76D3-40E2-AC3F-0D3B92C437CF}"/>
              </a:ext>
            </a:extLst>
          </p:cNvPr>
          <p:cNvGrpSpPr/>
          <p:nvPr/>
        </p:nvGrpSpPr>
        <p:grpSpPr>
          <a:xfrm>
            <a:off x="5749619" y="3780330"/>
            <a:ext cx="1039143" cy="874701"/>
            <a:chOff x="1676401" y="1163649"/>
            <a:chExt cx="1039143" cy="874701"/>
          </a:xfrm>
        </p:grpSpPr>
        <p:pic>
          <p:nvPicPr>
            <p:cNvPr id="74" name="Picture 2">
              <a:extLst>
                <a:ext uri="{FF2B5EF4-FFF2-40B4-BE49-F238E27FC236}">
                  <a16:creationId xmlns:a16="http://schemas.microsoft.com/office/drawing/2014/main" xmlns="" id="{2E8F56F9-CB8B-4EB4-9560-0FE0C7E858E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 name="TextBox 74">
              <a:hlinkClick r:id="rId23" action="ppaction://hlinksldjump"/>
              <a:extLst>
                <a:ext uri="{FF2B5EF4-FFF2-40B4-BE49-F238E27FC236}">
                  <a16:creationId xmlns:a16="http://schemas.microsoft.com/office/drawing/2014/main" xmlns="" id="{6D063886-2535-4CAA-B7CC-6C1E23A301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19</a:t>
              </a:r>
            </a:p>
          </p:txBody>
        </p:sp>
      </p:grpSp>
      <p:grpSp>
        <p:nvGrpSpPr>
          <p:cNvPr id="76" name="Group 75">
            <a:extLst>
              <a:ext uri="{FF2B5EF4-FFF2-40B4-BE49-F238E27FC236}">
                <a16:creationId xmlns:a16="http://schemas.microsoft.com/office/drawing/2014/main" xmlns="" id="{CA37B8D7-D5F3-4511-A4CC-8BD298EBDFA5}"/>
              </a:ext>
            </a:extLst>
          </p:cNvPr>
          <p:cNvGrpSpPr/>
          <p:nvPr/>
        </p:nvGrpSpPr>
        <p:grpSpPr>
          <a:xfrm>
            <a:off x="7446810" y="3780330"/>
            <a:ext cx="1039143" cy="874701"/>
            <a:chOff x="1676401" y="1163649"/>
            <a:chExt cx="1039143" cy="874701"/>
          </a:xfrm>
        </p:grpSpPr>
        <p:pic>
          <p:nvPicPr>
            <p:cNvPr id="77" name="Picture 2">
              <a:extLst>
                <a:ext uri="{FF2B5EF4-FFF2-40B4-BE49-F238E27FC236}">
                  <a16:creationId xmlns:a16="http://schemas.microsoft.com/office/drawing/2014/main" xmlns="" id="{9246F752-555E-471A-8A82-36C0F87D9FFF}"/>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77">
              <a:hlinkClick r:id="rId24" action="ppaction://hlinksldjump"/>
              <a:extLst>
                <a:ext uri="{FF2B5EF4-FFF2-40B4-BE49-F238E27FC236}">
                  <a16:creationId xmlns:a16="http://schemas.microsoft.com/office/drawing/2014/main" xmlns="" id="{B0C60024-B9ED-4944-92B4-4E53DAF69F6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20</a:t>
              </a:r>
            </a:p>
          </p:txBody>
        </p:sp>
      </p:grpSp>
      <p:pic>
        <p:nvPicPr>
          <p:cNvPr id="79" name="Picture 3">
            <a:hlinkClick r:id="rId6" action="ppaction://hlinksldjump"/>
          </p:cNvPr>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18248" y="4655031"/>
            <a:ext cx="513846" cy="480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0580311"/>
      </p:ext>
    </p:extLst>
  </p:cSld>
  <p:clrMapOvr>
    <a:masterClrMapping/>
  </p:clrMapOvr>
  <p:transition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4" name="Action Button: Return 3">
            <a:hlinkClick r:id="rId2" action="ppaction://hlinksldjump" highlightClick="1"/>
          </p:cNvPr>
          <p:cNvSpPr/>
          <p:nvPr/>
        </p:nvSpPr>
        <p:spPr>
          <a:xfrm>
            <a:off x="38100" y="-1054618"/>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028" name="Picture 4">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a:t>
            </a:r>
          </a:p>
        </p:txBody>
      </p:sp>
      <p:pic>
        <p:nvPicPr>
          <p:cNvPr id="102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3" name="Group 32"/>
          <p:cNvGrpSpPr/>
          <p:nvPr/>
        </p:nvGrpSpPr>
        <p:grpSpPr>
          <a:xfrm>
            <a:off x="-4130019" y="-4235507"/>
            <a:ext cx="3332355" cy="3180889"/>
            <a:chOff x="-2209800" y="-400050"/>
            <a:chExt cx="1676400" cy="1600200"/>
          </a:xfrm>
        </p:grpSpPr>
        <p:sp>
          <p:nvSpPr>
            <p:cNvPr id="34" name="Rounded Rectangle 33"/>
            <p:cNvSpPr/>
            <p:nvPr/>
          </p:nvSpPr>
          <p:spPr>
            <a:xfrm>
              <a:off x="-2209800" y="-400050"/>
              <a:ext cx="1676400" cy="16002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pSp>
          <p:nvGrpSpPr>
            <p:cNvPr id="35" name="Group 34"/>
            <p:cNvGrpSpPr/>
            <p:nvPr/>
          </p:nvGrpSpPr>
          <p:grpSpPr>
            <a:xfrm>
              <a:off x="-2051081" y="-181662"/>
              <a:ext cx="1348221" cy="1188720"/>
              <a:chOff x="-2685010" y="1352550"/>
              <a:chExt cx="2364970" cy="2085185"/>
            </a:xfrm>
          </p:grpSpPr>
          <p:sp>
            <p:nvSpPr>
              <p:cNvPr id="36" name="Oval 35">
                <a:hlinkClick r:id="rId6" action="ppaction://hlinksldjump"/>
                <a:extLst>
                  <a:ext uri="{FF2B5EF4-FFF2-40B4-BE49-F238E27FC236}">
                    <a16:creationId xmlns:a16="http://schemas.microsoft.com/office/drawing/2014/main" xmlns="" id="{CD4C1388-4B0E-443A-BD5B-BE2E81363E02}"/>
                  </a:ext>
                </a:extLst>
              </p:cNvPr>
              <p:cNvSpPr/>
              <p:nvPr/>
            </p:nvSpPr>
            <p:spPr bwMode="auto">
              <a:xfrm>
                <a:off x="-268501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7" name="Oval 36">
                <a:hlinkClick r:id="rId7" action="ppaction://hlinksldjump"/>
                <a:extLst>
                  <a:ext uri="{FF2B5EF4-FFF2-40B4-BE49-F238E27FC236}">
                    <a16:creationId xmlns:a16="http://schemas.microsoft.com/office/drawing/2014/main" xmlns="" id="{66D3B532-C83A-4EE8-B2D3-2E7C87720ED9}"/>
                  </a:ext>
                </a:extLst>
              </p:cNvPr>
              <p:cNvSpPr/>
              <p:nvPr/>
            </p:nvSpPr>
            <p:spPr bwMode="auto">
              <a:xfrm>
                <a:off x="-179970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8" name="Oval 37">
                <a:hlinkClick r:id="rId8" action="ppaction://hlinksldjump"/>
                <a:extLst>
                  <a:ext uri="{FF2B5EF4-FFF2-40B4-BE49-F238E27FC236}">
                    <a16:creationId xmlns:a16="http://schemas.microsoft.com/office/drawing/2014/main" xmlns="" id="{D2C07D3D-B04B-48E6-9039-D63E9412B7B9}"/>
                  </a:ext>
                </a:extLst>
              </p:cNvPr>
              <p:cNvSpPr/>
              <p:nvPr/>
            </p:nvSpPr>
            <p:spPr bwMode="auto">
              <a:xfrm>
                <a:off x="-91440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9" name="Oval 38">
                <a:hlinkClick r:id="rId9" action="ppaction://hlinksldjump"/>
                <a:extLst>
                  <a:ext uri="{FF2B5EF4-FFF2-40B4-BE49-F238E27FC236}">
                    <a16:creationId xmlns:a16="http://schemas.microsoft.com/office/drawing/2014/main" xmlns="" id="{EB939C50-9E58-4419-B076-00055CB6960C}"/>
                  </a:ext>
                </a:extLst>
              </p:cNvPr>
              <p:cNvSpPr/>
              <p:nvPr/>
            </p:nvSpPr>
            <p:spPr bwMode="auto">
              <a:xfrm>
                <a:off x="-268501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0" name="Oval 39">
                <a:hlinkClick r:id="rId10" action="ppaction://hlinksldjump"/>
                <a:extLst>
                  <a:ext uri="{FF2B5EF4-FFF2-40B4-BE49-F238E27FC236}">
                    <a16:creationId xmlns:a16="http://schemas.microsoft.com/office/drawing/2014/main" xmlns="" id="{3691352E-845C-40D6-A9FA-483E3D08E42A}"/>
                  </a:ext>
                </a:extLst>
              </p:cNvPr>
              <p:cNvSpPr/>
              <p:nvPr/>
            </p:nvSpPr>
            <p:spPr bwMode="auto">
              <a:xfrm>
                <a:off x="-179970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sz="2000" b="1" dirty="0">
                  <a:solidFill>
                    <a:srgbClr val="FF0000"/>
                  </a:solidFill>
                  <a:latin typeface="+mj-lt"/>
                </a:endParaRPr>
              </a:p>
            </p:txBody>
          </p:sp>
          <p:sp>
            <p:nvSpPr>
              <p:cNvPr id="41" name="Oval 40">
                <a:hlinkClick r:id="rId11" action="ppaction://hlinksldjump"/>
                <a:extLst>
                  <a:ext uri="{FF2B5EF4-FFF2-40B4-BE49-F238E27FC236}">
                    <a16:creationId xmlns:a16="http://schemas.microsoft.com/office/drawing/2014/main" xmlns="" id="{7D86BB33-5D5B-475C-8134-675C0FB2F03F}"/>
                  </a:ext>
                </a:extLst>
              </p:cNvPr>
              <p:cNvSpPr/>
              <p:nvPr/>
            </p:nvSpPr>
            <p:spPr bwMode="auto">
              <a:xfrm>
                <a:off x="-91440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2" name="Oval 41">
                <a:hlinkClick r:id="rId12" action="ppaction://hlinksldjump"/>
                <a:extLst>
                  <a:ext uri="{FF2B5EF4-FFF2-40B4-BE49-F238E27FC236}">
                    <a16:creationId xmlns:a16="http://schemas.microsoft.com/office/drawing/2014/main" xmlns="" id="{DB3B0FED-37E1-45DD-8FCF-43D3044A9BBD}"/>
                  </a:ext>
                </a:extLst>
              </p:cNvPr>
              <p:cNvSpPr/>
              <p:nvPr/>
            </p:nvSpPr>
            <p:spPr bwMode="auto">
              <a:xfrm>
                <a:off x="-268501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3" name="Oval 42">
                <a:hlinkClick r:id="rId13" action="ppaction://hlinksldjump"/>
                <a:extLst>
                  <a:ext uri="{FF2B5EF4-FFF2-40B4-BE49-F238E27FC236}">
                    <a16:creationId xmlns:a16="http://schemas.microsoft.com/office/drawing/2014/main" xmlns="" id="{28293816-D734-4065-8FB1-F2F859CE4DA6}"/>
                  </a:ext>
                </a:extLst>
              </p:cNvPr>
              <p:cNvSpPr/>
              <p:nvPr/>
            </p:nvSpPr>
            <p:spPr bwMode="auto">
              <a:xfrm>
                <a:off x="-179970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4" name="Oval 43">
                <a:hlinkClick r:id="rId14" action="ppaction://hlinksldjump"/>
                <a:extLst>
                  <a:ext uri="{FF2B5EF4-FFF2-40B4-BE49-F238E27FC236}">
                    <a16:creationId xmlns:a16="http://schemas.microsoft.com/office/drawing/2014/main" xmlns="" id="{98C6A0B3-6442-4EDB-B3FD-BCF6BF3F111D}"/>
                  </a:ext>
                </a:extLst>
              </p:cNvPr>
              <p:cNvSpPr/>
              <p:nvPr/>
            </p:nvSpPr>
            <p:spPr bwMode="auto">
              <a:xfrm>
                <a:off x="-91440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grpSp>
      </p:grpSp>
      <p:sp>
        <p:nvSpPr>
          <p:cNvPr id="45" name="TextBox 44"/>
          <p:cNvSpPr txBox="1"/>
          <p:nvPr/>
        </p:nvSpPr>
        <p:spPr>
          <a:xfrm>
            <a:off x="-3395051" y="-4235507"/>
            <a:ext cx="2514600" cy="3154710"/>
          </a:xfrm>
          <a:prstGeom prst="rect">
            <a:avLst/>
          </a:prstGeom>
          <a:noFill/>
        </p:spPr>
        <p:txBody>
          <a:bodyPr wrap="square" rtlCol="0">
            <a:spAutoFit/>
          </a:bodyPr>
          <a:lstStyle/>
          <a:p>
            <a:r>
              <a:rPr lang="en-US" sz="9600" b="1">
                <a:solidFill>
                  <a:srgbClr val="FF0000"/>
                </a:solidFill>
                <a:effectLst>
                  <a:outerShdw blurRad="38100" dist="38100" dir="2700000" algn="tl">
                    <a:srgbClr val="000000">
                      <a:alpha val="43137"/>
                    </a:srgbClr>
                  </a:outerShdw>
                </a:effectLst>
              </a:rPr>
              <a:t> </a:t>
            </a:r>
            <a:r>
              <a:rPr lang="en-US" sz="19900" b="1" smtClean="0">
                <a:solidFill>
                  <a:srgbClr val="FF0000"/>
                </a:solidFill>
                <a:effectLst>
                  <a:outerShdw blurRad="38100" dist="38100" dir="2700000" algn="tl">
                    <a:srgbClr val="000000">
                      <a:alpha val="43137"/>
                    </a:srgbClr>
                  </a:outerShdw>
                </a:effectLst>
              </a:rPr>
              <a:t>?</a:t>
            </a:r>
            <a:endParaRPr lang="vi-VN" sz="9600" b="1">
              <a:solidFill>
                <a:srgbClr val="FF0000"/>
              </a:solidFill>
              <a:effectLst>
                <a:outerShdw blurRad="38100" dist="38100" dir="2700000" algn="tl">
                  <a:srgbClr val="000000">
                    <a:alpha val="43137"/>
                  </a:srgbClr>
                </a:outerShdw>
              </a:effectLst>
            </a:endParaRPr>
          </a:p>
        </p:txBody>
      </p:sp>
      <p:sp>
        <p:nvSpPr>
          <p:cNvPr id="20" name="Flowchart: Alternate Process 19"/>
          <p:cNvSpPr/>
          <p:nvPr/>
        </p:nvSpPr>
        <p:spPr>
          <a:xfrm>
            <a:off x="7378700" y="5619750"/>
            <a:ext cx="914400" cy="373102"/>
          </a:xfrm>
          <a:prstGeom prst="flowChartAlternateProcess">
            <a:avLst/>
          </a:prstGeom>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400" smtClean="0"/>
              <a:t>ĐÁP SỐ</a:t>
            </a:r>
            <a:endParaRPr lang="en-US" sz="1400"/>
          </a:p>
        </p:txBody>
      </p:sp>
      <p:graphicFrame>
        <p:nvGraphicFramePr>
          <p:cNvPr id="3" name="Table 2"/>
          <p:cNvGraphicFramePr>
            <a:graphicFrameLocks noGrp="1"/>
          </p:cNvGraphicFramePr>
          <p:nvPr>
            <p:extLst>
              <p:ext uri="{D42A27DB-BD31-4B8C-83A1-F6EECF244321}">
                <p14:modId xmlns:p14="http://schemas.microsoft.com/office/powerpoint/2010/main" val="376420899"/>
              </p:ext>
            </p:extLst>
          </p:nvPr>
        </p:nvGraphicFramePr>
        <p:xfrm>
          <a:off x="1090612" y="1123950"/>
          <a:ext cx="6962775" cy="3610550"/>
        </p:xfrm>
        <a:graphic>
          <a:graphicData uri="http://schemas.openxmlformats.org/drawingml/2006/table">
            <a:tbl>
              <a:tblPr>
                <a:tableStyleId>{5C22544A-7EE6-4342-B048-85BDC9FD1C3A}</a:tableStyleId>
              </a:tblPr>
              <a:tblGrid>
                <a:gridCol w="584899"/>
                <a:gridCol w="6377876"/>
              </a:tblGrid>
              <a:tr h="76829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smtClean="0">
                          <a:effectLst/>
                        </a:rPr>
                        <a:t>Hiện </a:t>
                      </a:r>
                      <a:r>
                        <a:rPr lang="en-US" sz="1800">
                          <a:effectLst/>
                        </a:rPr>
                        <a:t>tượng này là hiện tượng gì?</a:t>
                      </a:r>
                    </a:p>
                    <a:p>
                      <a:pPr>
                        <a:spcAft>
                          <a:spcPts val="0"/>
                        </a:spcAft>
                      </a:pPr>
                      <a:r>
                        <a:rPr lang="en-US" sz="1800">
                          <a:effectLst/>
                        </a:rPr>
                        <a:t>Hãy nêu 1 ứng dụng của </a:t>
                      </a:r>
                      <a:r>
                        <a:rPr lang="en-US" sz="1800" smtClean="0">
                          <a:effectLst/>
                        </a:rPr>
                        <a:t>từ</a:t>
                      </a:r>
                      <a:r>
                        <a:rPr lang="en-US" sz="1800" baseline="0" smtClean="0">
                          <a:effectLst/>
                        </a:rPr>
                        <a:t> hiện tượng này</a:t>
                      </a:r>
                      <a:r>
                        <a:rPr lang="en-US" sz="1800" smtClean="0">
                          <a:effectLst/>
                        </a:rPr>
                        <a:t>.</a:t>
                      </a:r>
                      <a:endParaRPr lang="en-US" sz="1800">
                        <a:effectLst/>
                        <a:latin typeface="VNI-Times"/>
                        <a:ea typeface="Times New Roman"/>
                        <a:cs typeface="Times New Roman"/>
                      </a:endParaRPr>
                    </a:p>
                  </a:txBody>
                  <a:tcPr marL="68580" marR="68580" marT="0" marB="0" anchor="ctr"/>
                </a:tc>
              </a:tr>
              <a:tr h="854291">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và cuộn thứ cấp quấn 360 vòng là máy tăng áp hay hạ áp? Khi đấu vào nguồn 180 V thì điện áp đầu ra đo được bao nhiêu?</a:t>
                      </a:r>
                      <a:endParaRPr lang="en-US" sz="1800">
                        <a:effectLst/>
                        <a:latin typeface="VNI-Times"/>
                        <a:ea typeface="Times New Roman"/>
                        <a:cs typeface="Times New Roman"/>
                      </a:endParaRPr>
                    </a:p>
                  </a:txBody>
                  <a:tcPr marL="68580" marR="68580" marT="0" marB="0" anchor="ctr"/>
                </a:tc>
              </a:tr>
              <a:tr h="189585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260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049" name="Picture 1" descr="Description: C:\Users\Administrator\Pictures\vl2c\Magfin.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867400" y="420828"/>
            <a:ext cx="2244725" cy="1421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545194"/>
      </p:ext>
    </p:extLst>
  </p:cSld>
  <p:clrMapOvr>
    <a:masterClrMapping/>
  </p:clrMapOvr>
  <p:transition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0503D723-5E63-4C83-8670-AF59A0FA65C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FE28865A-011A-417F-91F4-8F92D577543E}"/>
              </a:ext>
            </a:extLst>
          </p:cNvPr>
          <p:cNvSpPr/>
          <p:nvPr/>
        </p:nvSpPr>
        <p:spPr>
          <a:xfrm>
            <a:off x="3481195" y="5467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E634942-EB6E-47DD-A74A-095B2133AE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EE7879B-F103-4E86-A3A0-E92F585DA3D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a:t>
            </a:r>
          </a:p>
        </p:txBody>
      </p:sp>
      <p:pic>
        <p:nvPicPr>
          <p:cNvPr id="2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743129979"/>
              </p:ext>
            </p:extLst>
          </p:nvPr>
        </p:nvGraphicFramePr>
        <p:xfrm>
          <a:off x="1090612" y="1144548"/>
          <a:ext cx="6962775" cy="3518437"/>
        </p:xfrm>
        <a:graphic>
          <a:graphicData uri="http://schemas.openxmlformats.org/drawingml/2006/table">
            <a:tbl>
              <a:tblPr>
                <a:tableStyleId>{5C22544A-7EE6-4342-B048-85BDC9FD1C3A}</a:tableStyleId>
              </a:tblPr>
              <a:tblGrid>
                <a:gridCol w="584899"/>
                <a:gridCol w="6377876"/>
              </a:tblGrid>
              <a:tr h="59612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thí nghiệm về hiện tượng gì?</a:t>
                      </a:r>
                      <a:endParaRPr lang="en-US" sz="2000">
                        <a:effectLst/>
                        <a:latin typeface="VNI-Times"/>
                        <a:ea typeface="Times New Roman"/>
                        <a:cs typeface="Times New Roman"/>
                      </a:endParaRPr>
                    </a:p>
                  </a:txBody>
                  <a:tcPr marL="68580" marR="68580" marT="0" marB="0" anchor="ctr"/>
                </a:tc>
              </a:tr>
              <a:tr h="124839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 = 40 cos( 26𝛑 t </a:t>
                      </a:r>
                      <a:r>
                        <a:rPr lang="en-US" sz="1800" i="1" smtClean="0">
                          <a:effectLst/>
                          <a:latin typeface="Times New Roman" pitchFamily="18" charset="0"/>
                          <a:cs typeface="Times New Roman" pitchFamily="18" charset="0"/>
                          <a:sym typeface="Symbol"/>
                        </a:rPr>
                        <a:t></a:t>
                      </a:r>
                      <a:r>
                        <a:rPr lang="en-US" sz="1800" i="1" smtClean="0">
                          <a:effectLst/>
                          <a:latin typeface="Times New Roman" pitchFamily="18" charset="0"/>
                          <a:cs typeface="Times New Roman" pitchFamily="18" charset="0"/>
                        </a:rPr>
                        <a:t>  𝛑 </a:t>
                      </a:r>
                      <a:r>
                        <a:rPr lang="en-US" sz="1800" i="1">
                          <a:effectLst/>
                          <a:latin typeface="Times New Roman" pitchFamily="18" charset="0"/>
                          <a:cs typeface="Times New Roman" pitchFamily="18" charset="0"/>
                        </a:rPr>
                        <a:t>) (A)</a:t>
                      </a:r>
                      <a:endParaRPr lang="en-US" sz="1800" i="1">
                        <a:effectLst/>
                        <a:latin typeface="Times New Roman" pitchFamily="18" charset="0"/>
                        <a:ea typeface="Times New Roman"/>
                        <a:cs typeface="Times New Roman" pitchFamily="18" charset="0"/>
                      </a:endParaRPr>
                    </a:p>
                  </a:txBody>
                  <a:tcPr marL="68580" marR="68580" marT="0" marB="0" anchor="ctr"/>
                </a:tc>
              </a:tr>
              <a:tr h="167391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80 𝛀, cảm kháng 100 𝛀, dung kháng 250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1,25 A?</a:t>
                      </a:r>
                      <a:endParaRPr lang="en-US" sz="1800">
                        <a:effectLst/>
                        <a:latin typeface="VNI-Times"/>
                        <a:ea typeface="Times New Roman"/>
                        <a:cs typeface="Times New Roman"/>
                      </a:endParaRPr>
                    </a:p>
                  </a:txBody>
                  <a:tcPr marL="68580" marR="68580" marT="0" marB="0" anchor="ctr"/>
                </a:tc>
              </a:tr>
            </a:tbl>
          </a:graphicData>
        </a:graphic>
      </p:graphicFrame>
      <p:pic>
        <p:nvPicPr>
          <p:cNvPr id="4097" name="Picture 9"/>
          <p:cNvPicPr>
            <a:picLocks noChangeAspect="1" noChangeArrowheads="1"/>
          </p:cNvPicPr>
          <p:nvPr/>
        </p:nvPicPr>
        <p:blipFill>
          <a:blip r:embed="rId6">
            <a:lum contrast="-12000"/>
            <a:extLst>
              <a:ext uri="{28A0092B-C50C-407E-A947-70E740481C1C}">
                <a14:useLocalDpi xmlns:a14="http://schemas.microsoft.com/office/drawing/2010/main" val="0"/>
              </a:ext>
            </a:extLst>
          </a:blip>
          <a:srcRect t="13387"/>
          <a:stretch>
            <a:fillRect/>
          </a:stretch>
        </p:blipFill>
        <p:spPr bwMode="auto">
          <a:xfrm>
            <a:off x="5562600" y="553998"/>
            <a:ext cx="2807086" cy="1288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088877"/>
      </p:ext>
    </p:extLst>
  </p:cSld>
  <p:clrMapOvr>
    <a:masterClrMapping/>
  </p:clrMapOvr>
  <p:transition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956F363A-42BC-4205-B31A-6092BC3CC4F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4" name="Action Button: Return 13">
            <a:hlinkClick r:id="rId2" action="ppaction://hlinksldjump" highlightClick="1"/>
            <a:extLst>
              <a:ext uri="{FF2B5EF4-FFF2-40B4-BE49-F238E27FC236}">
                <a16:creationId xmlns:a16="http://schemas.microsoft.com/office/drawing/2014/main" xmlns="" id="{6BE27AD2-E282-451E-894D-E57F46C3AACC}"/>
              </a:ext>
            </a:extLst>
          </p:cNvPr>
          <p:cNvSpPr/>
          <p:nvPr/>
        </p:nvSpPr>
        <p:spPr>
          <a:xfrm>
            <a:off x="4668646"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5" name="Picture 4">
            <a:hlinkClick r:id="rId3" action="ppaction://hlinksldjump"/>
            <a:extLst>
              <a:ext uri="{FF2B5EF4-FFF2-40B4-BE49-F238E27FC236}">
                <a16:creationId xmlns:a16="http://schemas.microsoft.com/office/drawing/2014/main" xmlns="" id="{B0F83FD5-1A92-4A1E-9671-DB3963D896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a16="http://schemas.microsoft.com/office/drawing/2014/main" xmlns="" id="{8794F6E9-5BB2-443B-8947-FA20D1A15AD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a:t>
            </a:r>
          </a:p>
        </p:txBody>
      </p:sp>
      <p:pic>
        <p:nvPicPr>
          <p:cNvPr id="8"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164097672"/>
              </p:ext>
            </p:extLst>
          </p:nvPr>
        </p:nvGraphicFramePr>
        <p:xfrm>
          <a:off x="838200" y="1206460"/>
          <a:ext cx="7467599" cy="3463362"/>
        </p:xfrm>
        <a:graphic>
          <a:graphicData uri="http://schemas.openxmlformats.org/drawingml/2006/table">
            <a:tbl>
              <a:tblPr>
                <a:tableStyleId>{5C22544A-7EE6-4342-B048-85BDC9FD1C3A}</a:tableStyleId>
              </a:tblPr>
              <a:tblGrid>
                <a:gridCol w="627306"/>
                <a:gridCol w="6840293"/>
              </a:tblGrid>
              <a:tr h="829532">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ánh sáng trắng chiếu vào lăng kính thì xuất hiện hiện tượng này gọi là </a:t>
                      </a:r>
                      <a:r>
                        <a:rPr lang="en-US" sz="1800" smtClean="0">
                          <a:effectLst/>
                        </a:rPr>
                        <a:t>gì? Nêu </a:t>
                      </a:r>
                      <a:r>
                        <a:rPr lang="en-US" sz="1800">
                          <a:effectLst/>
                        </a:rPr>
                        <a:t>1 thiết bị ứng dụng của hiện tượng này. </a:t>
                      </a:r>
                      <a:endParaRPr lang="en-US" sz="1800">
                        <a:effectLst/>
                        <a:latin typeface="VNI-Times"/>
                        <a:ea typeface="Times New Roman"/>
                        <a:cs typeface="Times New Roman"/>
                      </a:endParaRPr>
                    </a:p>
                  </a:txBody>
                  <a:tcPr marL="68580" marR="68580" marT="0" marB="0" anchor="ctr"/>
                </a:tc>
              </a:tr>
              <a:tr h="82953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90 vòng và cuộn thứ cấp quấn 200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r h="1687426">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11 𝛀, cảm kháng 100 𝛀, dung kháng </a:t>
                      </a:r>
                      <a:r>
                        <a:rPr lang="en-US" sz="1800" smtClean="0">
                          <a:effectLst/>
                        </a:rPr>
                        <a:t>40 </a:t>
                      </a:r>
                      <a:r>
                        <a:rPr lang="en-US" sz="1800">
                          <a:effectLst/>
                        </a:rPr>
                        <a:t>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2 A?</a:t>
                      </a:r>
                      <a:endParaRPr lang="en-US" sz="1800">
                        <a:effectLst/>
                        <a:latin typeface="VNI-Times"/>
                        <a:ea typeface="Times New Roman"/>
                        <a:cs typeface="Times New Roman"/>
                      </a:endParaRPr>
                    </a:p>
                  </a:txBody>
                  <a:tcPr marL="68580" marR="68580" marT="0" marB="0" anchor="ctr"/>
                </a:tc>
              </a:tr>
            </a:tbl>
          </a:graphicData>
        </a:graphic>
      </p:graphicFrame>
      <p:pic>
        <p:nvPicPr>
          <p:cNvPr id="3073" name="Picture 4" descr="Description: Displum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599" y="86499"/>
            <a:ext cx="2181079" cy="1230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97330"/>
      </p:ext>
    </p:extLst>
  </p:cSld>
  <p:clrMapOvr>
    <a:masterClrMapping/>
  </p:clrMapOvr>
  <p:transition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6F6F4DE-7C6E-4046-8DB6-3C88E8EF08E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F5553E39-7CAC-4D9D-A2F4-901CF4F19422}"/>
              </a:ext>
            </a:extLst>
          </p:cNvPr>
          <p:cNvSpPr/>
          <p:nvPr/>
        </p:nvSpPr>
        <p:spPr>
          <a:xfrm>
            <a:off x="4822442"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0D79B00E-79C7-4195-A8CC-9944828F4E6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A8657FF-7A19-4817-AA4A-50271913E4D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a:t>
            </a:r>
          </a:p>
        </p:txBody>
      </p:sp>
      <p:pic>
        <p:nvPicPr>
          <p:cNvPr id="14"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837609768"/>
              </p:ext>
            </p:extLst>
          </p:nvPr>
        </p:nvGraphicFramePr>
        <p:xfrm>
          <a:off x="1090612" y="1144549"/>
          <a:ext cx="6962775" cy="3470702"/>
        </p:xfrm>
        <a:graphic>
          <a:graphicData uri="http://schemas.openxmlformats.org/drawingml/2006/table">
            <a:tbl>
              <a:tblPr>
                <a:tableStyleId>{5C22544A-7EE6-4342-B048-85BDC9FD1C3A}</a:tableStyleId>
              </a:tblPr>
              <a:tblGrid>
                <a:gridCol w="584899"/>
                <a:gridCol w="6377876"/>
              </a:tblGrid>
              <a:tr h="781836">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Thí nghiệm trong hình về hiện tượng gì? </a:t>
                      </a:r>
                      <a:endParaRPr lang="en-US" sz="2000">
                        <a:effectLst/>
                        <a:latin typeface="VNI-Times"/>
                        <a:ea typeface="Times New Roman"/>
                        <a:cs typeface="Times New Roman"/>
                      </a:endParaRPr>
                    </a:p>
                  </a:txBody>
                  <a:tcPr marL="68580" marR="68580" marT="0" marB="0" anchor="ctr"/>
                </a:tc>
              </a:tr>
              <a:tr h="1637306">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hiệu điện thế cực đại, tần số góc, tần số, pha ban đầu, hiệu điện thế hiệu dụng từ biểu thức hiệu điện thế: </a:t>
                      </a:r>
                    </a:p>
                    <a:p>
                      <a:pPr>
                        <a:lnSpc>
                          <a:spcPct val="115000"/>
                        </a:lnSpc>
                        <a:spcAft>
                          <a:spcPts val="0"/>
                        </a:spcAft>
                      </a:pPr>
                      <a:r>
                        <a:rPr lang="en-US" sz="2000" i="1">
                          <a:effectLst/>
                          <a:latin typeface="Times New Roman" pitchFamily="18" charset="0"/>
                          <a:cs typeface="Times New Roman" pitchFamily="18" charset="0"/>
                        </a:rPr>
                        <a:t>u = 26 cos( 2𝛑 t +  0,5𝛑 ) (V)</a:t>
                      </a:r>
                      <a:endParaRPr lang="en-US" sz="2000" i="1">
                        <a:effectLst/>
                        <a:latin typeface="Times New Roman" pitchFamily="18" charset="0"/>
                        <a:ea typeface="Times New Roman"/>
                        <a:cs typeface="Times New Roman" pitchFamily="18" charset="0"/>
                      </a:endParaRPr>
                    </a:p>
                  </a:txBody>
                  <a:tcPr marL="68580" marR="68580" marT="0" marB="0" anchor="ctr"/>
                </a:tc>
              </a:tr>
              <a:tr h="989259">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4289 vòng và cuộn thứ cấp quấn 658 vòng là máy tăng áp hay hạ áp? Khi đấu vào nguồn 20 V thì điện áp đầu ra đo được bao nhiêu?</a:t>
                      </a:r>
                      <a:endParaRPr lang="en-US" sz="2000">
                        <a:effectLst/>
                        <a:latin typeface="VNI-Times"/>
                        <a:ea typeface="Times New Roman"/>
                        <a:cs typeface="Times New Roman"/>
                      </a:endParaRPr>
                    </a:p>
                  </a:txBody>
                  <a:tcPr marL="68580" marR="68580" marT="0" marB="0" anchor="ctr"/>
                </a:tc>
              </a:tr>
            </a:tbl>
          </a:graphicData>
        </a:graphic>
      </p:graphicFrame>
      <p:pic>
        <p:nvPicPr>
          <p:cNvPr id="5121" name="Picture 3" descr="Description: C:\Users\Administrator\Pictures\vl2c\giao thoa nuoc.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438150"/>
            <a:ext cx="2577796" cy="145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833931"/>
      </p:ext>
    </p:extLst>
  </p:cSld>
  <p:clrMapOvr>
    <a:masterClrMapping/>
  </p:clrMapOvr>
  <p:transition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578AFD9-E7B0-4B89-BFC6-AEB43A3C57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90E871CB-45C4-4208-B983-8A23DEA89B96}"/>
              </a:ext>
            </a:extLst>
          </p:cNvPr>
          <p:cNvSpPr/>
          <p:nvPr/>
        </p:nvSpPr>
        <p:spPr>
          <a:xfrm>
            <a:off x="4993892" y="7219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55A1E5C0-06AF-4AAD-8254-3A793505829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6BC1C6B-9A69-4870-A4A4-4A5C4D137196}"/>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a:t>
            </a:r>
          </a:p>
        </p:txBody>
      </p:sp>
      <p:pic>
        <p:nvPicPr>
          <p:cNvPr id="13"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780178485"/>
              </p:ext>
            </p:extLst>
          </p:nvPr>
        </p:nvGraphicFramePr>
        <p:xfrm>
          <a:off x="719138" y="1122925"/>
          <a:ext cx="7291387" cy="3529201"/>
        </p:xfrm>
        <a:graphic>
          <a:graphicData uri="http://schemas.openxmlformats.org/drawingml/2006/table">
            <a:tbl>
              <a:tblPr>
                <a:tableStyleId>{5C22544A-7EE6-4342-B048-85BDC9FD1C3A}</a:tableStyleId>
              </a:tblPr>
              <a:tblGrid>
                <a:gridCol w="533400"/>
                <a:gridCol w="6757987"/>
              </a:tblGrid>
              <a:tr h="613419">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smtClean="0">
                          <a:effectLst/>
                        </a:rPr>
                        <a:t>Hiện </a:t>
                      </a:r>
                      <a:r>
                        <a:rPr lang="en-US" sz="1800">
                          <a:effectLst/>
                        </a:rPr>
                        <a:t>tượng ảo ảnh nhìn như có nước trên mặt </a:t>
                      </a:r>
                      <a:r>
                        <a:rPr lang="en-US" sz="1800" smtClean="0">
                          <a:effectLst/>
                        </a:rPr>
                        <a:t>đường </a:t>
                      </a:r>
                    </a:p>
                    <a:p>
                      <a:pPr>
                        <a:spcAft>
                          <a:spcPts val="0"/>
                        </a:spcAft>
                      </a:pPr>
                      <a:r>
                        <a:rPr lang="en-US" sz="1800" smtClean="0">
                          <a:effectLst/>
                        </a:rPr>
                        <a:t>giữa </a:t>
                      </a:r>
                      <a:r>
                        <a:rPr lang="en-US" sz="1800">
                          <a:effectLst/>
                        </a:rPr>
                        <a:t>trưa nắng nóng là do hiện tượng gì tạo nên?</a:t>
                      </a:r>
                    </a:p>
                    <a:p>
                      <a:pPr>
                        <a:spcAft>
                          <a:spcPts val="0"/>
                        </a:spcAft>
                      </a:pPr>
                      <a:r>
                        <a:rPr lang="en-US" sz="1800">
                          <a:effectLst/>
                        </a:rPr>
                        <a:t>Hãy nêu 1 thiết bị ứng dụng của hiện tượng.</a:t>
                      </a:r>
                      <a:endParaRPr lang="en-US" sz="1800">
                        <a:effectLst/>
                        <a:latin typeface="VNI-Times"/>
                        <a:ea typeface="Times New Roman"/>
                        <a:cs typeface="Times New Roman"/>
                      </a:endParaRPr>
                    </a:p>
                  </a:txBody>
                  <a:tcPr marL="68580" marR="68580" marT="0" marB="0" anchor="ctr"/>
                </a:tc>
              </a:tr>
              <a:tr h="1128901">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287 vòng thì để biến đổi điện áp từ 10 V thành 38 V thì cuộn thứ cấp cần quấn bao nhiêu vòng? </a:t>
                      </a:r>
                    </a:p>
                    <a:p>
                      <a:pPr>
                        <a:lnSpc>
                          <a:spcPct val="115000"/>
                        </a:lnSpc>
                        <a:spcAft>
                          <a:spcPts val="0"/>
                        </a:spcAft>
                      </a:pPr>
                      <a:r>
                        <a:rPr lang="en-US" sz="1800">
                          <a:effectLst/>
                        </a:rPr>
                        <a:t>Đây là máy tăng áp hay hạ áp?</a:t>
                      </a:r>
                      <a:endParaRPr lang="en-US" sz="1800">
                        <a:effectLst/>
                        <a:latin typeface="VNI-Times"/>
                        <a:ea typeface="Times New Roman"/>
                        <a:cs typeface="Times New Roman"/>
                      </a:endParaRPr>
                    </a:p>
                  </a:txBody>
                  <a:tcPr marL="68580" marR="68580" marT="0" marB="0" anchor="ctr"/>
                </a:tc>
              </a:tr>
              <a:tr h="1513682">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120 𝛀, cảm kháng 100 𝛀, dung kháng 50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2 A?</a:t>
                      </a:r>
                      <a:endParaRPr lang="en-US" sz="1800">
                        <a:effectLst/>
                        <a:latin typeface="VNI-Times"/>
                        <a:ea typeface="Times New Roman"/>
                        <a:cs typeface="Times New Roman"/>
                      </a:endParaRPr>
                    </a:p>
                  </a:txBody>
                  <a:tcPr marL="68580" marR="68580" marT="0" marB="0" anchor="ctr"/>
                </a:tc>
              </a:tr>
            </a:tbl>
          </a:graphicData>
        </a:graphic>
      </p:graphicFrame>
      <p:pic>
        <p:nvPicPr>
          <p:cNvPr id="1027" name="Picture 2" descr="Description: C:\Users\Administrator\Pictures\vl2c\pxtp.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4600" y="665897"/>
            <a:ext cx="2510952"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126960"/>
      </p:ext>
    </p:extLst>
  </p:cSld>
  <p:clrMapOvr>
    <a:masterClrMapping/>
  </p:clrMapOvr>
  <p:transition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01B9F5D-AD7C-4637-A300-07A8649A7F1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24B88D8-F4A8-4AC4-A0C6-5D35F315F267}"/>
              </a:ext>
            </a:extLst>
          </p:cNvPr>
          <p:cNvSpPr/>
          <p:nvPr/>
        </p:nvSpPr>
        <p:spPr>
          <a:xfrm>
            <a:off x="4897246" y="6838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66131FA-ACB0-4029-B362-D1E97E91F1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D1259C2-B997-487D-88E5-D223AED12242}"/>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6</a:t>
            </a:r>
          </a:p>
        </p:txBody>
      </p:sp>
      <p:pic>
        <p:nvPicPr>
          <p:cNvPr id="8"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728061860"/>
              </p:ext>
            </p:extLst>
          </p:nvPr>
        </p:nvGraphicFramePr>
        <p:xfrm>
          <a:off x="1090612" y="1047751"/>
          <a:ext cx="6962775" cy="3662548"/>
        </p:xfrm>
        <a:graphic>
          <a:graphicData uri="http://schemas.openxmlformats.org/drawingml/2006/table">
            <a:tbl>
              <a:tblPr>
                <a:tableStyleId>{5C22544A-7EE6-4342-B048-85BDC9FD1C3A}</a:tableStyleId>
              </a:tblPr>
              <a:tblGrid>
                <a:gridCol w="584899"/>
                <a:gridCol w="6377876"/>
              </a:tblGrid>
              <a:tr h="1027903">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Hiện tượng mắt không thể nhìn rõ những </a:t>
                      </a:r>
                      <a:r>
                        <a:rPr lang="en-US" sz="2000" smtClean="0">
                          <a:effectLst/>
                        </a:rPr>
                        <a:t/>
                      </a:r>
                      <a:br>
                        <a:rPr lang="en-US" sz="2000" smtClean="0">
                          <a:effectLst/>
                        </a:rPr>
                      </a:br>
                      <a:r>
                        <a:rPr lang="en-US" sz="2000" smtClean="0">
                          <a:effectLst/>
                        </a:rPr>
                        <a:t>vật </a:t>
                      </a:r>
                      <a:r>
                        <a:rPr lang="en-US" sz="2000">
                          <a:effectLst/>
                        </a:rPr>
                        <a:t>ở xa như mắt thường là mắt bị tật gì?</a:t>
                      </a:r>
                    </a:p>
                    <a:p>
                      <a:pPr>
                        <a:lnSpc>
                          <a:spcPct val="115000"/>
                        </a:lnSpc>
                        <a:spcAft>
                          <a:spcPts val="0"/>
                        </a:spcAft>
                      </a:pPr>
                      <a:r>
                        <a:rPr lang="en-US" sz="2000">
                          <a:effectLst/>
                        </a:rPr>
                        <a:t>Đeo loại kính gì để nhìn rõ? </a:t>
                      </a:r>
                      <a:endParaRPr lang="en-US" sz="2000">
                        <a:effectLst/>
                        <a:latin typeface="VNI-Times"/>
                        <a:ea typeface="Times New Roman"/>
                        <a:cs typeface="Times New Roman"/>
                      </a:endParaRPr>
                    </a:p>
                  </a:txBody>
                  <a:tcPr marL="68580" marR="68580" marT="0" marB="0" anchor="ctr"/>
                </a:tc>
              </a:tr>
              <a:tr h="1559428">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cường độ dòng điện cực đại, tần số góc, pha ban đầu, cường độ dòng điện hiệu dụng từ biểu thức cường độ dòng điện: </a:t>
                      </a:r>
                      <a:r>
                        <a:rPr lang="en-US" sz="2000" smtClean="0">
                          <a:effectLst/>
                        </a:rPr>
                        <a:t>   </a:t>
                      </a:r>
                      <a:r>
                        <a:rPr lang="en-US" sz="2000" i="1">
                          <a:effectLst/>
                          <a:latin typeface="Times New Roman" pitchFamily="18" charset="0"/>
                          <a:cs typeface="Times New Roman" pitchFamily="18" charset="0"/>
                        </a:rPr>
                        <a:t>i = 28 cos( 2𝛑t +  0,3𝛑) (A)</a:t>
                      </a:r>
                      <a:endParaRPr lang="en-US" sz="2000" i="1">
                        <a:effectLst/>
                        <a:latin typeface="Times New Roman" pitchFamily="18" charset="0"/>
                        <a:ea typeface="Times New Roman"/>
                        <a:cs typeface="Times New Roman" pitchFamily="18" charset="0"/>
                      </a:endParaRPr>
                    </a:p>
                  </a:txBody>
                  <a:tcPr marL="68580" marR="68580" marT="0" marB="0" anchor="ctr"/>
                </a:tc>
              </a:tr>
              <a:tr h="1027903">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450 vòng thì để biến đổi điện áp từ 246 V thành 23 V thì cuộn thứ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6145" name="Picture 4" descr="Description: C:\Users\Administrator\Pictures\vl2c\canth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5765" y="655598"/>
            <a:ext cx="2484835" cy="1408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550710"/>
      </p:ext>
    </p:extLst>
  </p:cSld>
  <p:clrMapOvr>
    <a:masterClrMapping/>
  </p:clrMapOvr>
  <p:transition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0602930-3944-478B-98C8-26F21B1EA0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a16="http://schemas.microsoft.com/office/drawing/2014/main" xmlns="" id="{DC392318-268D-47A7-9E90-35A2B9ED2550}"/>
              </a:ext>
            </a:extLst>
          </p:cNvPr>
          <p:cNvSpPr/>
          <p:nvPr/>
        </p:nvSpPr>
        <p:spPr>
          <a:xfrm>
            <a:off x="4860542" y="6305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a16="http://schemas.microsoft.com/office/drawing/2014/main" xmlns="" id="{5A089FF9-9B77-49CB-85D0-913F857627B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381D23F-DBDA-42EC-A358-CFB7129801E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7</a:t>
            </a:r>
          </a:p>
        </p:txBody>
      </p:sp>
      <p:pic>
        <p:nvPicPr>
          <p:cNvPr id="8"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922452902"/>
              </p:ext>
            </p:extLst>
          </p:nvPr>
        </p:nvGraphicFramePr>
        <p:xfrm>
          <a:off x="1090612" y="1352550"/>
          <a:ext cx="6962775" cy="3333750"/>
        </p:xfrm>
        <a:graphic>
          <a:graphicData uri="http://schemas.openxmlformats.org/drawingml/2006/table">
            <a:tbl>
              <a:tblPr>
                <a:tableStyleId>{5C22544A-7EE6-4342-B048-85BDC9FD1C3A}</a:tableStyleId>
              </a:tblPr>
              <a:tblGrid>
                <a:gridCol w="584899"/>
                <a:gridCol w="6377876"/>
              </a:tblGrid>
              <a:tr h="74504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bật ra khỏi kim loại </a:t>
                      </a:r>
                      <a:endParaRPr lang="en-US" sz="1800" smtClean="0">
                        <a:effectLst/>
                      </a:endParaRPr>
                    </a:p>
                    <a:p>
                      <a:pPr>
                        <a:lnSpc>
                          <a:spcPct val="115000"/>
                        </a:lnSpc>
                        <a:spcAft>
                          <a:spcPts val="0"/>
                        </a:spcAft>
                      </a:pPr>
                      <a:r>
                        <a:rPr lang="en-US" sz="1800" smtClean="0">
                          <a:effectLst/>
                        </a:rPr>
                        <a:t>khi </a:t>
                      </a:r>
                      <a:r>
                        <a:rPr lang="en-US" sz="1800">
                          <a:effectLst/>
                        </a:rPr>
                        <a:t>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02845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vi-VN" sz="1800" smtClean="0">
                          <a:effectLst/>
                        </a:rPr>
                        <a:t>Xác định hiệu điện thế cực đại, tần số góc, tần số, pha ban đầu, hiệu điện thế hiệu dụng từ biểu thức hiệu điện thế: </a:t>
                      </a:r>
                    </a:p>
                    <a:p>
                      <a:pPr>
                        <a:lnSpc>
                          <a:spcPct val="115000"/>
                        </a:lnSpc>
                        <a:spcAft>
                          <a:spcPts val="0"/>
                        </a:spcAft>
                      </a:pPr>
                      <a:r>
                        <a:rPr lang="vi-VN" sz="1800" smtClean="0">
                          <a:effectLst/>
                        </a:rPr>
                        <a:t>u = 26 cos( 2</a:t>
                      </a:r>
                      <a:r>
                        <a:rPr lang="en-US" sz="1800" smtClean="0">
                          <a:effectLst/>
                        </a:rPr>
                        <a:t>𝛑 </a:t>
                      </a:r>
                      <a:r>
                        <a:rPr lang="vi-VN" sz="1800" smtClean="0">
                          <a:effectLst/>
                        </a:rPr>
                        <a:t>t </a:t>
                      </a:r>
                      <a:r>
                        <a:rPr lang="vi-VN" sz="1800" smtClean="0">
                          <a:effectLst/>
                          <a:sym typeface="Symbol"/>
                        </a:rPr>
                        <a:t></a:t>
                      </a:r>
                      <a:r>
                        <a:rPr lang="vi-VN" sz="1800" smtClean="0">
                          <a:effectLst/>
                        </a:rPr>
                        <a:t> </a:t>
                      </a:r>
                      <a:r>
                        <a:rPr lang="en-US" sz="1800" smtClean="0">
                          <a:effectLst/>
                        </a:rPr>
                        <a:t>12</a:t>
                      </a:r>
                      <a:r>
                        <a:rPr lang="vi-VN" sz="1800" smtClean="0">
                          <a:effectLst/>
                        </a:rPr>
                        <a:t> ) (V)</a:t>
                      </a:r>
                      <a:endParaRPr lang="vi-VN" sz="1800">
                        <a:effectLst/>
                      </a:endParaRPr>
                    </a:p>
                  </a:txBody>
                  <a:tcPr marL="68580" marR="68580" marT="0" marB="0" anchor="ctr"/>
                </a:tc>
              </a:tr>
              <a:tr h="1560257">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40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7170" name="Picture 2" descr="C:\Users\Administrator\Pictures\vl2c\240px-Photoelectric_effect_in_a_solid_-_diagram.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48400" y="-19050"/>
            <a:ext cx="1841500" cy="1841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888144"/>
      </p:ext>
    </p:extLst>
  </p:cSld>
  <p:clrMapOvr>
    <a:masterClrMapping/>
  </p:clrMapOvr>
  <p:transition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6A2CF9B-C556-41FE-B0D2-51E6EBE34D2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47177924-53D1-48C2-BC12-54636FF51833}"/>
              </a:ext>
            </a:extLst>
          </p:cNvPr>
          <p:cNvSpPr/>
          <p:nvPr/>
        </p:nvSpPr>
        <p:spPr>
          <a:xfrm>
            <a:off x="4475355" y="7067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64DBECDF-3470-465E-88A6-8ED87B482E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B05C87D-ECF0-4E6B-A71C-ACA76BF6827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560921616"/>
              </p:ext>
            </p:extLst>
          </p:nvPr>
        </p:nvGraphicFramePr>
        <p:xfrm>
          <a:off x="1172561" y="1581150"/>
          <a:ext cx="7062787" cy="2962920"/>
        </p:xfrm>
        <a:graphic>
          <a:graphicData uri="http://schemas.openxmlformats.org/drawingml/2006/table">
            <a:tbl>
              <a:tblPr>
                <a:tableStyleId>{5C22544A-7EE6-4342-B048-85BDC9FD1C3A}</a:tableStyleId>
              </a:tblPr>
              <a:tblGrid>
                <a:gridCol w="593300"/>
                <a:gridCol w="6469487"/>
              </a:tblGrid>
              <a:tr h="784438">
                <a:tc>
                  <a:txBody>
                    <a:bodyPr/>
                    <a:lstStyle/>
                    <a:p>
                      <a:pPr algn="ctr">
                        <a:lnSpc>
                          <a:spcPct val="115000"/>
                        </a:lnSpc>
                        <a:spcAft>
                          <a:spcPts val="0"/>
                        </a:spcAft>
                      </a:pPr>
                      <a:r>
                        <a:rPr lang="en-US" sz="1800" b="1">
                          <a:solidFill>
                            <a:srgbClr val="7030A0"/>
                          </a:solidFill>
                          <a:effectLst/>
                          <a:latin typeface="+mj-lt"/>
                        </a:rPr>
                        <a:t>1</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en-US" sz="1800">
                          <a:effectLst/>
                          <a:latin typeface="Times New Roman" pitchFamily="18" charset="0"/>
                          <a:cs typeface="Times New Roman" pitchFamily="18" charset="0"/>
                        </a:rPr>
                        <a:t>Khi electron trong nguyên tử chuyển từ mức năng lượng cao xuống mức năng lượng thấp thì nó hấp thụ hay bức xạ photon?  </a:t>
                      </a:r>
                      <a:endParaRPr lang="en-US" sz="1800">
                        <a:effectLst/>
                        <a:latin typeface="Times New Roman" pitchFamily="18" charset="0"/>
                        <a:ea typeface="Times New Roman"/>
                        <a:cs typeface="Times New Roman" pitchFamily="18" charset="0"/>
                      </a:endParaRPr>
                    </a:p>
                  </a:txBody>
                  <a:tcPr marL="68580" marR="68580" marT="0" marB="0" anchor="ctr"/>
                </a:tc>
              </a:tr>
              <a:tr h="883466">
                <a:tc>
                  <a:txBody>
                    <a:bodyPr/>
                    <a:lstStyle/>
                    <a:p>
                      <a:pPr algn="ctr">
                        <a:lnSpc>
                          <a:spcPct val="115000"/>
                        </a:lnSpc>
                        <a:spcAft>
                          <a:spcPts val="0"/>
                        </a:spcAft>
                      </a:pPr>
                      <a:r>
                        <a:rPr lang="en-US" sz="1800" b="1">
                          <a:solidFill>
                            <a:srgbClr val="7030A0"/>
                          </a:solidFill>
                          <a:effectLst/>
                          <a:latin typeface="+mj-lt"/>
                        </a:rPr>
                        <a:t>2</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en-US" sz="1800">
                          <a:effectLst/>
                          <a:latin typeface="Times New Roman" pitchFamily="18" charset="0"/>
                          <a:cs typeface="Times New Roman" pitchFamily="18" charset="0"/>
                        </a:rPr>
                        <a:t>Máy biến áp có cuộn sơ cấp quấn 350 vòng thì để biến đổi điện áp từ 23 V thành 678 V thì cuộn thứ cấp cần quấn bao nhiêu vòng? Đây là máy tăng áp hay hạ áp?</a:t>
                      </a:r>
                      <a:endParaRPr lang="en-US" sz="1800">
                        <a:effectLst/>
                        <a:latin typeface="Times New Roman" pitchFamily="18" charset="0"/>
                        <a:ea typeface="Times New Roman"/>
                        <a:cs typeface="Times New Roman" pitchFamily="18" charset="0"/>
                      </a:endParaRPr>
                    </a:p>
                  </a:txBody>
                  <a:tcPr marL="68580" marR="68580" marT="0" marB="0" anchor="ctr"/>
                </a:tc>
              </a:tr>
              <a:tr h="1232078">
                <a:tc>
                  <a:txBody>
                    <a:bodyPr/>
                    <a:lstStyle/>
                    <a:p>
                      <a:pPr algn="ctr">
                        <a:lnSpc>
                          <a:spcPct val="115000"/>
                        </a:lnSpc>
                        <a:spcAft>
                          <a:spcPts val="0"/>
                        </a:spcAft>
                      </a:pPr>
                      <a:r>
                        <a:rPr lang="en-US" sz="1800" b="1">
                          <a:solidFill>
                            <a:srgbClr val="7030A0"/>
                          </a:solidFill>
                          <a:effectLst/>
                          <a:latin typeface="+mj-lt"/>
                        </a:rPr>
                        <a:t>3</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vi-VN" sz="1800" smtClean="0">
                          <a:effectLst/>
                          <a:latin typeface="+mj-lt"/>
                        </a:rPr>
                        <a:t>Xác định cường độ dòng điện cực đại, tần số góc, tần số, chu kì, pha ban đầu, cường độ dòng điện hiệu dụng từ biểu thức cường độ dòng điện:   </a:t>
                      </a:r>
                      <a:r>
                        <a:rPr lang="vi-VN" sz="1800" i="1" smtClean="0">
                          <a:effectLst/>
                          <a:latin typeface="+mj-lt"/>
                        </a:rPr>
                        <a:t>i </a:t>
                      </a:r>
                      <a:r>
                        <a:rPr lang="vi-VN" sz="1800" smtClean="0">
                          <a:effectLst/>
                          <a:latin typeface="+mj-lt"/>
                        </a:rPr>
                        <a:t>= 250 cos( 100</a:t>
                      </a:r>
                      <a:r>
                        <a:rPr lang="en-US" sz="1800" smtClean="0">
                          <a:effectLst/>
                          <a:latin typeface="+mj-lt"/>
                        </a:rPr>
                        <a:t>𝛑</a:t>
                      </a:r>
                      <a:r>
                        <a:rPr lang="vi-VN" sz="1800" smtClean="0">
                          <a:effectLst/>
                          <a:latin typeface="+mj-lt"/>
                        </a:rPr>
                        <a:t>t +  0,3) (A)</a:t>
                      </a:r>
                      <a:endParaRPr lang="en-US" sz="1800">
                        <a:effectLst/>
                        <a:latin typeface="+mj-lt"/>
                        <a:ea typeface="Times New Roman"/>
                        <a:cs typeface="Times New Roman"/>
                      </a:endParaRPr>
                    </a:p>
                  </a:txBody>
                  <a:tcPr marL="68580" marR="68580" marT="0" marB="0" anchor="ctr"/>
                </a:tc>
              </a:tr>
            </a:tbl>
          </a:graphicData>
        </a:graphic>
      </p:graphicFrame>
      <p:pic>
        <p:nvPicPr>
          <p:cNvPr id="8193" name="Picture 9" descr="Description: C:\Users\Administrator\Pictures\buc xa.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0"/>
            <a:ext cx="2659207"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347283"/>
      </p:ext>
    </p:extLst>
  </p:cSld>
  <p:clrMapOvr>
    <a:masterClrMapping/>
  </p:clrMapOvr>
  <p:transition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30EC5B1-B389-47F4-8E68-AA4AA282529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FF21F2A1-3D3C-4BFB-964B-4353576A0C45}"/>
              </a:ext>
            </a:extLst>
          </p:cNvPr>
          <p:cNvSpPr/>
          <p:nvPr/>
        </p:nvSpPr>
        <p:spPr>
          <a:xfrm>
            <a:off x="5125846" y="7067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CFE0CB19-FE13-450B-B8CC-ABD3B0B874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4CD2543-5E44-401E-9A5B-F9A4AEF8280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774466406"/>
              </p:ext>
            </p:extLst>
          </p:nvPr>
        </p:nvGraphicFramePr>
        <p:xfrm>
          <a:off x="765367" y="1276350"/>
          <a:ext cx="5483033" cy="3200401"/>
        </p:xfrm>
        <a:graphic>
          <a:graphicData uri="http://schemas.openxmlformats.org/drawingml/2006/table">
            <a:tbl>
              <a:tblPr>
                <a:tableStyleId>{5C22544A-7EE6-4342-B048-85BDC9FD1C3A}</a:tableStyleId>
              </a:tblPr>
              <a:tblGrid>
                <a:gridCol w="460595"/>
                <a:gridCol w="5022438"/>
              </a:tblGrid>
              <a:tr h="66081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Hình ảnh bên mô tả nguyên lý hoạt động máy gì? </a:t>
                      </a:r>
                      <a:endParaRPr lang="en-US" sz="1800">
                        <a:effectLst/>
                        <a:latin typeface="VNI-Times"/>
                        <a:ea typeface="Times New Roman"/>
                        <a:cs typeface="Times New Roman"/>
                      </a:endParaRPr>
                    </a:p>
                  </a:txBody>
                  <a:tcPr marL="68580" marR="68580" marT="0" marB="0" anchor="ctr"/>
                </a:tc>
              </a:tr>
              <a:tr h="115571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Xác định cường độ dòng điện cực đại, tần số góc, tần số, pha ban đầu, cường độ dòng điện hiệu dụng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 = 24 cos( 30𝛑t +  2𝛑) (A)</a:t>
                      </a:r>
                      <a:endParaRPr lang="en-US" sz="1800" i="1">
                        <a:effectLst/>
                        <a:latin typeface="Times New Roman" pitchFamily="18" charset="0"/>
                        <a:ea typeface="Times New Roman"/>
                        <a:cs typeface="Times New Roman" pitchFamily="18" charset="0"/>
                      </a:endParaRPr>
                    </a:p>
                  </a:txBody>
                  <a:tcPr marL="68580" marR="68580" marT="0" marB="0" anchor="ctr"/>
                </a:tc>
              </a:tr>
              <a:tr h="138386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9 𝛀, cảm kháng 50 𝛀, dung kháng 10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grpSp>
        <p:nvGrpSpPr>
          <p:cNvPr id="4" name="Group 3"/>
          <p:cNvGrpSpPr/>
          <p:nvPr/>
        </p:nvGrpSpPr>
        <p:grpSpPr>
          <a:xfrm>
            <a:off x="5943600" y="522247"/>
            <a:ext cx="2900362" cy="1725653"/>
            <a:chOff x="5943600" y="522247"/>
            <a:chExt cx="2900362" cy="1725653"/>
          </a:xfrm>
        </p:grpSpPr>
        <p:pic>
          <p:nvPicPr>
            <p:cNvPr id="9217" name="Picture 10"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522247"/>
              <a:ext cx="2895600" cy="164914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48362" y="2152346"/>
              <a:ext cx="2895600" cy="95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51750463"/>
      </p:ext>
    </p:extLst>
  </p:cSld>
  <p:clrMapOvr>
    <a:masterClrMapping/>
  </p:clrMapOvr>
  <p:transition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537F1AE-94BA-4BBF-9421-47CFD77C230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7A8FB3E-7143-4813-A18C-6D88073898E3}"/>
              </a:ext>
            </a:extLst>
          </p:cNvPr>
          <p:cNvSpPr/>
          <p:nvPr/>
        </p:nvSpPr>
        <p:spPr>
          <a:xfrm>
            <a:off x="4514851"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90B9788-7AE6-44FA-B404-85382E7C03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725FA85-6EE0-4EB3-8F74-78D225FCCD7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317862575"/>
              </p:ext>
            </p:extLst>
          </p:nvPr>
        </p:nvGraphicFramePr>
        <p:xfrm>
          <a:off x="1009938" y="1039287"/>
          <a:ext cx="6930833" cy="3544832"/>
        </p:xfrm>
        <a:graphic>
          <a:graphicData uri="http://schemas.openxmlformats.org/drawingml/2006/table">
            <a:tbl>
              <a:tblPr>
                <a:tableStyleId>{5C22544A-7EE6-4342-B048-85BDC9FD1C3A}</a:tableStyleId>
              </a:tblPr>
              <a:tblGrid>
                <a:gridCol w="582216"/>
                <a:gridCol w="6348617"/>
              </a:tblGrid>
              <a:tr h="69938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sau đây mô tả cấu tạo máy gì? </a:t>
                      </a:r>
                    </a:p>
                    <a:p>
                      <a:pPr>
                        <a:lnSpc>
                          <a:spcPct val="115000"/>
                        </a:lnSpc>
                        <a:spcAft>
                          <a:spcPts val="0"/>
                        </a:spcAft>
                      </a:pPr>
                      <a:r>
                        <a:rPr lang="en-US" sz="1800">
                          <a:effectLst/>
                        </a:rPr>
                        <a:t>Khung roto ở giữa quay được là nhờ hiện tượng gì?</a:t>
                      </a:r>
                      <a:endParaRPr lang="en-US" sz="1800">
                        <a:effectLst/>
                        <a:latin typeface="VNI-Times"/>
                        <a:ea typeface="Times New Roman"/>
                        <a:cs typeface="Times New Roman"/>
                      </a:endParaRPr>
                    </a:p>
                  </a:txBody>
                  <a:tcPr marL="68580" marR="68580" marT="0" marB="0" anchor="ctr"/>
                </a:tc>
              </a:tr>
              <a:tr h="106105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356 vòng và cuộn thứ cấp quấn 478 vòng là máy tăng áp hay hạ áp? Khi đấu vào nguồn 20 V thì điện áp đầu ra đo được bao nhiêu?</a:t>
                      </a:r>
                      <a:endParaRPr lang="en-US" sz="1800">
                        <a:effectLst/>
                        <a:latin typeface="VNI-Times"/>
                        <a:ea typeface="Times New Roman"/>
                        <a:cs typeface="Times New Roman"/>
                      </a:endParaRPr>
                    </a:p>
                  </a:txBody>
                  <a:tcPr marL="68580" marR="68580" marT="0" marB="0" anchor="ctr"/>
                </a:tc>
              </a:tr>
              <a:tr h="178439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39 𝛀, cảm kháng 100 𝛀, dung kháng 20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10 A?</a:t>
                      </a:r>
                      <a:endParaRPr lang="en-US" sz="1800">
                        <a:effectLst/>
                        <a:latin typeface="VNI-Times"/>
                        <a:ea typeface="Times New Roman"/>
                        <a:cs typeface="Times New Roman"/>
                      </a:endParaRPr>
                    </a:p>
                  </a:txBody>
                  <a:tcPr marL="68580" marR="68580" marT="0" marB="0" anchor="ctr"/>
                </a:tc>
              </a:tr>
            </a:tbl>
          </a:graphicData>
        </a:graphic>
      </p:graphicFrame>
      <p:pic>
        <p:nvPicPr>
          <p:cNvPr id="10242" name="Picture 11" descr="Description: C:\Users\Administrator\Pictures\vl2c\cấu-tạo-hoạt-động-cơ-không-đồng-bộ.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297426"/>
            <a:ext cx="1992036" cy="148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0712353"/>
      </p:ext>
    </p:extLst>
  </p:cSld>
  <p:clrMapOvr>
    <a:masterClrMapping/>
  </p:clrMapOvr>
  <p:transition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D116A5E-5790-40C9-9EA6-B9A48A205B5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993E53A-4E07-43BB-9F6C-34F5C9740829}"/>
              </a:ext>
            </a:extLst>
          </p:cNvPr>
          <p:cNvSpPr/>
          <p:nvPr/>
        </p:nvSpPr>
        <p:spPr>
          <a:xfrm>
            <a:off x="4668646"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BB9A0BAD-667D-4397-BAA9-2177994743F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3F63DDE-24C1-4D14-AB9F-E472BF20595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934331116"/>
              </p:ext>
            </p:extLst>
          </p:nvPr>
        </p:nvGraphicFramePr>
        <p:xfrm>
          <a:off x="765367" y="1144548"/>
          <a:ext cx="6962775" cy="3408401"/>
        </p:xfrm>
        <a:graphic>
          <a:graphicData uri="http://schemas.openxmlformats.org/drawingml/2006/table">
            <a:tbl>
              <a:tblPr>
                <a:tableStyleId>{5C22544A-7EE6-4342-B048-85BDC9FD1C3A}</a:tableStyleId>
              </a:tblPr>
              <a:tblGrid>
                <a:gridCol w="584899"/>
                <a:gridCol w="6377876"/>
              </a:tblGrid>
              <a:tr h="83923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a:t>
                      </a:r>
                      <a:r>
                        <a:rPr lang="en-US" sz="1800" smtClean="0">
                          <a:effectLst/>
                        </a:rPr>
                        <a:t>bên</a:t>
                      </a:r>
                      <a:r>
                        <a:rPr lang="en-US" sz="1800" baseline="0" smtClean="0">
                          <a:effectLst/>
                        </a:rPr>
                        <a:t> </a:t>
                      </a:r>
                      <a:r>
                        <a:rPr lang="en-US" sz="1800" smtClean="0">
                          <a:effectLst/>
                        </a:rPr>
                        <a:t>là </a:t>
                      </a:r>
                      <a:r>
                        <a:rPr lang="en-US" sz="1800">
                          <a:effectLst/>
                        </a:rPr>
                        <a:t>ứng dụng của </a:t>
                      </a:r>
                      <a:r>
                        <a:rPr lang="en-US" sz="1800" smtClean="0">
                          <a:effectLst/>
                        </a:rPr>
                        <a:t>loại </a:t>
                      </a:r>
                      <a:r>
                        <a:rPr lang="en-US" sz="1800">
                          <a:effectLst/>
                        </a:rPr>
                        <a:t>tia nào? </a:t>
                      </a:r>
                      <a:endParaRPr lang="en-US" sz="1800">
                        <a:effectLst/>
                        <a:latin typeface="VNI-Times"/>
                        <a:ea typeface="Times New Roman"/>
                        <a:cs typeface="Times New Roman"/>
                      </a:endParaRPr>
                    </a:p>
                  </a:txBody>
                  <a:tcPr marL="68580" marR="68580" marT="0" marB="0" anchor="ctr"/>
                </a:tc>
              </a:tr>
              <a:tr h="150428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u = 65 cos( 12𝛑 t +  𝛑 ) (V)</a:t>
                      </a:r>
                      <a:endParaRPr lang="en-US" sz="1800" i="1">
                        <a:effectLst/>
                        <a:latin typeface="Times New Roman" pitchFamily="18" charset="0"/>
                        <a:ea typeface="Times New Roman"/>
                        <a:cs typeface="Times New Roman" pitchFamily="18" charset="0"/>
                      </a:endParaRPr>
                    </a:p>
                  </a:txBody>
                  <a:tcPr marL="68580" marR="68580" marT="0" marB="0" anchor="ctr"/>
                </a:tc>
              </a:tr>
              <a:tr h="106488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325 vòng và cuộn thứ cấp quấn 287 vòng là máy tăng áp hay hạ áp? Khi đấu vào nguồn 250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1265" name="Picture 12"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23472" y="0"/>
            <a:ext cx="1981200"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774747"/>
      </p:ext>
    </p:extLst>
  </p:cSld>
  <p:clrMapOvr>
    <a:masterClrMapping/>
  </p:clrMapOvr>
  <p:transition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C3720DB-0B76-4B50-86DC-3070FB4B235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B236578A-5B1B-47D8-8A03-DDB25DECB7FA}"/>
              </a:ext>
            </a:extLst>
          </p:cNvPr>
          <p:cNvSpPr/>
          <p:nvPr/>
        </p:nvSpPr>
        <p:spPr>
          <a:xfrm>
            <a:off x="4572000"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39AC50D3-F7BE-4531-A8C0-99C11EDCAF6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BFE1694-050C-4259-AD86-02874A171E0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40558323"/>
              </p:ext>
            </p:extLst>
          </p:nvPr>
        </p:nvGraphicFramePr>
        <p:xfrm>
          <a:off x="685800" y="1657350"/>
          <a:ext cx="7519987" cy="2963229"/>
        </p:xfrm>
        <a:graphic>
          <a:graphicData uri="http://schemas.openxmlformats.org/drawingml/2006/table">
            <a:tbl>
              <a:tblPr>
                <a:tableStyleId>{5C22544A-7EE6-4342-B048-85BDC9FD1C3A}</a:tableStyleId>
              </a:tblPr>
              <a:tblGrid>
                <a:gridCol w="631707"/>
                <a:gridCol w="6888280"/>
              </a:tblGrid>
              <a:tr h="354707">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Hình ảnh bên mô tả loại chuyển động gì? </a:t>
                      </a:r>
                      <a:endParaRPr lang="en-US" sz="2000">
                        <a:effectLst/>
                        <a:latin typeface="VNI-Times"/>
                        <a:ea typeface="Times New Roman"/>
                        <a:cs typeface="Times New Roman"/>
                      </a:endParaRPr>
                    </a:p>
                  </a:txBody>
                  <a:tcPr marL="68580" marR="68580" marT="0" marB="0" anchor="ctr"/>
                </a:tc>
              </a:tr>
              <a:tr h="1114350">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thứ cấp quấn 235 vòng thì để biến đổi điện áp từ 240 V thành 35 V thì cuộn sơ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r h="1494172">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cường độ dòng điện cực đại, tần số góc, tần số, pha ban đầu, cường độ dòng điện hiệu dụng từ biểu thức cường độ dòng điện: </a:t>
                      </a:r>
                      <a:r>
                        <a:rPr lang="en-US" sz="2000" smtClean="0">
                          <a:effectLst/>
                        </a:rPr>
                        <a:t> </a:t>
                      </a:r>
                      <a:r>
                        <a:rPr lang="en-US" sz="2000" i="1">
                          <a:effectLst/>
                          <a:latin typeface="Times New Roman" pitchFamily="18" charset="0"/>
                          <a:cs typeface="Times New Roman" pitchFamily="18" charset="0"/>
                        </a:rPr>
                        <a:t>i = 56 cos( 24𝛑t +  2𝛑) (A)</a:t>
                      </a:r>
                      <a:endParaRPr lang="en-US" sz="2000" i="1">
                        <a:effectLst/>
                        <a:latin typeface="Times New Roman" pitchFamily="18" charset="0"/>
                        <a:ea typeface="Times New Roman"/>
                        <a:cs typeface="Times New Roman" pitchFamily="18" charset="0"/>
                      </a:endParaRPr>
                    </a:p>
                  </a:txBody>
                  <a:tcPr marL="68580" marR="68580" marT="0" marB="0" anchor="ctr"/>
                </a:tc>
              </a:tr>
            </a:tbl>
          </a:graphicData>
        </a:graphic>
      </p:graphicFrame>
      <p:pic>
        <p:nvPicPr>
          <p:cNvPr id="12289" name="Picture 13" descr="Description: C:\Users\Administrator\Pictures\vl2c\dao-dong-dieu-hoa_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1" y="528521"/>
            <a:ext cx="2595334" cy="1507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140579"/>
      </p:ext>
    </p:extLst>
  </p:cSld>
  <p:clrMapOvr>
    <a:masterClrMapping/>
  </p:clrMapOvr>
  <p:transition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9581E27-F094-4D05-9712-7F82E7A7787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DB87C0EA-9EB4-4AE2-9B9F-4ABD1D0724E4}"/>
              </a:ext>
            </a:extLst>
          </p:cNvPr>
          <p:cNvSpPr/>
          <p:nvPr/>
        </p:nvSpPr>
        <p:spPr>
          <a:xfrm>
            <a:off x="4516246"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EF2C651-7319-4AC3-A742-8A0C662F88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4583621-3798-4A05-B679-8813E0BB97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4043181113"/>
              </p:ext>
            </p:extLst>
          </p:nvPr>
        </p:nvGraphicFramePr>
        <p:xfrm>
          <a:off x="536767" y="1176910"/>
          <a:ext cx="6962775" cy="3303097"/>
        </p:xfrm>
        <a:graphic>
          <a:graphicData uri="http://schemas.openxmlformats.org/drawingml/2006/table">
            <a:tbl>
              <a:tblPr>
                <a:tableStyleId>{5C22544A-7EE6-4342-B048-85BDC9FD1C3A}</a:tableStyleId>
              </a:tblPr>
              <a:tblGrid>
                <a:gridCol w="584899"/>
                <a:gridCol w="6377876"/>
              </a:tblGrid>
              <a:tr h="727668">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Cáp quang là ứng dụng hiện tượng gì của ánh sáng? </a:t>
                      </a:r>
                      <a:endParaRPr lang="en-US" sz="2000">
                        <a:effectLst/>
                        <a:latin typeface="VNI-Times"/>
                        <a:ea typeface="Times New Roman"/>
                        <a:cs typeface="Times New Roman"/>
                      </a:endParaRPr>
                    </a:p>
                  </a:txBody>
                  <a:tcPr marL="68580" marR="68580" marT="0" marB="0" anchor="ctr"/>
                </a:tc>
              </a:tr>
              <a:tr h="1523869">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hiệu điện thế cực đại, tần số góc, tần số, pha ban đầu, hiệu điện thế hiệu dụng từ biểu thức hiệu điện thế: </a:t>
                      </a:r>
                    </a:p>
                    <a:p>
                      <a:pPr>
                        <a:lnSpc>
                          <a:spcPct val="115000"/>
                        </a:lnSpc>
                        <a:spcAft>
                          <a:spcPts val="0"/>
                        </a:spcAft>
                      </a:pPr>
                      <a:r>
                        <a:rPr lang="en-US" sz="2000" b="0" i="1">
                          <a:effectLst/>
                          <a:latin typeface="Times New Roman" pitchFamily="18" charset="0"/>
                          <a:cs typeface="Times New Roman" pitchFamily="18" charset="0"/>
                        </a:rPr>
                        <a:t>u = 48 cos( 100𝛑 t - 𝛑 ) (V)</a:t>
                      </a:r>
                      <a:endParaRPr lang="en-US" sz="2000" b="0" i="1">
                        <a:effectLst/>
                        <a:latin typeface="Times New Roman" pitchFamily="18" charset="0"/>
                        <a:ea typeface="Times New Roman"/>
                        <a:cs typeface="Times New Roman" pitchFamily="18" charset="0"/>
                      </a:endParaRPr>
                    </a:p>
                  </a:txBody>
                  <a:tcPr marL="68580" marR="68580" marT="0" marB="0" anchor="ctr"/>
                </a:tc>
              </a:tr>
              <a:tr h="1004465">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246 vòng và cuộn thứ cấp quấn 24 vòng là máy tăng áp hay hạ áp? Cần đấu vào nguồn điện áp bao nhiêu để điện áp đầu ra đạt 54 V?</a:t>
                      </a:r>
                      <a:endParaRPr lang="en-US" sz="2000">
                        <a:effectLst/>
                        <a:latin typeface="VNI-Times"/>
                        <a:ea typeface="Times New Roman"/>
                        <a:cs typeface="Times New Roman"/>
                      </a:endParaRPr>
                    </a:p>
                  </a:txBody>
                  <a:tcPr marL="68580" marR="68580" marT="0" marB="0" anchor="ctr"/>
                </a:tc>
              </a:tr>
            </a:tbl>
          </a:graphicData>
        </a:graphic>
      </p:graphicFrame>
      <p:pic>
        <p:nvPicPr>
          <p:cNvPr id="13314" name="Picture 14" descr="Description: C:\Users\Administrator\Pictures\vl2c\cap-quang-phan-xa-toan-pha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4641" y="402745"/>
            <a:ext cx="2060563" cy="1483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955694"/>
      </p:ext>
    </p:extLst>
  </p:cSld>
  <p:clrMapOvr>
    <a:masterClrMapping/>
  </p:clrMapOvr>
  <p:transition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8314-E9FB-4254-AFC1-DCE4FDABA96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CC9F17D0-A4BE-4AD6-A3BB-DB43714D3EC1}"/>
              </a:ext>
            </a:extLst>
          </p:cNvPr>
          <p:cNvSpPr/>
          <p:nvPr/>
        </p:nvSpPr>
        <p:spPr>
          <a:xfrm>
            <a:off x="4114800"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9D1209B-2A92-4300-929D-58980764B4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4140FE9-DEEE-4CFA-8C0F-A33FF9E78AD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208493040"/>
              </p:ext>
            </p:extLst>
          </p:nvPr>
        </p:nvGraphicFramePr>
        <p:xfrm>
          <a:off x="560942" y="1144778"/>
          <a:ext cx="6605587" cy="3276641"/>
        </p:xfrm>
        <a:graphic>
          <a:graphicData uri="http://schemas.openxmlformats.org/drawingml/2006/table">
            <a:tbl>
              <a:tblPr>
                <a:tableStyleId>{5C22544A-7EE6-4342-B048-85BDC9FD1C3A}</a:tableStyleId>
              </a:tblPr>
              <a:tblGrid>
                <a:gridCol w="554894"/>
                <a:gridCol w="6050693"/>
              </a:tblGrid>
              <a:tr h="92576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electron trong nguyên tử chuyển từ mức năng lượng thấp lên mức năng lượng cao thì nó hấp thụ hay bức xạ photon?  </a:t>
                      </a:r>
                      <a:endParaRPr lang="en-US" sz="1800">
                        <a:effectLst/>
                        <a:latin typeface="VNI-Times"/>
                        <a:ea typeface="Times New Roman"/>
                        <a:cs typeface="Times New Roman"/>
                      </a:endParaRPr>
                    </a:p>
                  </a:txBody>
                  <a:tcPr marL="68580" marR="68580" marT="0" marB="0" anchor="ctr"/>
                </a:tc>
              </a:tr>
              <a:tr h="140447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18 cos( 6𝛑 t +  3𝛑 ) (V)</a:t>
                      </a:r>
                      <a:endParaRPr lang="en-US" sz="1800" i="1">
                        <a:effectLst/>
                        <a:latin typeface="Times New Roman" pitchFamily="18" charset="0"/>
                        <a:ea typeface="Times New Roman"/>
                        <a:cs typeface="Times New Roman" pitchFamily="18" charset="0"/>
                      </a:endParaRPr>
                    </a:p>
                  </a:txBody>
                  <a:tcPr marL="68580" marR="68580" marT="0" marB="0" anchor="ctr"/>
                </a:tc>
              </a:tr>
              <a:tr h="92576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467 vòng và cuộn thứ cấp quấn 324 vòng là máy tăng áp hay hạ áp? Cần 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bl>
          </a:graphicData>
        </a:graphic>
      </p:graphicFrame>
      <p:pic>
        <p:nvPicPr>
          <p:cNvPr id="14337" name="Picture 16" descr="Description: C:\Users\Administrator\Pictures\hap thu.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87429" y="742950"/>
            <a:ext cx="2117094" cy="1294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548163"/>
      </p:ext>
    </p:extLst>
  </p:cSld>
  <p:clrMapOvr>
    <a:masterClrMapping/>
  </p:clrMapOvr>
  <p:transition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8" descr="Description: C:\Users\Administrator\Pictures\vl2c\pic-pv_principle_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6878" y="-30785"/>
            <a:ext cx="2840992" cy="199293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xmlns="" id="{4D385745-9D84-4749-8286-5B91717300D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a16="http://schemas.microsoft.com/office/drawing/2014/main" xmlns="" id="{50C25E69-8556-46A7-B511-CD71B90F1865}"/>
              </a:ext>
            </a:extLst>
          </p:cNvPr>
          <p:cNvSpPr/>
          <p:nvPr/>
        </p:nvSpPr>
        <p:spPr>
          <a:xfrm>
            <a:off x="4211446" y="6838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a16="http://schemas.microsoft.com/office/drawing/2014/main" xmlns="" id="{10CED65F-28E2-42D3-B74A-DB51463DCCC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C3E8C8B-8EC0-45E6-8B88-3084A8D8F57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15</a:t>
            </a:r>
          </a:p>
        </p:txBody>
      </p:sp>
      <p:pic>
        <p:nvPicPr>
          <p:cNvPr id="8"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682851859"/>
              </p:ext>
            </p:extLst>
          </p:nvPr>
        </p:nvGraphicFramePr>
        <p:xfrm>
          <a:off x="1061052" y="1056838"/>
          <a:ext cx="6686322" cy="3629692"/>
        </p:xfrm>
        <a:graphic>
          <a:graphicData uri="http://schemas.openxmlformats.org/drawingml/2006/table">
            <a:tbl>
              <a:tblPr>
                <a:tableStyleId>{5C22544A-7EE6-4342-B048-85BDC9FD1C3A}</a:tableStyleId>
              </a:tblPr>
              <a:tblGrid>
                <a:gridCol w="561676"/>
                <a:gridCol w="6124646"/>
              </a:tblGrid>
              <a:tr h="82480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a:t>
                      </a:r>
                      <a:r>
                        <a:rPr lang="en-US" sz="1800" smtClean="0">
                          <a:effectLst/>
                        </a:rPr>
                        <a:t>bật </a:t>
                      </a:r>
                      <a:r>
                        <a:rPr lang="en-US" sz="1800">
                          <a:effectLst/>
                        </a:rPr>
                        <a:t>ra khỏi </a:t>
                      </a:r>
                      <a:r>
                        <a:rPr lang="en-US" sz="1800" smtClean="0">
                          <a:effectLst/>
                        </a:rPr>
                        <a:t>nguyên </a:t>
                      </a:r>
                      <a:r>
                        <a:rPr lang="en-US" sz="1800">
                          <a:effectLst/>
                        </a:rPr>
                        <a:t>tử di chuyển thành dòng điện trong vật dẫn khi 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105948">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cường độ dòng điện hiệu dụng từ biểu thức cường độ dòng điện: </a:t>
                      </a:r>
                      <a:r>
                        <a:rPr lang="en-US" sz="1800" smtClean="0">
                          <a:effectLst/>
                        </a:rPr>
                        <a:t> </a:t>
                      </a:r>
                      <a:r>
                        <a:rPr lang="en-US" sz="1800">
                          <a:effectLst/>
                        </a:rPr>
                        <a:t>i = 250 cos( 100𝛑t +  0,3𝛑) (A)</a:t>
                      </a:r>
                      <a:endParaRPr lang="en-US" sz="1800">
                        <a:effectLst/>
                        <a:latin typeface="VNI-Times"/>
                        <a:ea typeface="Times New Roman"/>
                        <a:cs typeface="Times New Roman"/>
                      </a:endParaRPr>
                    </a:p>
                  </a:txBody>
                  <a:tcPr marL="68580" marR="68580" marT="0" marB="0" anchor="ctr"/>
                </a:tc>
              </a:tr>
              <a:tr h="140144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7 𝛀, cảm kháng 50 𝛀, dung kháng 26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50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673217001"/>
      </p:ext>
    </p:extLst>
  </p:cSld>
  <p:clrMapOvr>
    <a:masterClrMapping/>
  </p:clrMapOvr>
  <p:transition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E76ED5A-8516-4644-BC68-B1F5DA9BC9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B5B52199-3598-4876-AF38-F85129416330}"/>
              </a:ext>
            </a:extLst>
          </p:cNvPr>
          <p:cNvSpPr/>
          <p:nvPr/>
        </p:nvSpPr>
        <p:spPr>
          <a:xfrm>
            <a:off x="4461817"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73D38DC6-D27F-4C57-B351-6AA197E50A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850CEA3-CEE1-457A-AA60-D43D08AC200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16</a:t>
            </a:r>
          </a:p>
        </p:txBody>
      </p:sp>
      <p:pic>
        <p:nvPicPr>
          <p:cNvPr id="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777000851"/>
              </p:ext>
            </p:extLst>
          </p:nvPr>
        </p:nvGraphicFramePr>
        <p:xfrm>
          <a:off x="1090612" y="1144548"/>
          <a:ext cx="6962775" cy="3408402"/>
        </p:xfrm>
        <a:graphic>
          <a:graphicData uri="http://schemas.openxmlformats.org/drawingml/2006/table">
            <a:tbl>
              <a:tblPr>
                <a:tableStyleId>{5C22544A-7EE6-4342-B048-85BDC9FD1C3A}</a:tableStyleId>
              </a:tblPr>
              <a:tblGrid>
                <a:gridCol w="584899"/>
                <a:gridCol w="6377876"/>
              </a:tblGrid>
              <a:tr h="76172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Người </a:t>
                      </a:r>
                      <a:r>
                        <a:rPr lang="en-US" sz="1800" smtClean="0">
                          <a:effectLst/>
                        </a:rPr>
                        <a:t>bị</a:t>
                      </a:r>
                      <a:r>
                        <a:rPr lang="en-US" sz="1800" baseline="0" smtClean="0">
                          <a:effectLst/>
                        </a:rPr>
                        <a:t> </a:t>
                      </a:r>
                      <a:r>
                        <a:rPr lang="en-US" sz="1800" smtClean="0">
                          <a:effectLst/>
                        </a:rPr>
                        <a:t>lão </a:t>
                      </a:r>
                      <a:r>
                        <a:rPr lang="en-US" sz="1800">
                          <a:effectLst/>
                        </a:rPr>
                        <a:t>thị và viễn thị khi cần đọc sách gần mặt </a:t>
                      </a:r>
                      <a:endParaRPr lang="en-US" sz="1800" smtClean="0">
                        <a:effectLst/>
                      </a:endParaRPr>
                    </a:p>
                    <a:p>
                      <a:pPr>
                        <a:lnSpc>
                          <a:spcPct val="115000"/>
                        </a:lnSpc>
                        <a:spcAft>
                          <a:spcPts val="0"/>
                        </a:spcAft>
                      </a:pPr>
                      <a:r>
                        <a:rPr lang="en-US" sz="1800" smtClean="0">
                          <a:effectLst/>
                        </a:rPr>
                        <a:t>phải </a:t>
                      </a:r>
                      <a:r>
                        <a:rPr lang="en-US" sz="1800">
                          <a:effectLst/>
                        </a:rPr>
                        <a:t>đeo loại kính gì? </a:t>
                      </a:r>
                      <a:endParaRPr lang="en-US" sz="1800">
                        <a:effectLst/>
                        <a:latin typeface="VNI-Times"/>
                        <a:ea typeface="Times New Roman"/>
                        <a:cs typeface="Times New Roman"/>
                      </a:endParaRPr>
                    </a:p>
                  </a:txBody>
                  <a:tcPr marL="68580" marR="68580" marT="0" marB="0" anchor="ctr"/>
                </a:tc>
              </a:tr>
              <a:tr h="159519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i="1" smtClean="0">
                          <a:effectLst/>
                          <a:latin typeface="Times New Roman" pitchFamily="18" charset="0"/>
                          <a:cs typeface="Times New Roman" pitchFamily="18" charset="0"/>
                        </a:rPr>
                        <a:t>i </a:t>
                      </a:r>
                      <a:r>
                        <a:rPr lang="en-US" sz="1800" i="1">
                          <a:effectLst/>
                          <a:latin typeface="Times New Roman" pitchFamily="18" charset="0"/>
                          <a:cs typeface="Times New Roman" pitchFamily="18" charset="0"/>
                        </a:rPr>
                        <a:t>= 36 cos( 50𝛑t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4𝛑) (A)</a:t>
                      </a:r>
                      <a:endParaRPr lang="en-US" sz="1800" i="1">
                        <a:effectLst/>
                        <a:latin typeface="Times New Roman" pitchFamily="18" charset="0"/>
                        <a:ea typeface="Times New Roman"/>
                        <a:cs typeface="Times New Roman" pitchFamily="18" charset="0"/>
                      </a:endParaRPr>
                    </a:p>
                  </a:txBody>
                  <a:tcPr marL="68580" marR="68580" marT="0" marB="0" anchor="ctr"/>
                </a:tc>
              </a:tr>
              <a:tr h="105148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380 vòng và cuộn thứ cấp quấn 240 vòng là máy tăng áp hay hạ áp? Khi đấu vào nguồn 220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6385" name="Picture 19" descr="Description: C:\Users\Administrator\Pictures\vl2c\20190827_083545_215249_can-thi.max-800x80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53200" y="577008"/>
            <a:ext cx="2057400" cy="1365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184879"/>
      </p:ext>
    </p:extLst>
  </p:cSld>
  <p:clrMapOvr>
    <a:masterClrMapping/>
  </p:clrMapOvr>
  <p:transition advClick="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17E8743-2ECA-447D-9FAF-5DE4237F11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693BCC9A-B338-4B56-934E-15129F0D9DB2}"/>
              </a:ext>
            </a:extLst>
          </p:cNvPr>
          <p:cNvSpPr/>
          <p:nvPr/>
        </p:nvSpPr>
        <p:spPr>
          <a:xfrm>
            <a:off x="4668646" y="5467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C44E2BE-8C62-425A-BC6A-FC9A92A4D79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B2482B7-CC99-4B2A-9AE8-CEBA58A5E0D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688234800"/>
              </p:ext>
            </p:extLst>
          </p:nvPr>
        </p:nvGraphicFramePr>
        <p:xfrm>
          <a:off x="914400" y="1276350"/>
          <a:ext cx="6962775" cy="3163831"/>
        </p:xfrm>
        <a:graphic>
          <a:graphicData uri="http://schemas.openxmlformats.org/drawingml/2006/table">
            <a:tbl>
              <a:tblPr>
                <a:tableStyleId>{5C22544A-7EE6-4342-B048-85BDC9FD1C3A}</a:tableStyleId>
              </a:tblPr>
              <a:tblGrid>
                <a:gridCol w="584899"/>
                <a:gridCol w="6377876"/>
              </a:tblGrid>
              <a:tr h="71664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Hình ảnh bên cạnh mô tả hiện tượng gì? </a:t>
                      </a:r>
                      <a:endParaRPr lang="en-US" sz="1800">
                        <a:effectLst/>
                        <a:latin typeface="VNI-Times"/>
                        <a:ea typeface="Times New Roman"/>
                        <a:cs typeface="Times New Roman"/>
                      </a:endParaRPr>
                    </a:p>
                  </a:txBody>
                  <a:tcPr marL="68580" marR="68580" marT="0" marB="0" anchor="ctr"/>
                </a:tc>
              </a:tr>
              <a:tr h="90677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4289 vòng và cuộn thứ cấp quấn 658 vòng là máy tăng áp hay hạ áp? Khi đấu vào nguồn 20 V thì điện áp đầu ra đo được bao nhiêu?</a:t>
                      </a:r>
                      <a:endParaRPr lang="en-US" sz="1800">
                        <a:effectLst/>
                        <a:latin typeface="VNI-Times"/>
                        <a:ea typeface="Times New Roman"/>
                        <a:cs typeface="Times New Roman"/>
                      </a:endParaRPr>
                    </a:p>
                  </a:txBody>
                  <a:tcPr marL="68580" marR="68580" marT="0" marB="0" anchor="ctr"/>
                </a:tc>
              </a:tr>
              <a:tr h="150078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26 cos( 2𝛑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5 ) (V)</a:t>
                      </a:r>
                      <a:endParaRPr lang="en-US" sz="1800" i="1">
                        <a:effectLst/>
                        <a:latin typeface="Times New Roman" pitchFamily="18" charset="0"/>
                        <a:ea typeface="Times New Roman"/>
                        <a:cs typeface="Times New Roman" pitchFamily="18" charset="0"/>
                      </a:endParaRPr>
                    </a:p>
                  </a:txBody>
                  <a:tcPr marL="68580" marR="68580" marT="0" marB="0" anchor="ctr"/>
                </a:tc>
              </a:tr>
            </a:tbl>
          </a:graphicData>
        </a:graphic>
      </p:graphicFrame>
      <p:pic>
        <p:nvPicPr>
          <p:cNvPr id="17409" name="Picture 20" descr="Description: C:\Users\Administrator\Pictures\vl2c\harmonic_damped.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0" y="572514"/>
            <a:ext cx="3583077" cy="1421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6956"/>
      </p:ext>
    </p:extLst>
  </p:cSld>
  <p:clrMapOvr>
    <a:masterClrMapping/>
  </p:clrMapOvr>
  <p:transition advClick="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76C597F-2BAF-4447-AF28-647409AAC57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5FFA2544-A88C-4368-8055-D72291AD7BA9}"/>
              </a:ext>
            </a:extLst>
          </p:cNvPr>
          <p:cNvSpPr/>
          <p:nvPr/>
        </p:nvSpPr>
        <p:spPr>
          <a:xfrm>
            <a:off x="45720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6EC7D8C-1D27-4C84-A17C-254C14134EC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DE8EAFA-E886-427C-B5EB-D02402A6927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1952384691"/>
              </p:ext>
            </p:extLst>
          </p:nvPr>
        </p:nvGraphicFramePr>
        <p:xfrm>
          <a:off x="990600" y="1144548"/>
          <a:ext cx="6834187" cy="3443774"/>
        </p:xfrm>
        <a:graphic>
          <a:graphicData uri="http://schemas.openxmlformats.org/drawingml/2006/table">
            <a:tbl>
              <a:tblPr>
                <a:tableStyleId>{5C22544A-7EE6-4342-B048-85BDC9FD1C3A}</a:tableStyleId>
              </a:tblPr>
              <a:tblGrid>
                <a:gridCol w="574098"/>
                <a:gridCol w="6260089"/>
              </a:tblGrid>
              <a:tr h="57379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Âm thanh dùng trong chẩn đoán y học là loại </a:t>
                      </a:r>
                      <a:endParaRPr lang="en-US" sz="1800" smtClean="0">
                        <a:effectLst/>
                      </a:endParaRPr>
                    </a:p>
                    <a:p>
                      <a:pPr>
                        <a:lnSpc>
                          <a:spcPct val="115000"/>
                        </a:lnSpc>
                        <a:spcAft>
                          <a:spcPts val="0"/>
                        </a:spcAft>
                      </a:pPr>
                      <a:r>
                        <a:rPr lang="en-US" sz="1800" smtClean="0">
                          <a:effectLst/>
                        </a:rPr>
                        <a:t>âm </a:t>
                      </a:r>
                      <a:r>
                        <a:rPr lang="en-US" sz="1800">
                          <a:effectLst/>
                        </a:rPr>
                        <a:t>có tần số như thế nào? </a:t>
                      </a:r>
                      <a:endParaRPr lang="en-US" sz="1800">
                        <a:effectLst/>
                        <a:latin typeface="VNI-Times"/>
                        <a:ea typeface="Times New Roman"/>
                        <a:cs typeface="Times New Roman"/>
                      </a:endParaRPr>
                    </a:p>
                  </a:txBody>
                  <a:tcPr marL="68580" marR="68580" marT="0" marB="0" anchor="ctr"/>
                </a:tc>
              </a:tr>
              <a:tr h="120163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a:t>
                      </a:r>
                    </a:p>
                    <a:p>
                      <a:pPr>
                        <a:lnSpc>
                          <a:spcPct val="115000"/>
                        </a:lnSpc>
                        <a:spcAft>
                          <a:spcPts val="0"/>
                        </a:spcAft>
                      </a:pPr>
                      <a:r>
                        <a:rPr lang="en-US" sz="1800">
                          <a:effectLst/>
                        </a:rPr>
                        <a:t> u = 54 cos( 110𝛑 t +  0,4𝛑 ) (V)</a:t>
                      </a:r>
                      <a:endParaRPr lang="en-US" sz="1800">
                        <a:effectLst/>
                        <a:latin typeface="VNI-Times"/>
                        <a:ea typeface="Times New Roman"/>
                        <a:cs typeface="Times New Roman"/>
                      </a:endParaRPr>
                    </a:p>
                  </a:txBody>
                  <a:tcPr marL="68580" marR="68580" marT="0" marB="0" anchor="ctr"/>
                </a:tc>
              </a:tr>
              <a:tr h="161120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11 𝛀, cảm kháng 100 𝛀, dung kháng 40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183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18434" name="Picture 21" descr="Description: C:\Users\Administrator\Pictures\vl2c\nguyen-ly-tao-thanh-va-hinh-thuc-hien-thi-hinh-anh-sieu-trong-y-khoa.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6853"/>
            <a:ext cx="2562225" cy="1712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331709"/>
      </p:ext>
    </p:extLst>
  </p:cSld>
  <p:clrMapOvr>
    <a:masterClrMapping/>
  </p:clrMapOvr>
  <p:transition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3218AC2-B3BA-4882-8E5F-580DF54ABD5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B7B9289-2580-4735-A838-65002271BF07}"/>
              </a:ext>
            </a:extLst>
          </p:cNvPr>
          <p:cNvSpPr/>
          <p:nvPr/>
        </p:nvSpPr>
        <p:spPr>
          <a:xfrm>
            <a:off x="4475355" y="6610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7FF9E551-B683-409C-B4A5-822335AC5D4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F0C1DA3-BF15-469C-9C87-4CA6491FB624}"/>
              </a:ext>
            </a:extLst>
          </p:cNvPr>
          <p:cNvSpPr txBox="1"/>
          <p:nvPr/>
        </p:nvSpPr>
        <p:spPr>
          <a:xfrm>
            <a:off x="2667000" y="541775"/>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188577219"/>
              </p:ext>
            </p:extLst>
          </p:nvPr>
        </p:nvGraphicFramePr>
        <p:xfrm>
          <a:off x="1090612" y="1072458"/>
          <a:ext cx="6962775" cy="3615342"/>
        </p:xfrm>
        <a:graphic>
          <a:graphicData uri="http://schemas.openxmlformats.org/drawingml/2006/table">
            <a:tbl>
              <a:tblPr>
                <a:tableStyleId>{5C22544A-7EE6-4342-B048-85BDC9FD1C3A}</a:tableStyleId>
              </a:tblPr>
              <a:tblGrid>
                <a:gridCol w="584899"/>
                <a:gridCol w="6377876"/>
              </a:tblGrid>
              <a:tr h="794249">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mô hình của thiết bị gì?</a:t>
                      </a:r>
                    </a:p>
                    <a:p>
                      <a:pPr>
                        <a:spcAft>
                          <a:spcPts val="0"/>
                        </a:spcAft>
                      </a:pPr>
                      <a:r>
                        <a:rPr lang="en-US" sz="1800">
                          <a:effectLst/>
                        </a:rPr>
                        <a:t>Ứng dụng từ hiện tượng vật lí nào?    </a:t>
                      </a:r>
                      <a:endParaRPr lang="en-US" sz="1800">
                        <a:effectLst/>
                        <a:latin typeface="VNI-Times"/>
                        <a:ea typeface="Times New Roman"/>
                        <a:cs typeface="Times New Roman"/>
                      </a:endParaRPr>
                    </a:p>
                  </a:txBody>
                  <a:tcPr marL="68580" marR="68580" marT="0" marB="0" anchor="ctr"/>
                </a:tc>
              </a:tr>
              <a:tr h="187468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28 𝛀, cảm kháng 50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0,1 A?</a:t>
                      </a:r>
                      <a:endParaRPr lang="en-US" sz="1800">
                        <a:effectLst/>
                        <a:latin typeface="VNI-Times"/>
                        <a:ea typeface="Times New Roman"/>
                        <a:cs typeface="Times New Roman"/>
                      </a:endParaRPr>
                    </a:p>
                  </a:txBody>
                  <a:tcPr marL="68580" marR="68580" marT="0" marB="0" anchor="ctr"/>
                </a:tc>
              </a:tr>
              <a:tr h="92158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thì để biến đổi điện áp từ 246 V thành 23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19457" name="Picture 23" descr="Description: C:\Users\Administrator\Pictures\vl2c\may phay xoay chieu.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73966" y="0"/>
            <a:ext cx="3048000" cy="1960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911271"/>
      </p:ext>
    </p:extLst>
  </p:cSld>
  <p:clrMapOvr>
    <a:masterClrMapping/>
  </p:clrMapOvr>
  <p:transition advClick="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9CD3CDB-BFA0-4CBB-BF3F-B0579235432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DE42C055-C2DF-44C9-B52C-2ACD1F5A36F7}"/>
              </a:ext>
            </a:extLst>
          </p:cNvPr>
          <p:cNvSpPr/>
          <p:nvPr/>
        </p:nvSpPr>
        <p:spPr>
          <a:xfrm>
            <a:off x="4689092"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DBCA3D66-1817-4056-B605-F0BB4775AB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F49E18E-5D96-4845-BB99-608C38B7E45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31999397"/>
              </p:ext>
            </p:extLst>
          </p:nvPr>
        </p:nvGraphicFramePr>
        <p:xfrm>
          <a:off x="709670" y="1144777"/>
          <a:ext cx="7138930" cy="3274327"/>
        </p:xfrm>
        <a:graphic>
          <a:graphicData uri="http://schemas.openxmlformats.org/drawingml/2006/table">
            <a:tbl>
              <a:tblPr>
                <a:tableStyleId>{5C22544A-7EE6-4342-B048-85BDC9FD1C3A}</a:tableStyleId>
              </a:tblPr>
              <a:tblGrid>
                <a:gridCol w="599697"/>
                <a:gridCol w="6539233"/>
              </a:tblGrid>
              <a:tr h="78626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Cầu vồng là do hiện tượng gì gây ra </a:t>
                      </a:r>
                      <a:r>
                        <a:rPr lang="en-US" sz="1800" smtClean="0">
                          <a:effectLst/>
                        </a:rPr>
                        <a:t>khi</a:t>
                      </a:r>
                    </a:p>
                    <a:p>
                      <a:pPr>
                        <a:lnSpc>
                          <a:spcPct val="115000"/>
                        </a:lnSpc>
                        <a:spcAft>
                          <a:spcPts val="0"/>
                        </a:spcAft>
                      </a:pPr>
                      <a:r>
                        <a:rPr lang="en-US" sz="1800" smtClean="0">
                          <a:effectLst/>
                        </a:rPr>
                        <a:t>ánh </a:t>
                      </a:r>
                      <a:r>
                        <a:rPr lang="en-US" sz="1800">
                          <a:effectLst/>
                        </a:rPr>
                        <a:t>sáng chiếu </a:t>
                      </a:r>
                      <a:r>
                        <a:rPr lang="en-US" sz="1800" smtClean="0">
                          <a:effectLst/>
                        </a:rPr>
                        <a:t>vào </a:t>
                      </a:r>
                      <a:r>
                        <a:rPr lang="en-US" sz="1800">
                          <a:effectLst/>
                        </a:rPr>
                        <a:t>hơi nước? </a:t>
                      </a:r>
                      <a:endParaRPr lang="en-US" sz="1800">
                        <a:effectLst/>
                        <a:latin typeface="VNI-Times"/>
                        <a:ea typeface="Times New Roman"/>
                        <a:cs typeface="Times New Roman"/>
                      </a:endParaRPr>
                    </a:p>
                  </a:txBody>
                  <a:tcPr marL="68580" marR="68580" marT="0" marB="0" anchor="ctr"/>
                </a:tc>
              </a:tr>
              <a:tr h="1402706">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i="1" smtClean="0">
                          <a:effectLst/>
                          <a:latin typeface="Times New Roman" pitchFamily="18" charset="0"/>
                          <a:cs typeface="Times New Roman" pitchFamily="18" charset="0"/>
                        </a:rPr>
                        <a:t>i </a:t>
                      </a:r>
                      <a:r>
                        <a:rPr lang="en-US" sz="1800" i="1">
                          <a:effectLst/>
                          <a:latin typeface="Times New Roman" pitchFamily="18" charset="0"/>
                          <a:cs typeface="Times New Roman" pitchFamily="18" charset="0"/>
                        </a:rPr>
                        <a:t>= 18 cos( 50𝛑t +  𝛑) (A)</a:t>
                      </a:r>
                      <a:endParaRPr lang="en-US" sz="1800" i="1">
                        <a:effectLst/>
                        <a:latin typeface="Times New Roman" pitchFamily="18" charset="0"/>
                        <a:ea typeface="Times New Roman"/>
                        <a:cs typeface="Times New Roman" pitchFamily="18" charset="0"/>
                      </a:endParaRPr>
                    </a:p>
                  </a:txBody>
                  <a:tcPr marL="68580" marR="68580" marT="0" marB="0" anchor="ctr"/>
                </a:tc>
              </a:tr>
              <a:tr h="108535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200 vòng thì để biến đổi điện áp từ 12 V thành 14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20481" name="Picture 24" descr="Description: C:\Users\Administrator\Pictures\vl2c\cau vong.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356390"/>
            <a:ext cx="2514600" cy="1576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931391"/>
      </p:ext>
    </p:extLst>
  </p:cSld>
  <p:clrMapOvr>
    <a:masterClrMapping/>
  </p:clrMapOvr>
  <p:transition advClick="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A0B0755-81B0-4F72-90D8-51B4BDB437F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74EA9588-1AA0-4A5D-B9C4-B7BCE8295921}"/>
              </a:ext>
            </a:extLst>
          </p:cNvPr>
          <p:cNvSpPr/>
          <p:nvPr/>
        </p:nvSpPr>
        <p:spPr>
          <a:xfrm>
            <a:off x="4475355"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BEA268F-79BA-4F37-B121-7CBFC17F2D7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2ABC5BA-4461-4E08-8594-B301571B519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11908543"/>
              </p:ext>
            </p:extLst>
          </p:nvPr>
        </p:nvGraphicFramePr>
        <p:xfrm>
          <a:off x="685800" y="1168646"/>
          <a:ext cx="7543800" cy="3552404"/>
        </p:xfrm>
        <a:graphic>
          <a:graphicData uri="http://schemas.openxmlformats.org/drawingml/2006/table">
            <a:tbl>
              <a:tblPr>
                <a:tableStyleId>{5C22544A-7EE6-4342-B048-85BDC9FD1C3A}</a:tableStyleId>
              </a:tblPr>
              <a:tblGrid>
                <a:gridCol w="633707"/>
                <a:gridCol w="6910093"/>
              </a:tblGrid>
              <a:tr h="75152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Hiện tượng này là hiện tượng gì?</a:t>
                      </a:r>
                    </a:p>
                    <a:p>
                      <a:pPr>
                        <a:spcAft>
                          <a:spcPts val="0"/>
                        </a:spcAft>
                      </a:pPr>
                      <a:r>
                        <a:rPr lang="en-US" sz="1800">
                          <a:effectLst/>
                        </a:rPr>
                        <a:t>Hãy nêu 1 ứng dụng từ hiện tượng này.</a:t>
                      </a:r>
                      <a:endParaRPr lang="en-US" sz="1800">
                        <a:effectLst/>
                        <a:latin typeface="VNI-Times"/>
                        <a:ea typeface="Times New Roman"/>
                        <a:cs typeface="Times New Roman"/>
                      </a:endParaRPr>
                    </a:p>
                  </a:txBody>
                  <a:tcPr marL="68580" marR="68580" marT="0" marB="0" anchor="ctr"/>
                </a:tc>
              </a:tr>
              <a:tr h="91165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268 vòng và cuộn thứ cấp quấn 36 vòng là máy tăng áp hay hạ áp? Cần đấu vào nguồn điện áp bao nhiêu để điện áp đầu ra đạt 12 V?</a:t>
                      </a:r>
                      <a:endParaRPr lang="en-US" sz="1800">
                        <a:effectLst/>
                        <a:latin typeface="VNI-Times"/>
                        <a:ea typeface="Times New Roman"/>
                        <a:cs typeface="Times New Roman"/>
                      </a:endParaRPr>
                    </a:p>
                  </a:txBody>
                  <a:tcPr marL="68580" marR="68580" marT="0" marB="0" anchor="ctr"/>
                </a:tc>
              </a:tr>
              <a:tr h="185447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16 𝛀, cảm kháng 7 𝛀, dung kháng 70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13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1505" name="Picture 26" descr="Description: C:\Users\Administrator\Pictures\vl2c\magnetcoilrot.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9800" y="92824"/>
            <a:ext cx="2212113" cy="1846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841958"/>
      </p:ext>
    </p:extLst>
  </p:cSld>
  <p:clrMapOvr>
    <a:masterClrMapping/>
  </p:clrMapOvr>
  <p:transition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1EE9EC3-8AC8-4B27-88E3-CE128D0D7192}"/>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4" action="ppaction://hlinksldjump" highlightClick="1"/>
            <a:extLst>
              <a:ext uri="{FF2B5EF4-FFF2-40B4-BE49-F238E27FC236}">
                <a16:creationId xmlns:a16="http://schemas.microsoft.com/office/drawing/2014/main" xmlns="" id="{1312B0BA-7979-45AF-B379-A817A742CE1A}"/>
              </a:ext>
            </a:extLst>
          </p:cNvPr>
          <p:cNvSpPr/>
          <p:nvPr/>
        </p:nvSpPr>
        <p:spPr>
          <a:xfrm>
            <a:off x="45720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5" action="ppaction://hlinksldjump"/>
            <a:extLst>
              <a:ext uri="{FF2B5EF4-FFF2-40B4-BE49-F238E27FC236}">
                <a16:creationId xmlns:a16="http://schemas.microsoft.com/office/drawing/2014/main" xmlns="" id="{443B6D99-BDCD-4E3E-9916-B0798239C4F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CDD91A2-F4CD-4437-B6B9-EBB4E9AE58D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22</a:t>
            </a:r>
          </a:p>
        </p:txBody>
      </p:sp>
      <p:pic>
        <p:nvPicPr>
          <p:cNvPr id="6" name="Picture 3">
            <a:hlinkClick r:id="rId4"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71105077"/>
              </p:ext>
            </p:extLst>
          </p:nvPr>
        </p:nvGraphicFramePr>
        <p:xfrm>
          <a:off x="1090613" y="1144549"/>
          <a:ext cx="6300787" cy="3518436"/>
        </p:xfrm>
        <a:graphic>
          <a:graphicData uri="http://schemas.openxmlformats.org/drawingml/2006/table">
            <a:tbl>
              <a:tblPr>
                <a:tableStyleId>{5C22544A-7EE6-4342-B048-85BDC9FD1C3A}</a:tableStyleId>
              </a:tblPr>
              <a:tblGrid>
                <a:gridCol w="529289"/>
                <a:gridCol w="5771498"/>
              </a:tblGrid>
              <a:tr h="1000381">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tần số lực cưỡng bức bằng tần số dao động </a:t>
                      </a:r>
                      <a:endParaRPr lang="en-US" sz="1800" smtClean="0">
                        <a:effectLst/>
                      </a:endParaRPr>
                    </a:p>
                    <a:p>
                      <a:pPr>
                        <a:lnSpc>
                          <a:spcPct val="115000"/>
                        </a:lnSpc>
                        <a:spcAft>
                          <a:spcPts val="0"/>
                        </a:spcAft>
                      </a:pPr>
                      <a:r>
                        <a:rPr lang="en-US" sz="1800" smtClean="0">
                          <a:effectLst/>
                        </a:rPr>
                        <a:t>riêng của </a:t>
                      </a:r>
                      <a:r>
                        <a:rPr lang="en-US" sz="1800">
                          <a:effectLst/>
                        </a:rPr>
                        <a:t>hệ thì biên độ dao động tăng đến cực </a:t>
                      </a:r>
                      <a:r>
                        <a:rPr lang="en-US" sz="1800" smtClean="0">
                          <a:effectLst/>
                        </a:rPr>
                        <a:t/>
                      </a:r>
                      <a:br>
                        <a:rPr lang="en-US" sz="1800" smtClean="0">
                          <a:effectLst/>
                        </a:rPr>
                      </a:br>
                      <a:r>
                        <a:rPr lang="en-US" sz="1800" smtClean="0">
                          <a:effectLst/>
                        </a:rPr>
                        <a:t>đại </a:t>
                      </a:r>
                      <a:r>
                        <a:rPr lang="en-US" sz="1800">
                          <a:effectLst/>
                        </a:rPr>
                        <a:t>là hiện tượng gì?</a:t>
                      </a:r>
                      <a:endParaRPr lang="en-US" sz="1800">
                        <a:effectLst/>
                        <a:latin typeface="VNI-Times"/>
                        <a:ea typeface="Times New Roman"/>
                        <a:cs typeface="Times New Roman"/>
                      </a:endParaRPr>
                    </a:p>
                  </a:txBody>
                  <a:tcPr marL="68580" marR="68580" marT="0" marB="0" anchor="ctr"/>
                </a:tc>
              </a:tr>
              <a:tr h="1517674">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54 cos( 110𝛑 t +  0,4𝛑 ) (V)</a:t>
                      </a:r>
                      <a:endParaRPr lang="en-US" sz="1800" i="1">
                        <a:effectLst/>
                        <a:latin typeface="Times New Roman" pitchFamily="18" charset="0"/>
                        <a:ea typeface="Times New Roman"/>
                        <a:cs typeface="Times New Roman" pitchFamily="18" charset="0"/>
                      </a:endParaRPr>
                    </a:p>
                  </a:txBody>
                  <a:tcPr marL="68580" marR="68580" marT="0" marB="0" anchor="ctr"/>
                </a:tc>
              </a:tr>
              <a:tr h="100038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300 vòng thì để biến đổi điện áp từ 10 V thành 40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8" name="Screen Recording 3">
            <a:hlinkClick r:id="" action="ppaction://media"/>
            <a:extLst>
              <a:ext uri="{FF2B5EF4-FFF2-40B4-BE49-F238E27FC236}">
                <a16:creationId xmlns="" xmlns:a16="http://schemas.microsoft.com/office/drawing/2014/main" id="{9EFD86B8-9C42-4AA2-90C7-3831BB089D76}"/>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6172200" y="590550"/>
            <a:ext cx="2466900" cy="1751038"/>
          </a:xfrm>
          <a:prstGeom prst="rect">
            <a:avLst/>
          </a:prstGeom>
        </p:spPr>
      </p:pic>
    </p:spTree>
    <p:extLst>
      <p:ext uri="{BB962C8B-B14F-4D97-AF65-F5344CB8AC3E}">
        <p14:creationId xmlns:p14="http://schemas.microsoft.com/office/powerpoint/2010/main" val="2143945495"/>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3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8"/>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3E892E1-B9EA-4B95-9F92-0F0A09A205C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190C5C8C-2F19-4F4D-A47B-A8DB44E5328B}"/>
              </a:ext>
            </a:extLst>
          </p:cNvPr>
          <p:cNvSpPr/>
          <p:nvPr/>
        </p:nvSpPr>
        <p:spPr>
          <a:xfrm>
            <a:off x="4602006"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AE925ACA-2243-4DD4-B02C-9408F6A78B6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12C3487-01B8-4E8A-A4FE-1651EA73BE1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631356403"/>
              </p:ext>
            </p:extLst>
          </p:nvPr>
        </p:nvGraphicFramePr>
        <p:xfrm>
          <a:off x="1090613" y="1038226"/>
          <a:ext cx="6834188" cy="3438524"/>
        </p:xfrm>
        <a:graphic>
          <a:graphicData uri="http://schemas.openxmlformats.org/drawingml/2006/table">
            <a:tbl>
              <a:tblPr>
                <a:tableStyleId>{5C22544A-7EE6-4342-B048-85BDC9FD1C3A}</a:tableStyleId>
              </a:tblPr>
              <a:tblGrid>
                <a:gridCol w="574097"/>
                <a:gridCol w="6260091"/>
              </a:tblGrid>
              <a:tr h="76845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Thí nghiệm trong hình về hiện tượng gì? </a:t>
                      </a:r>
                      <a:endParaRPr lang="en-US" sz="1800">
                        <a:effectLst/>
                        <a:latin typeface="VNI-Times"/>
                        <a:ea typeface="Times New Roman"/>
                        <a:cs typeface="Times New Roman"/>
                      </a:endParaRPr>
                    </a:p>
                  </a:txBody>
                  <a:tcPr marL="68580" marR="68580" marT="0" marB="0" anchor="ctr"/>
                </a:tc>
              </a:tr>
              <a:tr h="160929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gn="ctr">
                        <a:lnSpc>
                          <a:spcPct val="115000"/>
                        </a:lnSpc>
                        <a:spcAft>
                          <a:spcPts val="0"/>
                        </a:spcAft>
                      </a:pPr>
                      <a:r>
                        <a:rPr lang="en-US" sz="1800">
                          <a:effectLst/>
                        </a:rPr>
                        <a:t> </a:t>
                      </a:r>
                      <a:r>
                        <a:rPr lang="en-US" sz="1800" i="1">
                          <a:effectLst/>
                          <a:latin typeface="Times New Roman" pitchFamily="18" charset="0"/>
                          <a:cs typeface="Times New Roman" pitchFamily="18" charset="0"/>
                        </a:rPr>
                        <a:t>i = 40 cos(6𝛑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7𝛑 ) (A)</a:t>
                      </a:r>
                      <a:endParaRPr lang="en-US" sz="1800" i="1">
                        <a:effectLst/>
                        <a:latin typeface="Times New Roman" pitchFamily="18" charset="0"/>
                        <a:ea typeface="Times New Roman"/>
                        <a:cs typeface="Times New Roman" pitchFamily="18" charset="0"/>
                      </a:endParaRPr>
                    </a:p>
                  </a:txBody>
                  <a:tcPr marL="68580" marR="68580" marT="0" marB="0" anchor="ctr"/>
                </a:tc>
              </a:tr>
              <a:tr h="106077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3455 vòng thì để biến đổi điện áp từ 12 V thành 35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23553" name="Picture 27" descr="Description: C:\Users\Administrator\Pictures\vl2c\giao thoa nuoc.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479737"/>
            <a:ext cx="2362200" cy="132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871091"/>
      </p:ext>
    </p:extLst>
  </p:cSld>
  <p:clrMapOvr>
    <a:masterClrMapping/>
  </p:clrMapOvr>
  <p:transition advClick="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8A469BD2-5648-433E-A8D8-E5675CBF31A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F108629-3336-4A63-8750-9EDCDBDE47A8}"/>
              </a:ext>
            </a:extLst>
          </p:cNvPr>
          <p:cNvSpPr/>
          <p:nvPr/>
        </p:nvSpPr>
        <p:spPr>
          <a:xfrm>
            <a:off x="4440046"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9770FAE-3F25-4939-A4BC-BE2B00D2C6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46E0273-F7B0-4A4E-B30B-8B17C0165F3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66507029"/>
              </p:ext>
            </p:extLst>
          </p:nvPr>
        </p:nvGraphicFramePr>
        <p:xfrm>
          <a:off x="1090612" y="1200150"/>
          <a:ext cx="6962775" cy="3345666"/>
        </p:xfrm>
        <a:graphic>
          <a:graphicData uri="http://schemas.openxmlformats.org/drawingml/2006/table">
            <a:tbl>
              <a:tblPr>
                <a:tableStyleId>{5C22544A-7EE6-4342-B048-85BDC9FD1C3A}</a:tableStyleId>
              </a:tblPr>
              <a:tblGrid>
                <a:gridCol w="584899"/>
                <a:gridCol w="6377876"/>
              </a:tblGrid>
              <a:tr h="76744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thí nghiệm về hiện tượng gì?</a:t>
                      </a:r>
                      <a:endParaRPr lang="en-US" sz="1800">
                        <a:effectLst/>
                        <a:latin typeface="VNI-Times"/>
                        <a:ea typeface="Times New Roman"/>
                        <a:cs typeface="Times New Roman"/>
                      </a:endParaRPr>
                    </a:p>
                  </a:txBody>
                  <a:tcPr marL="68580" marR="68580" marT="0" marB="0" anchor="ctr"/>
                </a:tc>
              </a:tr>
              <a:tr h="160717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2 cos( 4𝛑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15𝛑 ) (V)</a:t>
                      </a:r>
                      <a:endParaRPr lang="en-US" sz="1800" i="1">
                        <a:effectLst/>
                        <a:latin typeface="Times New Roman" pitchFamily="18" charset="0"/>
                        <a:ea typeface="Times New Roman"/>
                        <a:cs typeface="Times New Roman" pitchFamily="18" charset="0"/>
                      </a:endParaRPr>
                    </a:p>
                  </a:txBody>
                  <a:tcPr marL="68580" marR="68580" marT="0" marB="0" anchor="ctr"/>
                </a:tc>
              </a:tr>
              <a:tr h="97105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325 vòng và cuộn thứ cấp quấn 287 vòng là máy tăng áp hay hạ áp? Khi đấu vào nguồn 250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24577" name="Picture 9"/>
          <p:cNvPicPr>
            <a:picLocks noChangeAspect="1" noChangeArrowheads="1"/>
          </p:cNvPicPr>
          <p:nvPr/>
        </p:nvPicPr>
        <p:blipFill>
          <a:blip r:embed="rId6">
            <a:lum contrast="-12000"/>
            <a:extLst>
              <a:ext uri="{28A0092B-C50C-407E-A947-70E740481C1C}">
                <a14:useLocalDpi xmlns:a14="http://schemas.microsoft.com/office/drawing/2010/main" val="0"/>
              </a:ext>
            </a:extLst>
          </a:blip>
          <a:srcRect t="13387"/>
          <a:stretch>
            <a:fillRect/>
          </a:stretch>
        </p:blipFill>
        <p:spPr bwMode="auto">
          <a:xfrm>
            <a:off x="5238246" y="692518"/>
            <a:ext cx="3432061" cy="1567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829868"/>
      </p:ext>
    </p:extLst>
  </p:cSld>
  <p:clrMapOvr>
    <a:masterClrMapping/>
  </p:clrMapOvr>
  <p:transition advClick="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D809C64-9145-4C9F-B34B-983D07EECE5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8C10722F-2911-47FF-869F-C3ADDD556FA2}"/>
              </a:ext>
            </a:extLst>
          </p:cNvPr>
          <p:cNvSpPr/>
          <p:nvPr/>
        </p:nvSpPr>
        <p:spPr>
          <a:xfrm>
            <a:off x="4246755"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C7B94E12-F6ED-45EB-BE8A-F4060A1A208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B3B6310-E44A-40C5-BC3A-35D31B995CA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46876544"/>
              </p:ext>
            </p:extLst>
          </p:nvPr>
        </p:nvGraphicFramePr>
        <p:xfrm>
          <a:off x="1090612" y="1144547"/>
          <a:ext cx="6962775" cy="3518438"/>
        </p:xfrm>
        <a:graphic>
          <a:graphicData uri="http://schemas.openxmlformats.org/drawingml/2006/table">
            <a:tbl>
              <a:tblPr>
                <a:tableStyleId>{5C22544A-7EE6-4342-B048-85BDC9FD1C3A}</a:tableStyleId>
              </a:tblPr>
              <a:tblGrid>
                <a:gridCol w="584899"/>
                <a:gridCol w="6377876"/>
              </a:tblGrid>
              <a:tr h="678140">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Người lão thị và viễn thị khi cần đọc sách </a:t>
                      </a:r>
                      <a:endParaRPr lang="en-US" sz="1800" smtClean="0">
                        <a:effectLst/>
                      </a:endParaRPr>
                    </a:p>
                    <a:p>
                      <a:pPr>
                        <a:lnSpc>
                          <a:spcPct val="115000"/>
                        </a:lnSpc>
                        <a:spcAft>
                          <a:spcPts val="0"/>
                        </a:spcAft>
                      </a:pPr>
                      <a:r>
                        <a:rPr lang="en-US" sz="1800" smtClean="0">
                          <a:effectLst/>
                        </a:rPr>
                        <a:t>gần </a:t>
                      </a:r>
                      <a:r>
                        <a:rPr lang="en-US" sz="1800">
                          <a:effectLst/>
                        </a:rPr>
                        <a:t>mặt phải đeo loại kính gì? </a:t>
                      </a:r>
                      <a:endParaRPr lang="en-US" sz="1800">
                        <a:effectLst/>
                        <a:latin typeface="VNI-Times"/>
                        <a:ea typeface="Times New Roman"/>
                        <a:cs typeface="Times New Roman"/>
                      </a:endParaRPr>
                    </a:p>
                  </a:txBody>
                  <a:tcPr marL="68580" marR="68580" marT="0" marB="0" anchor="ctr"/>
                </a:tc>
              </a:tr>
              <a:tr h="142014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a:t>
                      </a:r>
                      <a:r>
                        <a:rPr lang="en-US" sz="1800">
                          <a:effectLst/>
                        </a:rPr>
                        <a:t> = 56 cos( 24𝛑t +  2𝛑) (A)</a:t>
                      </a:r>
                      <a:endParaRPr lang="en-US" sz="1800">
                        <a:effectLst/>
                        <a:latin typeface="VNI-Times"/>
                        <a:ea typeface="Times New Roman"/>
                        <a:cs typeface="Times New Roman"/>
                      </a:endParaRPr>
                    </a:p>
                  </a:txBody>
                  <a:tcPr marL="68580" marR="68580" marT="0" marB="0" anchor="ctr"/>
                </a:tc>
              </a:tr>
              <a:tr h="142014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39 𝛀, cảm kháng 100 𝛀, dung kháng 20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25601" name="Picture 4105" descr="Description: C:\Users\Administrator\Pictures\vl2c\20190827_083545_215249_can-thi.max-800x80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216562"/>
            <a:ext cx="2438400" cy="1618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9696033"/>
      </p:ext>
    </p:extLst>
  </p:cSld>
  <p:clrMapOvr>
    <a:masterClrMapping/>
  </p:clrMapOvr>
  <p:transition advClick="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6FBE5EB-4ED8-4D6D-BDB3-7C292F46A3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671B8A0-DDCC-4AE8-A953-606E9F4C98F6}"/>
              </a:ext>
            </a:extLst>
          </p:cNvPr>
          <p:cNvSpPr/>
          <p:nvPr/>
        </p:nvSpPr>
        <p:spPr>
          <a:xfrm>
            <a:off x="43434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292085C-0F81-47E6-B0BC-32E68FA849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E79EE77-0980-42F3-A94C-A91B544DF4E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103702929"/>
              </p:ext>
            </p:extLst>
          </p:nvPr>
        </p:nvGraphicFramePr>
        <p:xfrm>
          <a:off x="1090612" y="1144547"/>
          <a:ext cx="6962775" cy="3666937"/>
        </p:xfrm>
        <a:graphic>
          <a:graphicData uri="http://schemas.openxmlformats.org/drawingml/2006/table">
            <a:tbl>
              <a:tblPr>
                <a:tableStyleId>{5C22544A-7EE6-4342-B048-85BDC9FD1C3A}</a:tableStyleId>
              </a:tblPr>
              <a:tblGrid>
                <a:gridCol w="584899"/>
                <a:gridCol w="6377876"/>
              </a:tblGrid>
              <a:tr h="87215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mắt không thể nhìn rõ những </a:t>
                      </a:r>
                      <a:r>
                        <a:rPr lang="en-US" sz="1800" smtClean="0">
                          <a:effectLst/>
                        </a:rPr>
                        <a:t>vật</a:t>
                      </a:r>
                    </a:p>
                    <a:p>
                      <a:pPr>
                        <a:lnSpc>
                          <a:spcPct val="115000"/>
                        </a:lnSpc>
                        <a:spcAft>
                          <a:spcPts val="0"/>
                        </a:spcAft>
                      </a:pPr>
                      <a:r>
                        <a:rPr lang="en-US" sz="1800" smtClean="0">
                          <a:effectLst/>
                        </a:rPr>
                        <a:t> </a:t>
                      </a:r>
                      <a:r>
                        <a:rPr lang="en-US" sz="1800">
                          <a:effectLst/>
                        </a:rPr>
                        <a:t>ở xa như mắt thường là mắt bị tật gì?</a:t>
                      </a:r>
                    </a:p>
                    <a:p>
                      <a:pPr>
                        <a:lnSpc>
                          <a:spcPct val="115000"/>
                        </a:lnSpc>
                        <a:spcAft>
                          <a:spcPts val="0"/>
                        </a:spcAft>
                      </a:pPr>
                      <a:r>
                        <a:rPr lang="en-US" sz="1800">
                          <a:effectLst/>
                        </a:rPr>
                        <a:t>Đeo loại kính gì để nhìn rõ? </a:t>
                      </a:r>
                      <a:endParaRPr lang="en-US" sz="1800">
                        <a:effectLst/>
                        <a:latin typeface="VNI-Times"/>
                        <a:ea typeface="Times New Roman"/>
                        <a:cs typeface="Times New Roman"/>
                      </a:endParaRPr>
                    </a:p>
                  </a:txBody>
                  <a:tcPr marL="68580" marR="68580" marT="0" marB="0" anchor="ctr"/>
                </a:tc>
              </a:tr>
              <a:tr h="87215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thì để biến đổi điện áp từ 246 V thành 23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r h="177412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16 𝛀, cảm kháng 100 𝛀, dung kháng 37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0,2 A?</a:t>
                      </a:r>
                      <a:endParaRPr lang="en-US" sz="1800">
                        <a:effectLst/>
                        <a:latin typeface="VNI-Times"/>
                        <a:ea typeface="Times New Roman"/>
                        <a:cs typeface="Times New Roman"/>
                      </a:endParaRPr>
                    </a:p>
                  </a:txBody>
                  <a:tcPr marL="68580" marR="68580" marT="0" marB="0" anchor="ctr"/>
                </a:tc>
              </a:tr>
            </a:tbl>
          </a:graphicData>
        </a:graphic>
      </p:graphicFrame>
      <p:pic>
        <p:nvPicPr>
          <p:cNvPr id="26625" name="Picture 31" descr="Description: C:\Users\Administrator\Pictures\vl2c\canth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553998"/>
            <a:ext cx="2602636" cy="1474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109121"/>
      </p:ext>
    </p:extLst>
  </p:cSld>
  <p:clrMapOvr>
    <a:masterClrMapping/>
  </p:clrMapOvr>
  <p:transition advClick="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14417A8-3682-465B-B7F5-C3565D10F09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BAB2F3F-8734-4673-8FC7-8EEEBDC6A355}"/>
              </a:ext>
            </a:extLst>
          </p:cNvPr>
          <p:cNvSpPr/>
          <p:nvPr/>
        </p:nvSpPr>
        <p:spPr>
          <a:xfrm>
            <a:off x="4660063" y="5391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D3BDD310-1D98-4C9E-B048-6BD1D9591F6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8BE33C5-A88E-4DA9-AD4C-BF5EAE288E4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547851663"/>
              </p:ext>
            </p:extLst>
          </p:nvPr>
        </p:nvGraphicFramePr>
        <p:xfrm>
          <a:off x="838200" y="1148679"/>
          <a:ext cx="6962775" cy="3514012"/>
        </p:xfrm>
        <a:graphic>
          <a:graphicData uri="http://schemas.openxmlformats.org/drawingml/2006/table">
            <a:tbl>
              <a:tblPr>
                <a:tableStyleId>{5C22544A-7EE6-4342-B048-85BDC9FD1C3A}</a:tableStyleId>
              </a:tblPr>
              <a:tblGrid>
                <a:gridCol w="584899"/>
                <a:gridCol w="6377876"/>
              </a:tblGrid>
              <a:tr h="58812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mô tả nguyên lý hoạt động </a:t>
                      </a:r>
                      <a:r>
                        <a:rPr lang="en-US" sz="1800" smtClean="0">
                          <a:effectLst/>
                        </a:rPr>
                        <a:t/>
                      </a:r>
                      <a:br>
                        <a:rPr lang="en-US" sz="1800" smtClean="0">
                          <a:effectLst/>
                        </a:rPr>
                      </a:br>
                      <a:r>
                        <a:rPr lang="en-US" sz="1800" smtClean="0">
                          <a:effectLst/>
                        </a:rPr>
                        <a:t>máy </a:t>
                      </a:r>
                      <a:r>
                        <a:rPr lang="en-US" sz="1800">
                          <a:effectLst/>
                        </a:rPr>
                        <a:t>gì? </a:t>
                      </a:r>
                      <a:endParaRPr lang="en-US" sz="1800">
                        <a:effectLst/>
                        <a:latin typeface="VNI-Times"/>
                        <a:ea typeface="Times New Roman"/>
                        <a:cs typeface="Times New Roman"/>
                      </a:endParaRPr>
                    </a:p>
                  </a:txBody>
                  <a:tcPr marL="68580" marR="68580" marT="0" marB="0" anchor="ctr"/>
                </a:tc>
              </a:tr>
              <a:tr h="1231638">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a:effectLst/>
                        </a:rPr>
                        <a:t>u = 40 cos( 20𝛑 t +  0,4𝛑 ) (V)</a:t>
                      </a:r>
                      <a:endParaRPr lang="en-US" sz="1800">
                        <a:effectLst/>
                        <a:latin typeface="VNI-Times"/>
                        <a:ea typeface="Times New Roman"/>
                        <a:cs typeface="Times New Roman"/>
                      </a:endParaRPr>
                    </a:p>
                  </a:txBody>
                  <a:tcPr marL="68580" marR="68580" marT="0" marB="0" anchor="ctr"/>
                </a:tc>
              </a:tr>
              <a:tr h="165143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100 𝛀, dung kháng 65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370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7649" name="Picture 4096"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276999"/>
            <a:ext cx="2643092" cy="1505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743387"/>
      </p:ext>
    </p:extLst>
  </p:cSld>
  <p:clrMapOvr>
    <a:masterClrMapping/>
  </p:clrMapOvr>
  <p:transition advClick="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AC7506C-71FB-4A8B-838E-46E82D7779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E471AFA6-5DC7-4B79-A1A3-41E4B74CF259}"/>
              </a:ext>
            </a:extLst>
          </p:cNvPr>
          <p:cNvSpPr/>
          <p:nvPr/>
        </p:nvSpPr>
        <p:spPr>
          <a:xfrm>
            <a:off x="4343400"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F1367FE-66B8-4B8C-A610-1CECCAF7C05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99F43BA-D21A-499B-8542-251E0A547EC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532149962"/>
              </p:ext>
            </p:extLst>
          </p:nvPr>
        </p:nvGraphicFramePr>
        <p:xfrm>
          <a:off x="1090612" y="1144549"/>
          <a:ext cx="6962775" cy="3541750"/>
        </p:xfrm>
        <a:graphic>
          <a:graphicData uri="http://schemas.openxmlformats.org/drawingml/2006/table">
            <a:tbl>
              <a:tblPr>
                <a:tableStyleId>{5C22544A-7EE6-4342-B048-85BDC9FD1C3A}</a:tableStyleId>
              </a:tblPr>
              <a:tblGrid>
                <a:gridCol w="584899"/>
                <a:gridCol w="6377876"/>
              </a:tblGrid>
              <a:tr h="93205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mô hình của thiết bị gì?</a:t>
                      </a:r>
                    </a:p>
                    <a:p>
                      <a:pPr>
                        <a:lnSpc>
                          <a:spcPct val="115000"/>
                        </a:lnSpc>
                        <a:spcAft>
                          <a:spcPts val="0"/>
                        </a:spcAft>
                      </a:pPr>
                      <a:r>
                        <a:rPr lang="en-US" sz="1800">
                          <a:effectLst/>
                        </a:rPr>
                        <a:t>Ứng dụng từ hiện tượng vật lí nào?    </a:t>
                      </a:r>
                      <a:endParaRPr lang="en-US" sz="1800">
                        <a:effectLst/>
                        <a:latin typeface="VNI-Times"/>
                        <a:ea typeface="Times New Roman"/>
                        <a:cs typeface="Times New Roman"/>
                      </a:endParaRPr>
                    </a:p>
                  </a:txBody>
                  <a:tcPr marL="68580" marR="68580" marT="0" marB="0" anchor="ctr"/>
                </a:tc>
              </a:tr>
              <a:tr h="1572906">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40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r h="103678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246 vòng và cuộn thứ cấp quấn 24 vòng là máy tăng áp hay hạ áp? Cần đấu vào nguồn điện áp bao nhiêu để điện áp đầu ra đạt 54 V?</a:t>
                      </a:r>
                      <a:endParaRPr lang="en-US" sz="1800">
                        <a:effectLst/>
                        <a:latin typeface="VNI-Times"/>
                        <a:ea typeface="Times New Roman"/>
                        <a:cs typeface="Times New Roman"/>
                      </a:endParaRPr>
                    </a:p>
                  </a:txBody>
                  <a:tcPr marL="68580" marR="68580" marT="0" marB="0" anchor="ctr"/>
                </a:tc>
              </a:tr>
            </a:tbl>
          </a:graphicData>
        </a:graphic>
      </p:graphicFrame>
      <p:pic>
        <p:nvPicPr>
          <p:cNvPr id="28673" name="Picture 4104" descr="Description: C:\Users\Administrator\Pictures\vl2c\may phay xoay chieu.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445724"/>
            <a:ext cx="2576098"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4366"/>
      </p:ext>
    </p:extLst>
  </p:cSld>
  <p:clrMapOvr>
    <a:masterClrMapping/>
  </p:clrMapOvr>
  <p:transition advClick="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697A133-C210-4DBB-8994-9D03B72B2A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F39209A-A8FA-4458-B67C-7DCC9BF74C2C}"/>
              </a:ext>
            </a:extLst>
          </p:cNvPr>
          <p:cNvSpPr/>
          <p:nvPr/>
        </p:nvSpPr>
        <p:spPr>
          <a:xfrm>
            <a:off x="4343400"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5EA7153E-F195-4801-9268-994C96A33CB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24421E1-D7E1-40D2-A207-8BB75A33485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50014430"/>
              </p:ext>
            </p:extLst>
          </p:nvPr>
        </p:nvGraphicFramePr>
        <p:xfrm>
          <a:off x="1090612" y="1047750"/>
          <a:ext cx="6962775" cy="3638549"/>
        </p:xfrm>
        <a:graphic>
          <a:graphicData uri="http://schemas.openxmlformats.org/drawingml/2006/table">
            <a:tbl>
              <a:tblPr>
                <a:tableStyleId>{5C22544A-7EE6-4342-B048-85BDC9FD1C3A}</a:tableStyleId>
              </a:tblPr>
              <a:tblGrid>
                <a:gridCol w="584899"/>
                <a:gridCol w="6377876"/>
              </a:tblGrid>
              <a:tr h="1034532">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ánh sáng trắng chiếu vào lăng kính thì </a:t>
                      </a:r>
                      <a:r>
                        <a:rPr lang="en-US" sz="1800" smtClean="0">
                          <a:effectLst/>
                        </a:rPr>
                        <a:t/>
                      </a:r>
                      <a:br>
                        <a:rPr lang="en-US" sz="1800" smtClean="0">
                          <a:effectLst/>
                        </a:rPr>
                      </a:br>
                      <a:r>
                        <a:rPr lang="en-US" sz="1800" smtClean="0">
                          <a:effectLst/>
                        </a:rPr>
                        <a:t>xuất </a:t>
                      </a:r>
                      <a:r>
                        <a:rPr lang="en-US" sz="1800">
                          <a:effectLst/>
                        </a:rPr>
                        <a:t>hiện hiện tượng này gọi là gì?</a:t>
                      </a:r>
                    </a:p>
                    <a:p>
                      <a:pPr>
                        <a:lnSpc>
                          <a:spcPct val="115000"/>
                        </a:lnSpc>
                        <a:spcAft>
                          <a:spcPts val="0"/>
                        </a:spcAft>
                      </a:pPr>
                      <a:r>
                        <a:rPr lang="en-US" sz="1800">
                          <a:effectLst/>
                        </a:rPr>
                        <a:t>Nêu 1 thiết bị ứng dụng của hiện tượng này. </a:t>
                      </a:r>
                      <a:endParaRPr lang="en-US" sz="1800">
                        <a:effectLst/>
                        <a:latin typeface="VNI-Times"/>
                        <a:ea typeface="Times New Roman"/>
                        <a:cs typeface="Times New Roman"/>
                      </a:endParaRPr>
                    </a:p>
                  </a:txBody>
                  <a:tcPr marL="68580" marR="68580" marT="0" marB="0" anchor="ctr"/>
                </a:tc>
              </a:tr>
              <a:tr h="156948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gn="ctr">
                        <a:lnSpc>
                          <a:spcPct val="115000"/>
                        </a:lnSpc>
                        <a:spcAft>
                          <a:spcPts val="0"/>
                        </a:spcAft>
                      </a:pPr>
                      <a:r>
                        <a:rPr lang="en-US" sz="1800" i="1">
                          <a:effectLst/>
                          <a:latin typeface="Times New Roman" pitchFamily="18" charset="0"/>
                          <a:cs typeface="Times New Roman" pitchFamily="18" charset="0"/>
                        </a:rPr>
                        <a:t> i </a:t>
                      </a:r>
                      <a:r>
                        <a:rPr lang="en-US" sz="1800">
                          <a:effectLst/>
                        </a:rPr>
                        <a:t>= 40 cos( 26𝛑 t </a:t>
                      </a:r>
                      <a:r>
                        <a:rPr lang="en-US" sz="1800">
                          <a:effectLst/>
                          <a:sym typeface="Symbol"/>
                        </a:rPr>
                        <a:t></a:t>
                      </a:r>
                      <a:r>
                        <a:rPr lang="en-US" sz="1800">
                          <a:effectLst/>
                        </a:rPr>
                        <a:t>  𝛑 ) (A)</a:t>
                      </a:r>
                      <a:endParaRPr lang="en-US" sz="1800">
                        <a:effectLst/>
                        <a:latin typeface="VNI-Times"/>
                        <a:ea typeface="Times New Roman"/>
                        <a:cs typeface="Times New Roman"/>
                      </a:endParaRPr>
                    </a:p>
                  </a:txBody>
                  <a:tcPr marL="68580" marR="68580" marT="0" marB="0" anchor="ctr"/>
                </a:tc>
              </a:tr>
              <a:tr h="1034532">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90 vòng và cuộn thứ cấp quấn 200 vòng là máy tăng áp hay hạ áp? Cần 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bl>
          </a:graphicData>
        </a:graphic>
      </p:graphicFrame>
      <p:pic>
        <p:nvPicPr>
          <p:cNvPr id="29697" name="Picture 4" descr="Description: Displum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666750"/>
            <a:ext cx="2499014"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102765"/>
      </p:ext>
    </p:extLst>
  </p:cSld>
  <p:clrMapOvr>
    <a:masterClrMapping/>
  </p:clrMapOvr>
  <p:transition advClick="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2E85295-0A80-45C4-B3EC-80EEEC42381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3A4CA2F-546B-45DD-AD7D-BC92C3AF245E}"/>
              </a:ext>
            </a:extLst>
          </p:cNvPr>
          <p:cNvSpPr/>
          <p:nvPr/>
        </p:nvSpPr>
        <p:spPr>
          <a:xfrm>
            <a:off x="4553858" y="5848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484FB687-AC77-4E77-9CE9-F3D001DBEC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570F45C3-A469-43E3-BA05-E23B140E6E6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048991285"/>
              </p:ext>
            </p:extLst>
          </p:nvPr>
        </p:nvGraphicFramePr>
        <p:xfrm>
          <a:off x="1090612" y="1144548"/>
          <a:ext cx="6962775" cy="3518436"/>
        </p:xfrm>
        <a:graphic>
          <a:graphicData uri="http://schemas.openxmlformats.org/drawingml/2006/table">
            <a:tbl>
              <a:tblPr>
                <a:tableStyleId>{5C22544A-7EE6-4342-B048-85BDC9FD1C3A}</a:tableStyleId>
              </a:tblPr>
              <a:tblGrid>
                <a:gridCol w="584899"/>
                <a:gridCol w="6377876"/>
              </a:tblGrid>
              <a:tr h="78631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cạnh mô tả hiện tượng gì? </a:t>
                      </a:r>
                      <a:endParaRPr lang="en-US" sz="1800">
                        <a:effectLst/>
                        <a:latin typeface="VNI-Times"/>
                        <a:ea typeface="Times New Roman"/>
                        <a:cs typeface="Times New Roman"/>
                      </a:endParaRPr>
                    </a:p>
                  </a:txBody>
                  <a:tcPr marL="68580" marR="68580" marT="0" marB="0" anchor="ctr"/>
                </a:tc>
              </a:tr>
              <a:tr h="108542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347 vòng và cuộn thứ cấp quấn 2789 vòng là máy tăng áp hay hạ áp? Cần đấu vào nguồn điện áp bao nhiêu để điện áp đầu ra đạt 54 V?</a:t>
                      </a:r>
                      <a:endParaRPr lang="en-US" sz="1800">
                        <a:effectLst/>
                        <a:latin typeface="VNI-Times"/>
                        <a:ea typeface="Times New Roman"/>
                        <a:cs typeface="Times New Roman"/>
                      </a:endParaRPr>
                    </a:p>
                  </a:txBody>
                  <a:tcPr marL="68580" marR="68580" marT="0" marB="0" anchor="ctr"/>
                </a:tc>
              </a:tr>
              <a:tr h="164669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100 𝛀, dung kháng 65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30721" name="Picture 4103" descr="Description: C:\Users\Administrator\Pictures\vl2c\harmonic_damped.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742950"/>
            <a:ext cx="3045142" cy="1208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087108"/>
      </p:ext>
    </p:extLst>
  </p:cSld>
  <p:clrMapOvr>
    <a:masterClrMapping/>
  </p:clrMapOvr>
  <p:transition advClick="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6556776-6F83-42C6-832A-8B88495DC64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74649F65-9ADC-4EE8-A9C2-3C8F560A1010}"/>
              </a:ext>
            </a:extLst>
          </p:cNvPr>
          <p:cNvSpPr/>
          <p:nvPr/>
        </p:nvSpPr>
        <p:spPr>
          <a:xfrm>
            <a:off x="4343400"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EFFE89C6-916B-41C9-B12A-8060B05A298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C05B41F-56F9-466D-8E65-470D7FA7D8E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15774228"/>
              </p:ext>
            </p:extLst>
          </p:nvPr>
        </p:nvGraphicFramePr>
        <p:xfrm>
          <a:off x="1090612" y="1144548"/>
          <a:ext cx="6962775" cy="3528744"/>
        </p:xfrm>
        <a:graphic>
          <a:graphicData uri="http://schemas.openxmlformats.org/drawingml/2006/table">
            <a:tbl>
              <a:tblPr>
                <a:tableStyleId>{5C22544A-7EE6-4342-B048-85BDC9FD1C3A}</a:tableStyleId>
              </a:tblPr>
              <a:tblGrid>
                <a:gridCol w="584899"/>
                <a:gridCol w="6377876"/>
              </a:tblGrid>
              <a:tr h="678140">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là ứng dụng của loại tia nào? </a:t>
                      </a:r>
                      <a:endParaRPr lang="en-US" sz="1800">
                        <a:effectLst/>
                        <a:latin typeface="VNI-Times"/>
                        <a:ea typeface="Times New Roman"/>
                        <a:cs typeface="Times New Roman"/>
                      </a:endParaRPr>
                    </a:p>
                  </a:txBody>
                  <a:tcPr marL="68580" marR="68580" marT="0" marB="0" anchor="ctr"/>
                </a:tc>
              </a:tr>
              <a:tr h="93609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348 vòng thì để biến đổi điện áp từ 18 V thành 56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r h="190420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28 𝛀, cảm kháng 60 𝛀, dung kháng 15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6,98 A?</a:t>
                      </a:r>
                      <a:endParaRPr lang="en-US" sz="1800">
                        <a:effectLst/>
                        <a:latin typeface="VNI-Times"/>
                        <a:ea typeface="Times New Roman"/>
                        <a:cs typeface="Times New Roman"/>
                      </a:endParaRPr>
                    </a:p>
                  </a:txBody>
                  <a:tcPr marL="68580" marR="68580" marT="0" marB="0" anchor="ctr"/>
                </a:tc>
              </a:tr>
            </a:tbl>
          </a:graphicData>
        </a:graphic>
      </p:graphicFrame>
      <p:pic>
        <p:nvPicPr>
          <p:cNvPr id="31745" name="Picture 4097"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96000" y="45215"/>
            <a:ext cx="1752600"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860910"/>
      </p:ext>
    </p:extLst>
  </p:cSld>
  <p:clrMapOvr>
    <a:masterClrMapping/>
  </p:clrMapOvr>
  <p:transition advClick="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DE01FD-BF85-4495-809F-560B1AE1487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5D5074CE-D688-4B07-B42D-3B96245F3E98}"/>
              </a:ext>
            </a:extLst>
          </p:cNvPr>
          <p:cNvSpPr/>
          <p:nvPr/>
        </p:nvSpPr>
        <p:spPr>
          <a:xfrm>
            <a:off x="3789555"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E3AC6ED-8C44-4C31-B295-63EFB150BE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3A335A6-9BFE-4C42-960C-426AB7D757B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862625486"/>
              </p:ext>
            </p:extLst>
          </p:nvPr>
        </p:nvGraphicFramePr>
        <p:xfrm>
          <a:off x="993967" y="1200149"/>
          <a:ext cx="6962775" cy="3262768"/>
        </p:xfrm>
        <a:graphic>
          <a:graphicData uri="http://schemas.openxmlformats.org/drawingml/2006/table">
            <a:tbl>
              <a:tblPr>
                <a:tableStyleId>{5C22544A-7EE6-4342-B048-85BDC9FD1C3A}</a:tableStyleId>
              </a:tblPr>
              <a:tblGrid>
                <a:gridCol w="584899"/>
                <a:gridCol w="6377876"/>
              </a:tblGrid>
              <a:tr h="85347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Hiện tượng ảo ảnh nhìn như có nước trên </a:t>
                      </a:r>
                      <a:r>
                        <a:rPr lang="en-US" sz="1800" smtClean="0">
                          <a:effectLst/>
                        </a:rPr>
                        <a:t>mặt </a:t>
                      </a:r>
                      <a:br>
                        <a:rPr lang="en-US" sz="1800" smtClean="0">
                          <a:effectLst/>
                        </a:rPr>
                      </a:br>
                      <a:r>
                        <a:rPr lang="en-US" sz="1800" smtClean="0">
                          <a:effectLst/>
                        </a:rPr>
                        <a:t>đường </a:t>
                      </a:r>
                      <a:r>
                        <a:rPr lang="en-US" sz="1800">
                          <a:effectLst/>
                        </a:rPr>
                        <a:t>giữa trưa nắng nóng là do hiện tượng </a:t>
                      </a:r>
                      <a:r>
                        <a:rPr lang="en-US" sz="1800" smtClean="0">
                          <a:effectLst/>
                        </a:rPr>
                        <a:t>gì</a:t>
                      </a:r>
                      <a:br>
                        <a:rPr lang="en-US" sz="1800" smtClean="0">
                          <a:effectLst/>
                        </a:rPr>
                      </a:br>
                      <a:r>
                        <a:rPr lang="en-US" sz="1800" smtClean="0">
                          <a:effectLst/>
                        </a:rPr>
                        <a:t>tạo nên?  Hãy </a:t>
                      </a:r>
                      <a:r>
                        <a:rPr lang="en-US" sz="1800">
                          <a:effectLst/>
                        </a:rPr>
                        <a:t>nêu 1 thiết bị ứng dụng của hiện tượng.</a:t>
                      </a:r>
                      <a:endParaRPr lang="en-US" sz="1800">
                        <a:effectLst/>
                        <a:latin typeface="VNI-Times"/>
                        <a:ea typeface="Times New Roman"/>
                        <a:cs typeface="Times New Roman"/>
                      </a:endParaRPr>
                    </a:p>
                  </a:txBody>
                  <a:tcPr marL="68580" marR="68580" marT="0" marB="0" anchor="ctr"/>
                </a:tc>
              </a:tr>
              <a:tr h="137397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28 cos( 12𝛑 t +  𝛑 ) (V)</a:t>
                      </a:r>
                      <a:endParaRPr lang="en-US" sz="1800">
                        <a:effectLst/>
                        <a:latin typeface="VNI-Times"/>
                        <a:ea typeface="Times New Roman"/>
                        <a:cs typeface="Times New Roman"/>
                      </a:endParaRPr>
                    </a:p>
                  </a:txBody>
                  <a:tcPr marL="68580" marR="68580" marT="0" marB="0" anchor="ctr"/>
                </a:tc>
              </a:tr>
              <a:tr h="103532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256 vòng thì để biến đổi điện áp từ 27 V thành 40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32769" name="Picture 30" descr="Description: C:\Users\Administrator\Pictures\vl2c\pxtp.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9147" y="0"/>
            <a:ext cx="2954853" cy="1569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618819"/>
      </p:ext>
    </p:extLst>
  </p:cSld>
  <p:clrMapOvr>
    <a:masterClrMapping/>
  </p:clrMapOvr>
  <p:transition advClick="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4102" descr="Description: C:\Users\Administrator\Pictures\vl2c\pic-pv_principle_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6297"/>
            <a:ext cx="3200400" cy="224505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xmlns="" id="{D427F0EF-9E87-484C-9A2B-9524D01BC80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a16="http://schemas.microsoft.com/office/drawing/2014/main" xmlns="" id="{E018B70C-8AB9-4610-838B-89EF4B8BC28A}"/>
              </a:ext>
            </a:extLst>
          </p:cNvPr>
          <p:cNvSpPr/>
          <p:nvPr/>
        </p:nvSpPr>
        <p:spPr>
          <a:xfrm>
            <a:off x="4114800"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a16="http://schemas.microsoft.com/office/drawing/2014/main" xmlns="" id="{B9FA681C-B7CF-4489-9FEA-65BB4E12D8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39828CF-0A97-4818-ABE4-2322CAA490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33</a:t>
            </a:r>
          </a:p>
        </p:txBody>
      </p:sp>
      <p:pic>
        <p:nvPicPr>
          <p:cNvPr id="6"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306100445"/>
              </p:ext>
            </p:extLst>
          </p:nvPr>
        </p:nvGraphicFramePr>
        <p:xfrm>
          <a:off x="1090613" y="1276350"/>
          <a:ext cx="6300788" cy="3273297"/>
        </p:xfrm>
        <a:graphic>
          <a:graphicData uri="http://schemas.openxmlformats.org/drawingml/2006/table">
            <a:tbl>
              <a:tblPr>
                <a:tableStyleId>{5C22544A-7EE6-4342-B048-85BDC9FD1C3A}</a:tableStyleId>
              </a:tblPr>
              <a:tblGrid>
                <a:gridCol w="529290"/>
                <a:gridCol w="5771498"/>
              </a:tblGrid>
              <a:tr h="90995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bật ra khỏi nguyên tử di chuyển thành dòng điện trong vật dẫn khi 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38048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26 cos( 2𝛑 t +  0,5𝛑 ) (V)</a:t>
                      </a:r>
                      <a:endParaRPr lang="en-US" sz="1800">
                        <a:effectLst/>
                        <a:latin typeface="VNI-Times"/>
                        <a:ea typeface="Times New Roman"/>
                        <a:cs typeface="Times New Roman"/>
                      </a:endParaRPr>
                    </a:p>
                  </a:txBody>
                  <a:tcPr marL="68580" marR="68580" marT="0" marB="0" anchor="ctr"/>
                </a:tc>
              </a:tr>
              <a:tr h="90995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238 vòng thì để biến đổi điện áp từ 32 V thành 14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764139143"/>
      </p:ext>
    </p:extLst>
  </p:cSld>
  <p:clrMapOvr>
    <a:masterClrMapping/>
  </p:clrMapOvr>
  <p:transition advClick="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E3A8B4A-F08B-4269-A195-9A2BB40889B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CC43310-BBA9-4E89-A5E0-D19EC3456914}"/>
              </a:ext>
            </a:extLst>
          </p:cNvPr>
          <p:cNvSpPr/>
          <p:nvPr/>
        </p:nvSpPr>
        <p:spPr>
          <a:xfrm>
            <a:off x="3789555"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A19AAACA-10A5-402E-85E1-7A1031CCD5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D96C8C2-0592-40C5-AB1D-D790229DDB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379235569"/>
              </p:ext>
            </p:extLst>
          </p:nvPr>
        </p:nvGraphicFramePr>
        <p:xfrm>
          <a:off x="1090612" y="1581150"/>
          <a:ext cx="6962775" cy="3001414"/>
        </p:xfrm>
        <a:graphic>
          <a:graphicData uri="http://schemas.openxmlformats.org/drawingml/2006/table">
            <a:tbl>
              <a:tblPr>
                <a:tableStyleId>{5C22544A-7EE6-4342-B048-85BDC9FD1C3A}</a:tableStyleId>
              </a:tblPr>
              <a:tblGrid>
                <a:gridCol w="584899"/>
                <a:gridCol w="6377876"/>
              </a:tblGrid>
              <a:tr h="66415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mô tả loại chuyển động gì? </a:t>
                      </a:r>
                      <a:endParaRPr lang="en-US" sz="1800">
                        <a:effectLst/>
                        <a:latin typeface="VNI-Times"/>
                        <a:ea typeface="Times New Roman"/>
                        <a:cs typeface="Times New Roman"/>
                      </a:endParaRPr>
                    </a:p>
                  </a:txBody>
                  <a:tcPr marL="68580" marR="68580" marT="0" marB="0" anchor="ctr"/>
                </a:tc>
              </a:tr>
              <a:tr h="139085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smtClean="0">
                          <a:effectLst/>
                        </a:rPr>
                        <a:t>     </a:t>
                      </a:r>
                      <a:r>
                        <a:rPr lang="en-US" sz="1800" i="1">
                          <a:effectLst/>
                          <a:latin typeface="Times New Roman" pitchFamily="18" charset="0"/>
                          <a:cs typeface="Times New Roman" pitchFamily="18" charset="0"/>
                        </a:rPr>
                        <a:t>i </a:t>
                      </a:r>
                      <a:r>
                        <a:rPr lang="en-US" sz="1800">
                          <a:effectLst/>
                        </a:rPr>
                        <a:t>= 24 cos( 110𝛑t </a:t>
                      </a:r>
                      <a:r>
                        <a:rPr lang="en-US" sz="1800">
                          <a:effectLst/>
                          <a:sym typeface="Symbol"/>
                        </a:rPr>
                        <a:t></a:t>
                      </a:r>
                      <a:r>
                        <a:rPr lang="en-US" sz="1800">
                          <a:effectLst/>
                        </a:rPr>
                        <a:t> 𝛑) (A)</a:t>
                      </a:r>
                      <a:endParaRPr lang="en-US" sz="1800">
                        <a:effectLst/>
                        <a:latin typeface="VNI-Times"/>
                        <a:ea typeface="Times New Roman"/>
                        <a:cs typeface="Times New Roman"/>
                      </a:endParaRPr>
                    </a:p>
                  </a:txBody>
                  <a:tcPr marL="68580" marR="68580" marT="0" marB="0" anchor="ctr"/>
                </a:tc>
              </a:tr>
              <a:tr h="91679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468 vòng và cuộn thứ cấp quấn 234 vòng là máy tăng áp hay hạ áp? Khi đấu vào nguồn 100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34817" name="Picture 4099" descr="Description: C:\Users\Administrator\Pictures\vl2c\dao-dong-dieu-hoa_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590550"/>
            <a:ext cx="2865785" cy="1664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36948"/>
      </p:ext>
    </p:extLst>
  </p:cSld>
  <p:clrMapOvr>
    <a:masterClrMapping/>
  </p:clrMapOvr>
  <p:transition advClick="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E0BA34A-E8D2-4026-B6B0-CF2B8ACC29A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E129C46-7C6E-4AE7-84DB-37C2B4D43A98}"/>
              </a:ext>
            </a:extLst>
          </p:cNvPr>
          <p:cNvSpPr/>
          <p:nvPr/>
        </p:nvSpPr>
        <p:spPr>
          <a:xfrm>
            <a:off x="4211446"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D95F1681-44D6-4536-83A7-94BFA65085E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79261C5-E558-4776-AEC4-D6EAA0BD408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936863705"/>
              </p:ext>
            </p:extLst>
          </p:nvPr>
        </p:nvGraphicFramePr>
        <p:xfrm>
          <a:off x="993967" y="1562194"/>
          <a:ext cx="6962775" cy="2972118"/>
        </p:xfrm>
        <a:graphic>
          <a:graphicData uri="http://schemas.openxmlformats.org/drawingml/2006/table">
            <a:tbl>
              <a:tblPr>
                <a:tableStyleId>{5C22544A-7EE6-4342-B048-85BDC9FD1C3A}</a:tableStyleId>
              </a:tblPr>
              <a:tblGrid>
                <a:gridCol w="584899"/>
                <a:gridCol w="6377876"/>
              </a:tblGrid>
              <a:tr h="65468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Cáp quang là ứng dụng hiện tượng gì của ánh sáng? </a:t>
                      </a:r>
                      <a:endParaRPr lang="en-US" sz="1800">
                        <a:effectLst/>
                        <a:latin typeface="VNI-Times"/>
                        <a:ea typeface="Times New Roman"/>
                        <a:cs typeface="Times New Roman"/>
                      </a:endParaRPr>
                    </a:p>
                  </a:txBody>
                  <a:tcPr marL="68580" marR="68580" marT="0" marB="0" anchor="ctr"/>
                </a:tc>
              </a:tr>
              <a:tr h="137102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18 cos( 6𝛑 t +  𝛑 ) (V)</a:t>
                      </a:r>
                      <a:endParaRPr lang="en-US" sz="1800">
                        <a:effectLst/>
                        <a:latin typeface="VNI-Times"/>
                        <a:ea typeface="Times New Roman"/>
                        <a:cs typeface="Times New Roman"/>
                      </a:endParaRPr>
                    </a:p>
                  </a:txBody>
                  <a:tcPr marL="68580" marR="68580" marT="0" marB="0" anchor="ctr"/>
                </a:tc>
              </a:tr>
              <a:tr h="90372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1288 vòng và cuộn thứ cấp quấn 300 vòng là máy tăng áp hay hạ áp? Cần đấu vào nguồn điện áp bao nhiêu để điện áp đầu ra đạt 12 V?</a:t>
                      </a:r>
                      <a:endParaRPr lang="en-US" sz="1800">
                        <a:effectLst/>
                        <a:latin typeface="VNI-Times"/>
                        <a:ea typeface="Times New Roman"/>
                        <a:cs typeface="Times New Roman"/>
                      </a:endParaRPr>
                    </a:p>
                  </a:txBody>
                  <a:tcPr marL="68580" marR="68580" marT="0" marB="0" anchor="ctr"/>
                </a:tc>
              </a:tr>
            </a:tbl>
          </a:graphicData>
        </a:graphic>
      </p:graphicFrame>
      <p:pic>
        <p:nvPicPr>
          <p:cNvPr id="35841" name="Picture 4101" descr="Description: C:\Users\Administrator\Pictures\vl2c\cap-quang-phan-xa-toan-pha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684370"/>
            <a:ext cx="2438400" cy="1755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285716"/>
      </p:ext>
    </p:extLst>
  </p:cSld>
  <p:clrMapOvr>
    <a:masterClrMapping/>
  </p:clrMapOvr>
  <p:transition advClick="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23D03A9-89A5-479E-9F80-B52766A05E3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C6EBCF22-B229-4573-98CE-453C03C42E1D}"/>
              </a:ext>
            </a:extLst>
          </p:cNvPr>
          <p:cNvSpPr/>
          <p:nvPr/>
        </p:nvSpPr>
        <p:spPr>
          <a:xfrm>
            <a:off x="4151087"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588E02AE-39D2-4228-9719-854D12C75A5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F988389-A73A-44F2-B7E7-345ABE7D473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5672097"/>
      </p:ext>
    </p:extLst>
  </p:cSld>
  <p:clrMapOvr>
    <a:masterClrMapping/>
  </p:clrMapOvr>
  <p:transition advClick="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16ED81-6A28-4BBE-AFE5-F1B7F83025BD}"/>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C024C3CA-9B8B-469A-8A80-92EF498C2535}"/>
              </a:ext>
            </a:extLst>
          </p:cNvPr>
          <p:cNvSpPr/>
          <p:nvPr/>
        </p:nvSpPr>
        <p:spPr>
          <a:xfrm>
            <a:off x="4246755"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D0A2B04-5F4A-4518-AC30-B857F708C1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B7E1D91-19CB-4AA7-8F3F-2E195700AE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624105"/>
      </p:ext>
    </p:extLst>
  </p:cSld>
  <p:clrMapOvr>
    <a:masterClrMapping/>
  </p:clrMapOvr>
  <p:transition advClick="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8CB44BB-56F0-438E-ABE6-3996CB312AC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78155EF3-9CC3-49F0-A04C-08378E68AF18}"/>
              </a:ext>
            </a:extLst>
          </p:cNvPr>
          <p:cNvSpPr/>
          <p:nvPr/>
        </p:nvSpPr>
        <p:spPr>
          <a:xfrm>
            <a:off x="44400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1EC6C7E-8ED0-4A24-A64D-B6B87FC243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C4FA2BD-E110-4F7F-A4E9-965ED4F49C4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558768"/>
      </p:ext>
    </p:extLst>
  </p:cSld>
  <p:clrMapOvr>
    <a:masterClrMapping/>
  </p:clrMapOvr>
  <p:transition advClick="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9804-7C79-4333-820B-ABF775F267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E166B15-E06A-46B3-A812-920018FA8BBC}"/>
              </a:ext>
            </a:extLst>
          </p:cNvPr>
          <p:cNvSpPr/>
          <p:nvPr/>
        </p:nvSpPr>
        <p:spPr>
          <a:xfrm>
            <a:off x="396603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56FCE1A-3319-4C0B-8A61-CAE26F4FC2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FA325D3-9DCC-4F5B-9905-6F077F6C939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6067440"/>
      </p:ext>
    </p:extLst>
  </p:cSld>
  <p:clrMapOvr>
    <a:masterClrMapping/>
  </p:clrMapOvr>
  <p:transition advClick="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CBC35EF-03C5-475A-8762-19E00C50031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BD5CC5A7-33AA-4532-857F-A91CC657DEDA}"/>
              </a:ext>
            </a:extLst>
          </p:cNvPr>
          <p:cNvSpPr/>
          <p:nvPr/>
        </p:nvSpPr>
        <p:spPr>
          <a:xfrm>
            <a:off x="4018155"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14C92B4-BCEC-44FE-BF6A-F153CA63F2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3E28C88-5658-4542-AD06-AD74E2945EF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0780634"/>
      </p:ext>
    </p:extLst>
  </p:cSld>
  <p:clrMapOvr>
    <a:masterClrMapping/>
  </p:clrMapOvr>
  <p:transition advClick="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AA277E-D69E-4706-A78F-C2F02E487E6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85784899-F327-4C38-839D-B9772E6E1D4C}"/>
              </a:ext>
            </a:extLst>
          </p:cNvPr>
          <p:cNvSpPr/>
          <p:nvPr/>
        </p:nvSpPr>
        <p:spPr>
          <a:xfrm>
            <a:off x="41148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4326214-9B8C-493D-A797-2A2300420A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E68035C-8016-4BCC-8928-57AAB2897C0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9102886"/>
      </p:ext>
    </p:extLst>
  </p:cSld>
  <p:clrMapOvr>
    <a:masterClrMapping/>
  </p:clrMapOvr>
  <p:transition advClick="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54F92E5-04DC-4628-B91C-E1705F94E1A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A34677E-4846-4D48-B084-94026D287177}"/>
              </a:ext>
            </a:extLst>
          </p:cNvPr>
          <p:cNvSpPr/>
          <p:nvPr/>
        </p:nvSpPr>
        <p:spPr>
          <a:xfrm>
            <a:off x="42114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9E64D81-78D4-4353-9414-4B10A3EE82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25A359B-A2B2-44AC-A870-32B17A155A9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5988484"/>
      </p:ext>
    </p:extLst>
  </p:cSld>
  <p:clrMapOvr>
    <a:masterClrMapping/>
  </p:clrMapOvr>
  <p:transition advClick="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741A474-E3CA-41A5-9D77-2CE68DD4436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B700AAD-026A-4561-A822-3C5986CCCD68}"/>
              </a:ext>
            </a:extLst>
          </p:cNvPr>
          <p:cNvSpPr/>
          <p:nvPr/>
        </p:nvSpPr>
        <p:spPr>
          <a:xfrm>
            <a:off x="4834235"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B2D5B87-94AB-4655-9581-688C4A0B91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E3E5F9A-89E3-4903-872C-DBD928280C4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728701"/>
      </p:ext>
    </p:extLst>
  </p:cSld>
  <p:clrMapOvr>
    <a:masterClrMapping/>
  </p:clrMapOvr>
  <p:transition advClick="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29CD31C-A00A-4ABE-8BBF-543727B3E89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CCB583C-7D52-4EE5-AD5C-2C561C944A34}"/>
              </a:ext>
            </a:extLst>
          </p:cNvPr>
          <p:cNvSpPr/>
          <p:nvPr/>
        </p:nvSpPr>
        <p:spPr>
          <a:xfrm>
            <a:off x="44400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EB1732ED-47B7-4311-958F-B81AAEF7AA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AF924EB-D309-4D34-AE05-0A33E385BFE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2317931"/>
      </p:ext>
    </p:extLst>
  </p:cSld>
  <p:clrMapOvr>
    <a:masterClrMapping/>
  </p:clrMapOvr>
  <p:transition advClick="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0B8932-EFC1-42E8-8EA9-37EE8BEB5F7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0586CEE-6D05-40A7-A915-4BDCD3A3E7A7}"/>
              </a:ext>
            </a:extLst>
          </p:cNvPr>
          <p:cNvSpPr/>
          <p:nvPr/>
        </p:nvSpPr>
        <p:spPr>
          <a:xfrm>
            <a:off x="4718121" y="5848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7F6EF8AC-4798-4435-80FA-DD00D2B736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F2BC7A5-4E8D-43BE-9EF1-3956C39EF60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9980137"/>
      </p:ext>
    </p:extLst>
  </p:cSld>
  <p:clrMapOvr>
    <a:masterClrMapping/>
  </p:clrMapOvr>
  <p:transition advClick="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6163F7B-66B4-430E-A489-1E0D4C9006D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CD1A951-1873-4E71-9BA9-F24285782709}"/>
              </a:ext>
            </a:extLst>
          </p:cNvPr>
          <p:cNvSpPr/>
          <p:nvPr/>
        </p:nvSpPr>
        <p:spPr>
          <a:xfrm>
            <a:off x="4394201"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BA14F77-D79C-4ED1-A56C-860C6654CE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CBC7D29-E97D-45DB-AFF3-3FD149BF64C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107020"/>
      </p:ext>
    </p:extLst>
  </p:cSld>
  <p:clrMapOvr>
    <a:masterClrMapping/>
  </p:clrMapOvr>
  <p:transition advClick="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869983B-9062-42D5-BC44-41B0FE8258A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6A434E2B-75CD-49AE-BE45-CDD396C857B3}"/>
              </a:ext>
            </a:extLst>
          </p:cNvPr>
          <p:cNvSpPr/>
          <p:nvPr/>
        </p:nvSpPr>
        <p:spPr>
          <a:xfrm>
            <a:off x="4631035"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16582CA-DDAE-425B-BF07-57F71A3194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3184679-71ED-4DD4-95E0-577CF6EFE1B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000552"/>
      </p:ext>
    </p:extLst>
  </p:cSld>
  <p:clrMapOvr>
    <a:masterClrMapping/>
  </p:clrMapOvr>
  <p:transition advClick="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414ABC9-674F-4892-86D3-A7634B89BD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9B6629A3-8404-430C-879E-63A83A6C1313}"/>
              </a:ext>
            </a:extLst>
          </p:cNvPr>
          <p:cNvSpPr/>
          <p:nvPr/>
        </p:nvSpPr>
        <p:spPr>
          <a:xfrm>
            <a:off x="4519875"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3D1D6D76-F9F6-4739-9F99-AE587DB29D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7117E4B-6399-4118-AE33-05A445CF827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205226"/>
      </p:ext>
    </p:extLst>
  </p:cSld>
  <p:clrMapOvr>
    <a:masterClrMapping/>
  </p:clrMapOvr>
  <p:transition advClick="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EEB1C10-67AF-400A-A0B4-00148CCD36D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01A8097-E400-4818-810B-B84D2964E603}"/>
              </a:ext>
            </a:extLst>
          </p:cNvPr>
          <p:cNvSpPr/>
          <p:nvPr/>
        </p:nvSpPr>
        <p:spPr>
          <a:xfrm>
            <a:off x="4668646" y="6076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FEF12CF-400B-4CEE-8D8C-A75E9D2B815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6181142-C263-4628-A104-58EB7FF8793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49</a:t>
            </a:r>
          </a:p>
        </p:txBody>
      </p:sp>
      <p:pic>
        <p:nvPicPr>
          <p:cNvPr id="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2808855"/>
      </p:ext>
    </p:extLst>
  </p:cSld>
  <p:clrMapOvr>
    <a:masterClrMapping/>
  </p:clrMapOvr>
  <p:transition advClick="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E8F66A93-BBCF-4412-811C-C46CA26571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1" name="Action Button: Return 10">
            <a:hlinkClick r:id="rId2" action="ppaction://hlinksldjump" highlightClick="1"/>
            <a:extLst>
              <a:ext uri="{FF2B5EF4-FFF2-40B4-BE49-F238E27FC236}">
                <a16:creationId xmlns:a16="http://schemas.microsoft.com/office/drawing/2014/main" xmlns="" id="{BE9DFD12-3A9F-4B9F-B6C0-EA7DBEACCE06}"/>
              </a:ext>
            </a:extLst>
          </p:cNvPr>
          <p:cNvSpPr/>
          <p:nvPr/>
        </p:nvSpPr>
        <p:spPr>
          <a:xfrm>
            <a:off x="41148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2" name="Picture 4">
            <a:hlinkClick r:id="rId3" action="ppaction://hlinksldjump"/>
            <a:extLst>
              <a:ext uri="{FF2B5EF4-FFF2-40B4-BE49-F238E27FC236}">
                <a16:creationId xmlns:a16="http://schemas.microsoft.com/office/drawing/2014/main" xmlns="" id="{05F592EC-89BD-4C40-9873-C6E445EF80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a16="http://schemas.microsoft.com/office/drawing/2014/main" xmlns="" id="{029B8CDC-208B-42B6-9FF0-360BB604306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2290849"/>
      </p:ext>
    </p:extLst>
  </p:cSld>
  <p:clrMapOvr>
    <a:masterClrMapping/>
  </p:clrMapOvr>
  <p:transition advClick="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a:t>
            </a:r>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Action Button: Return 4">
            <a:hlinkClick r:id="rId5" action="ppaction://hlinksldjump" highlightClick="1"/>
            <a:extLst>
              <a:ext uri="{FF2B5EF4-FFF2-40B4-BE49-F238E27FC236}">
                <a16:creationId xmlns:a16="http://schemas.microsoft.com/office/drawing/2014/main" xmlns="" id="{4C2CB0F2-96E8-4034-BD8E-254BBAFFE80C}"/>
              </a:ext>
            </a:extLst>
          </p:cNvPr>
          <p:cNvSpPr/>
          <p:nvPr/>
        </p:nvSpPr>
        <p:spPr>
          <a:xfrm>
            <a:off x="41529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6"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Screen Recording 3">
            <a:hlinkClick r:id="" action="ppaction://media"/>
            <a:extLst>
              <a:ext uri="{FF2B5EF4-FFF2-40B4-BE49-F238E27FC236}">
                <a16:creationId xmlns="" xmlns:a16="http://schemas.microsoft.com/office/drawing/2014/main" id="{1AC4389A-A021-4101-9DE6-AA6B2713ACE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04800" y="1962150"/>
            <a:ext cx="3191309" cy="1714500"/>
          </a:xfrm>
          <a:prstGeom prst="rect">
            <a:avLst/>
          </a:prstGeom>
        </p:spPr>
      </p:pic>
      <p:sp>
        <p:nvSpPr>
          <p:cNvPr id="8" name="TextBox 7"/>
          <p:cNvSpPr txBox="1"/>
          <p:nvPr/>
        </p:nvSpPr>
        <p:spPr>
          <a:xfrm>
            <a:off x="3496109" y="1962150"/>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2927773583"/>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69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43A31C22-9480-4D44-8B7F-3EED3F795B2B}"/>
              </a:ext>
            </a:extLst>
          </p:cNvPr>
          <p:cNvSpPr/>
          <p:nvPr/>
        </p:nvSpPr>
        <p:spPr>
          <a:xfrm>
            <a:off x="43815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2B62A74D-2FC5-4331-9A73-2A21372DDE1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a:t>
            </a:r>
          </a:p>
        </p:txBody>
      </p:sp>
      <p:pic>
        <p:nvPicPr>
          <p:cNvPr id="7" name="Picture 3">
            <a:extLst>
              <a:ext uri="{FF2B5EF4-FFF2-40B4-BE49-F238E27FC236}">
                <a16:creationId xmlns:a16="http://schemas.microsoft.com/office/drawing/2014/main" xmlns="" id="{59877FA1-4333-485D-8900-38597C1BB7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455" y="1144548"/>
            <a:ext cx="5257800" cy="1837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2925954" y="2647950"/>
            <a:ext cx="5913246"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vấn đề gì?</a:t>
            </a:r>
          </a:p>
          <a:p>
            <a:pPr marL="363538" indent="-363538">
              <a:lnSpc>
                <a:spcPct val="150000"/>
              </a:lnSpc>
              <a:buFont typeface="+mj-lt"/>
              <a:buAutoNum type="arabicPeriod"/>
            </a:pPr>
            <a:r>
              <a:rPr lang="en-US" sz="2000" smtClean="0"/>
              <a:t>Cách sửa lại lỗi đó?</a:t>
            </a:r>
          </a:p>
          <a:p>
            <a:pPr marL="363538" indent="-363538">
              <a:lnSpc>
                <a:spcPct val="150000"/>
              </a:lnSpc>
              <a:buFont typeface="+mj-lt"/>
              <a:buAutoNum type="arabicPeriod"/>
            </a:pPr>
            <a:r>
              <a:rPr lang="en-US" sz="2000" smtClean="0"/>
              <a:t>Cách xác định mức độ nặng nhẹ của bệnh đó? </a:t>
            </a:r>
            <a:endParaRPr lang="en-US" sz="2000"/>
          </a:p>
        </p:txBody>
      </p:sp>
    </p:spTree>
    <p:extLst>
      <p:ext uri="{BB962C8B-B14F-4D97-AF65-F5344CB8AC3E}">
        <p14:creationId xmlns:p14="http://schemas.microsoft.com/office/powerpoint/2010/main" val="1157737786"/>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B1E4D0D1-069E-418E-980F-E46DF8343B5C}"/>
              </a:ext>
            </a:extLst>
          </p:cNvPr>
          <p:cNvSpPr/>
          <p:nvPr/>
        </p:nvSpPr>
        <p:spPr>
          <a:xfrm>
            <a:off x="4189186"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07703C14-0987-4FB4-BD9C-F4BEFCD378C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3</a:t>
            </a:r>
          </a:p>
        </p:txBody>
      </p:sp>
      <p:pic>
        <p:nvPicPr>
          <p:cNvPr id="7" name="Picture 3">
            <a:extLst>
              <a:ext uri="{FF2B5EF4-FFF2-40B4-BE49-F238E27FC236}">
                <a16:creationId xmlns:a16="http://schemas.microsoft.com/office/drawing/2014/main" xmlns="" id="{D1267ADF-7765-45B1-A770-A929314A2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descr="35-CO">
            <a:extLst>
              <a:ext uri="{FF2B5EF4-FFF2-40B4-BE49-F238E27FC236}">
                <a16:creationId xmlns:a16="http://schemas.microsoft.com/office/drawing/2014/main" xmlns="" id="{FA530497-EEC8-4A4E-947A-F05A9D8CBAA2}"/>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4878"/>
          <a:stretch/>
        </p:blipFill>
        <p:spPr bwMode="auto">
          <a:xfrm>
            <a:off x="457200" y="1657350"/>
            <a:ext cx="3124200"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3657600" y="1947208"/>
            <a:ext cx="5334000" cy="1938992"/>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lý thuyết của nguyên nhân đó vào việc gì?</a:t>
            </a:r>
            <a:endParaRPr lang="en-US" sz="2000"/>
          </a:p>
        </p:txBody>
      </p:sp>
    </p:spTree>
    <p:extLst>
      <p:ext uri="{BB962C8B-B14F-4D97-AF65-F5344CB8AC3E}">
        <p14:creationId xmlns:p14="http://schemas.microsoft.com/office/powerpoint/2010/main" val="2788334284"/>
      </p:ext>
    </p:extLst>
  </p:cSld>
  <p:clrMapOvr>
    <a:masterClrMapping/>
  </p:clrMapOvr>
  <p:transition advClick="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ction Button: Return 5">
            <a:hlinkClick r:id="rId2" action="ppaction://hlinksldjump" highlightClick="1"/>
            <a:extLst>
              <a:ext uri="{FF2B5EF4-FFF2-40B4-BE49-F238E27FC236}">
                <a16:creationId xmlns:a16="http://schemas.microsoft.com/office/drawing/2014/main" xmlns="" id="{5F76A430-428B-4354-8D0A-100C88F94169}"/>
              </a:ext>
            </a:extLst>
          </p:cNvPr>
          <p:cNvSpPr/>
          <p:nvPr/>
        </p:nvSpPr>
        <p:spPr>
          <a:xfrm>
            <a:off x="41529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xmlns="" id="{4B274EB7-CB80-4290-B6AE-EDE933FA1E5E}"/>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4</a:t>
            </a:r>
          </a:p>
        </p:txBody>
      </p:sp>
      <p:pic>
        <p:nvPicPr>
          <p:cNvPr id="8" name="Picture 3">
            <a:extLst>
              <a:ext uri="{FF2B5EF4-FFF2-40B4-BE49-F238E27FC236}">
                <a16:creationId xmlns:a16="http://schemas.microsoft.com/office/drawing/2014/main" xmlns="" id="{0E79931C-D7D8-40B6-9FF7-884C3DE71B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a:extLst>
              <a:ext uri="{FF2B5EF4-FFF2-40B4-BE49-F238E27FC236}">
                <a16:creationId xmlns="" xmlns:a16="http://schemas.microsoft.com/office/drawing/2014/main" id="{5699BF97-0A41-4765-B0DE-CBB8A8872DD9}"/>
              </a:ext>
            </a:extLst>
          </p:cNvPr>
          <p:cNvPicPr>
            <a:picLocks noChangeAspect="1"/>
          </p:cNvPicPr>
          <p:nvPr/>
        </p:nvPicPr>
        <p:blipFill>
          <a:blip r:embed="rId5"/>
          <a:stretch>
            <a:fillRect/>
          </a:stretch>
        </p:blipFill>
        <p:spPr>
          <a:xfrm>
            <a:off x="685366" y="2509081"/>
            <a:ext cx="3332789" cy="2065320"/>
          </a:xfrm>
          <a:prstGeom prst="rect">
            <a:avLst/>
          </a:prstGeom>
        </p:spPr>
      </p:pic>
      <p:pic>
        <p:nvPicPr>
          <p:cNvPr id="10" name="Picture 9">
            <a:extLst>
              <a:ext uri="{FF2B5EF4-FFF2-40B4-BE49-F238E27FC236}">
                <a16:creationId xmlns="" xmlns:a16="http://schemas.microsoft.com/office/drawing/2014/main" id="{6414C43E-DB72-4743-84F5-AF12E154666A}"/>
              </a:ext>
            </a:extLst>
          </p:cNvPr>
          <p:cNvPicPr>
            <a:picLocks noChangeAspect="1"/>
          </p:cNvPicPr>
          <p:nvPr/>
        </p:nvPicPr>
        <p:blipFill>
          <a:blip r:embed="rId6"/>
          <a:stretch>
            <a:fillRect/>
          </a:stretch>
        </p:blipFill>
        <p:spPr>
          <a:xfrm>
            <a:off x="1084943" y="596900"/>
            <a:ext cx="2341536" cy="1756152"/>
          </a:xfrm>
          <a:prstGeom prst="rect">
            <a:avLst/>
          </a:prstGeom>
        </p:spPr>
      </p:pic>
      <p:sp>
        <p:nvSpPr>
          <p:cNvPr id="11" name="TextBox 10"/>
          <p:cNvSpPr txBox="1"/>
          <p:nvPr/>
        </p:nvSpPr>
        <p:spPr>
          <a:xfrm>
            <a:off x="4018155" y="1885950"/>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1980017076"/>
      </p:ext>
    </p:extLst>
  </p:cSld>
  <p:clrMapOvr>
    <a:masterClrMapping/>
  </p:clrMapOvr>
  <p:transition advClick="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4" action="ppaction://hlinksldjump" highlightClick="1"/>
            <a:extLst>
              <a:ext uri="{FF2B5EF4-FFF2-40B4-BE49-F238E27FC236}">
                <a16:creationId xmlns:a16="http://schemas.microsoft.com/office/drawing/2014/main" xmlns="" id="{0E400901-2A78-46AA-B32E-3B7886F2437B}"/>
              </a:ext>
            </a:extLst>
          </p:cNvPr>
          <p:cNvSpPr/>
          <p:nvPr/>
        </p:nvSpPr>
        <p:spPr>
          <a:xfrm>
            <a:off x="41148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7CDB38A1-61CA-467D-8720-E0125567118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5</a:t>
            </a:r>
          </a:p>
        </p:txBody>
      </p:sp>
      <p:pic>
        <p:nvPicPr>
          <p:cNvPr id="7" name="Picture 3">
            <a:extLst>
              <a:ext uri="{FF2B5EF4-FFF2-40B4-BE49-F238E27FC236}">
                <a16:creationId xmlns:a16="http://schemas.microsoft.com/office/drawing/2014/main" xmlns="" id="{71E0F7F8-9FC9-43E0-AB79-5552D7B078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4"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76600" y="180548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pic>
        <p:nvPicPr>
          <p:cNvPr id="10" name="Screen Recording 3">
            <a:hlinkClick r:id="" action="ppaction://media"/>
            <a:extLst>
              <a:ext uri="{FF2B5EF4-FFF2-40B4-BE49-F238E27FC236}">
                <a16:creationId xmlns="" xmlns:a16="http://schemas.microsoft.com/office/drawing/2014/main" id="{9EFD86B8-9C42-4AA2-90C7-3831BB089D76}"/>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457200" y="1406978"/>
            <a:ext cx="2667000" cy="1893072"/>
          </a:xfrm>
          <a:prstGeom prst="rect">
            <a:avLst/>
          </a:prstGeom>
        </p:spPr>
      </p:pic>
    </p:spTree>
    <p:extLst>
      <p:ext uri="{BB962C8B-B14F-4D97-AF65-F5344CB8AC3E}">
        <p14:creationId xmlns:p14="http://schemas.microsoft.com/office/powerpoint/2010/main" val="71171025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3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mute="1">
                <p:cTn id="12" fill="hold" display="0">
                  <p:stCondLst>
                    <p:cond delay="indefinite"/>
                  </p:stCondLst>
                </p:cTn>
                <p:tgtEl>
                  <p:spTgt spid="10"/>
                </p:tgtEl>
              </p:cMediaNode>
            </p:video>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C541DA8F-6C33-4997-BFA7-2540113C6B74}"/>
              </a:ext>
            </a:extLst>
          </p:cNvPr>
          <p:cNvSpPr/>
          <p:nvPr/>
        </p:nvSpPr>
        <p:spPr>
          <a:xfrm>
            <a:off x="38862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621EDFD2-85A2-4744-B761-4F1ADA168FF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6</a:t>
            </a:r>
          </a:p>
        </p:txBody>
      </p:sp>
      <p:pic>
        <p:nvPicPr>
          <p:cNvPr id="7" name="Picture 3">
            <a:extLst>
              <a:ext uri="{FF2B5EF4-FFF2-40B4-BE49-F238E27FC236}">
                <a16:creationId xmlns:a16="http://schemas.microsoft.com/office/drawing/2014/main" xmlns="" id="{612F104D-F14A-40DE-80DB-FDB264700E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4" descr="Hien tuong cam ung dien tu">
            <a:extLst>
              <a:ext uri="{FF2B5EF4-FFF2-40B4-BE49-F238E27FC236}">
                <a16:creationId xmlns="" xmlns:a16="http://schemas.microsoft.com/office/drawing/2014/main" id="{F805883F-8065-453B-8AAD-2184AAEEC75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809751"/>
            <a:ext cx="2947795" cy="1863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3276600" y="212313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3576666756"/>
      </p:ext>
    </p:extLst>
  </p:cSld>
  <p:clrMapOvr>
    <a:masterClrMapping/>
  </p:clrMapOvr>
  <p:transition advClick="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4" action="ppaction://hlinksldjump" highlightClick="1"/>
            <a:extLst>
              <a:ext uri="{FF2B5EF4-FFF2-40B4-BE49-F238E27FC236}">
                <a16:creationId xmlns:a16="http://schemas.microsoft.com/office/drawing/2014/main" xmlns="" id="{B1D40966-04AF-4BFD-90F7-070B7E8218F9}"/>
              </a:ext>
            </a:extLst>
          </p:cNvPr>
          <p:cNvSpPr/>
          <p:nvPr/>
        </p:nvSpPr>
        <p:spPr>
          <a:xfrm>
            <a:off x="41783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C96C2D31-B6E3-49E4-8789-BB5B2A56F6E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7</a:t>
            </a:r>
          </a:p>
        </p:txBody>
      </p:sp>
      <p:pic>
        <p:nvPicPr>
          <p:cNvPr id="7" name="Picture 3">
            <a:extLst>
              <a:ext uri="{FF2B5EF4-FFF2-40B4-BE49-F238E27FC236}">
                <a16:creationId xmlns:a16="http://schemas.microsoft.com/office/drawing/2014/main" xmlns="" id="{D2AB0518-F00D-41F8-A899-A4CA8B55BA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4"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76600" y="180548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pic>
        <p:nvPicPr>
          <p:cNvPr id="10" name="2511293525606">
            <a:hlinkClick r:id="" action="ppaction://media"/>
            <a:extLst>
              <a:ext uri="{FF2B5EF4-FFF2-40B4-BE49-F238E27FC236}">
                <a16:creationId xmlns="" xmlns:a16="http://schemas.microsoft.com/office/drawing/2014/main" id="{29C66EE4-2B77-43E0-B5D3-F9E64C88BB91}"/>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291165" y="1696027"/>
            <a:ext cx="3010835" cy="1696245"/>
          </a:xfrm>
          <a:prstGeom prst="rect">
            <a:avLst/>
          </a:prstGeom>
        </p:spPr>
      </p:pic>
    </p:spTree>
    <p:extLst>
      <p:ext uri="{BB962C8B-B14F-4D97-AF65-F5344CB8AC3E}">
        <p14:creationId xmlns:p14="http://schemas.microsoft.com/office/powerpoint/2010/main" val="297426031"/>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3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mute="1">
                <p:cTn id="12" fill="hold" display="0">
                  <p:stCondLst>
                    <p:cond delay="indefinite"/>
                  </p:stCondLst>
                </p:cTn>
                <p:tgtEl>
                  <p:spTgt spid="10"/>
                </p:tgtEl>
              </p:cMediaNode>
            </p:video>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B9E204C-9B5B-472E-86F7-07CE853C1F1D}"/>
              </a:ext>
            </a:extLst>
          </p:cNvPr>
          <p:cNvSpPr/>
          <p:nvPr/>
        </p:nvSpPr>
        <p:spPr>
          <a:xfrm>
            <a:off x="4294414"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3F39F6AA-1175-4B3B-BFA1-5C9FF1586B46}"/>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8</a:t>
            </a:r>
          </a:p>
        </p:txBody>
      </p:sp>
      <p:pic>
        <p:nvPicPr>
          <p:cNvPr id="7" name="Picture 3">
            <a:extLst>
              <a:ext uri="{FF2B5EF4-FFF2-40B4-BE49-F238E27FC236}">
                <a16:creationId xmlns:a16="http://schemas.microsoft.com/office/drawing/2014/main" xmlns="" id="{9C954A18-2525-4953-9FB7-AF20441E5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124190"/>
      </p:ext>
    </p:extLst>
  </p:cSld>
  <p:clrMapOvr>
    <a:masterClrMapping/>
  </p:clrMapOvr>
  <p:transition advClick="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90FF3FB-F69A-42A5-828F-F2604143E591}"/>
              </a:ext>
            </a:extLst>
          </p:cNvPr>
          <p:cNvSpPr/>
          <p:nvPr/>
        </p:nvSpPr>
        <p:spPr>
          <a:xfrm>
            <a:off x="43434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587246A0-2FFF-4717-9885-49689C096D0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9</a:t>
            </a:r>
          </a:p>
        </p:txBody>
      </p:sp>
      <p:pic>
        <p:nvPicPr>
          <p:cNvPr id="7" name="Picture 3">
            <a:extLst>
              <a:ext uri="{FF2B5EF4-FFF2-40B4-BE49-F238E27FC236}">
                <a16:creationId xmlns:a16="http://schemas.microsoft.com/office/drawing/2014/main" xmlns="" id="{1BC15BF1-91C5-44FC-A707-C49082F0C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049830"/>
      </p:ext>
    </p:extLst>
  </p:cSld>
  <p:clrMapOvr>
    <a:masterClrMapping/>
  </p:clrMapOvr>
  <p:transition advClick="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C08623C1-4CA6-4065-9DDC-4BEC4F83E876}"/>
              </a:ext>
            </a:extLst>
          </p:cNvPr>
          <p:cNvSpPr/>
          <p:nvPr/>
        </p:nvSpPr>
        <p:spPr>
          <a:xfrm>
            <a:off x="4307114"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575CC0EB-7E66-4916-8238-5995A647CBF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10</a:t>
            </a:r>
          </a:p>
        </p:txBody>
      </p:sp>
      <p:pic>
        <p:nvPicPr>
          <p:cNvPr id="7" name="Picture 3">
            <a:extLst>
              <a:ext uri="{FF2B5EF4-FFF2-40B4-BE49-F238E27FC236}">
                <a16:creationId xmlns:a16="http://schemas.microsoft.com/office/drawing/2014/main" xmlns="" id="{0C3EC702-4306-4E5E-BE30-565F000F7E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5771302"/>
      </p:ext>
    </p:extLst>
  </p:cSld>
  <p:clrMapOvr>
    <a:masterClrMapping/>
  </p:clrMapOvr>
  <p:transition advClick="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58F15E85-C35D-4250-B97C-F692C2AA58EA}"/>
              </a:ext>
            </a:extLst>
          </p:cNvPr>
          <p:cNvSpPr/>
          <p:nvPr/>
        </p:nvSpPr>
        <p:spPr>
          <a:xfrm>
            <a:off x="43434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AD253214-0EE9-46A8-A46B-19F287DEFCEA}"/>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11</a:t>
            </a:r>
          </a:p>
        </p:txBody>
      </p:sp>
      <p:pic>
        <p:nvPicPr>
          <p:cNvPr id="7" name="Picture 3">
            <a:extLst>
              <a:ext uri="{FF2B5EF4-FFF2-40B4-BE49-F238E27FC236}">
                <a16:creationId xmlns:a16="http://schemas.microsoft.com/office/drawing/2014/main" xmlns="" id="{B2C82ABE-14DD-4D54-A0B5-F53E44FFB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6053941"/>
      </p:ext>
    </p:extLst>
  </p:cSld>
  <p:clrMapOvr>
    <a:masterClrMapping/>
  </p:clrMapOvr>
  <p:transition advClick="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E6F3114E-5A7D-40C4-8026-2366EF18FB51}"/>
              </a:ext>
            </a:extLst>
          </p:cNvPr>
          <p:cNvSpPr/>
          <p:nvPr/>
        </p:nvSpPr>
        <p:spPr>
          <a:xfrm>
            <a:off x="4561114"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CB738C71-CB02-4D16-994B-B3E153853E6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12</a:t>
            </a:r>
          </a:p>
        </p:txBody>
      </p:sp>
      <p:pic>
        <p:nvPicPr>
          <p:cNvPr id="7" name="Picture 3">
            <a:extLst>
              <a:ext uri="{FF2B5EF4-FFF2-40B4-BE49-F238E27FC236}">
                <a16:creationId xmlns:a16="http://schemas.microsoft.com/office/drawing/2014/main" xmlns="" id="{57D08213-29A5-4119-BAAC-251BB729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884567"/>
      </p:ext>
    </p:extLst>
  </p:cSld>
  <p:clrMapOvr>
    <a:masterClrMapping/>
  </p:clrMapOvr>
  <p:transition advClick="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246E9FE1-AF64-443B-824D-682E0249909D}"/>
              </a:ext>
            </a:extLst>
          </p:cNvPr>
          <p:cNvSpPr/>
          <p:nvPr/>
        </p:nvSpPr>
        <p:spPr>
          <a:xfrm>
            <a:off x="43815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B3AAE91-5D23-4765-9B4A-F6574DABBF8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13</a:t>
            </a:r>
          </a:p>
        </p:txBody>
      </p:sp>
      <p:pic>
        <p:nvPicPr>
          <p:cNvPr id="7" name="Picture 3">
            <a:extLst>
              <a:ext uri="{FF2B5EF4-FFF2-40B4-BE49-F238E27FC236}">
                <a16:creationId xmlns:a16="http://schemas.microsoft.com/office/drawing/2014/main" xmlns="" id="{20ADAB0E-98FC-48C5-BB38-08A12FACF2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752370"/>
      </p:ext>
    </p:extLst>
  </p:cSld>
  <p:clrMapOvr>
    <a:masterClrMapping/>
  </p:clrMapOvr>
  <p:transition advClick="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FE0B23D3-81F9-4CF8-976D-880D7627E567}"/>
              </a:ext>
            </a:extLst>
          </p:cNvPr>
          <p:cNvSpPr/>
          <p:nvPr/>
        </p:nvSpPr>
        <p:spPr>
          <a:xfrm>
            <a:off x="4410529"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65E752BD-6A1D-47E7-929F-69CB931483E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14</a:t>
            </a:r>
          </a:p>
        </p:txBody>
      </p:sp>
      <p:pic>
        <p:nvPicPr>
          <p:cNvPr id="7" name="Picture 3">
            <a:extLst>
              <a:ext uri="{FF2B5EF4-FFF2-40B4-BE49-F238E27FC236}">
                <a16:creationId xmlns:a16="http://schemas.microsoft.com/office/drawing/2014/main" xmlns="" id="{B84B2DA4-E43E-454F-9BF3-AED4B1786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31802"/>
      </p:ext>
    </p:extLst>
  </p:cSld>
  <p:clrMapOvr>
    <a:masterClrMapping/>
  </p:clrMapOvr>
  <p:transition advClick="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EF7AA349-0AB7-43FA-A04C-FD15CDF76847}"/>
              </a:ext>
            </a:extLst>
          </p:cNvPr>
          <p:cNvSpPr/>
          <p:nvPr/>
        </p:nvSpPr>
        <p:spPr>
          <a:xfrm>
            <a:off x="4343400" y="6076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1CE222DA-2119-4225-9696-7CE99E43C79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15</a:t>
            </a:r>
          </a:p>
        </p:txBody>
      </p:sp>
      <p:pic>
        <p:nvPicPr>
          <p:cNvPr id="7" name="Picture 3">
            <a:extLst>
              <a:ext uri="{FF2B5EF4-FFF2-40B4-BE49-F238E27FC236}">
                <a16:creationId xmlns:a16="http://schemas.microsoft.com/office/drawing/2014/main" xmlns="" id="{09810F2C-D11B-41FD-B6D9-4857F10DA1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0470"/>
      </p:ext>
    </p:extLst>
  </p:cSld>
  <p:clrMapOvr>
    <a:masterClrMapping/>
  </p:clrMapOvr>
  <p:transition advClick="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DEE8C2BB-9F8B-492D-87F6-5F66B169DCED}"/>
              </a:ext>
            </a:extLst>
          </p:cNvPr>
          <p:cNvSpPr/>
          <p:nvPr/>
        </p:nvSpPr>
        <p:spPr>
          <a:xfrm>
            <a:off x="43434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8A4AB20B-943B-4A12-B4FF-1D3517C9A26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16</a:t>
            </a:r>
          </a:p>
        </p:txBody>
      </p:sp>
      <p:pic>
        <p:nvPicPr>
          <p:cNvPr id="7" name="Picture 3">
            <a:extLst>
              <a:ext uri="{FF2B5EF4-FFF2-40B4-BE49-F238E27FC236}">
                <a16:creationId xmlns:a16="http://schemas.microsoft.com/office/drawing/2014/main" xmlns="" id="{05218197-FC39-408A-B0FB-1C93C1333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714569"/>
      </p:ext>
    </p:extLst>
  </p:cSld>
  <p:clrMapOvr>
    <a:masterClrMapping/>
  </p:clrMapOvr>
  <p:transition advClick="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3026B6CC-B574-4233-AA36-9641356E4DE9}"/>
              </a:ext>
            </a:extLst>
          </p:cNvPr>
          <p:cNvSpPr/>
          <p:nvPr/>
        </p:nvSpPr>
        <p:spPr>
          <a:xfrm>
            <a:off x="43815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3A434993-E68F-46E4-BA06-519C4A004B8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17</a:t>
            </a:r>
          </a:p>
        </p:txBody>
      </p:sp>
      <p:pic>
        <p:nvPicPr>
          <p:cNvPr id="7" name="Picture 3">
            <a:extLst>
              <a:ext uri="{FF2B5EF4-FFF2-40B4-BE49-F238E27FC236}">
                <a16:creationId xmlns:a16="http://schemas.microsoft.com/office/drawing/2014/main" xmlns="" id="{F84F4D3A-13E0-488E-B865-E777F8B41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290699"/>
      </p:ext>
    </p:extLst>
  </p:cSld>
  <p:clrMapOvr>
    <a:masterClrMapping/>
  </p:clrMapOvr>
  <p:transition advClick="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F6927729-0CA2-4D8C-B91B-3916B6A340CC}"/>
              </a:ext>
            </a:extLst>
          </p:cNvPr>
          <p:cNvSpPr/>
          <p:nvPr/>
        </p:nvSpPr>
        <p:spPr>
          <a:xfrm>
            <a:off x="43434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7B42647-7816-40E7-9956-CBCBD3913BD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18</a:t>
            </a:r>
          </a:p>
        </p:txBody>
      </p:sp>
      <p:pic>
        <p:nvPicPr>
          <p:cNvPr id="7" name="Picture 3">
            <a:extLst>
              <a:ext uri="{FF2B5EF4-FFF2-40B4-BE49-F238E27FC236}">
                <a16:creationId xmlns:a16="http://schemas.microsoft.com/office/drawing/2014/main" xmlns="" id="{56C1EB3B-C1E6-4E83-A028-771E62818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214044"/>
      </p:ext>
    </p:extLst>
  </p:cSld>
  <p:clrMapOvr>
    <a:masterClrMapping/>
  </p:clrMapOvr>
  <p:transition advClick="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C9CAB50-5A6D-46CA-A7EC-513896A33D1F}"/>
              </a:ext>
            </a:extLst>
          </p:cNvPr>
          <p:cNvSpPr/>
          <p:nvPr/>
        </p:nvSpPr>
        <p:spPr>
          <a:xfrm>
            <a:off x="4294414"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18A38159-30CA-4ABF-A712-058EBDBD8F6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19</a:t>
            </a:r>
          </a:p>
        </p:txBody>
      </p:sp>
      <p:pic>
        <p:nvPicPr>
          <p:cNvPr id="7" name="Picture 3">
            <a:extLst>
              <a:ext uri="{FF2B5EF4-FFF2-40B4-BE49-F238E27FC236}">
                <a16:creationId xmlns:a16="http://schemas.microsoft.com/office/drawing/2014/main" xmlns="" id="{C73084F6-E0C2-4D81-8B11-DDABE8FB2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666221"/>
      </p:ext>
    </p:extLst>
  </p:cSld>
  <p:clrMapOvr>
    <a:masterClrMapping/>
  </p:clrMapOvr>
  <p:transition advClick="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AB0845EB-29C0-4B03-9860-A219D4A18B72}"/>
              </a:ext>
            </a:extLst>
          </p:cNvPr>
          <p:cNvSpPr/>
          <p:nvPr/>
        </p:nvSpPr>
        <p:spPr>
          <a:xfrm>
            <a:off x="38481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5923145-080A-4348-8EB8-A1B40DBD659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20</a:t>
            </a:r>
          </a:p>
        </p:txBody>
      </p:sp>
      <p:pic>
        <p:nvPicPr>
          <p:cNvPr id="7" name="Picture 3">
            <a:extLst>
              <a:ext uri="{FF2B5EF4-FFF2-40B4-BE49-F238E27FC236}">
                <a16:creationId xmlns:a16="http://schemas.microsoft.com/office/drawing/2014/main" xmlns="" id="{66D766F3-FCBE-4B75-9A66-ED3610AECD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6" descr="https://upload.wikimedia.org/wikipedia/commons/2/2b/Damped_spring.gif">
            <a:extLst>
              <a:ext uri="{FF2B5EF4-FFF2-40B4-BE49-F238E27FC236}">
                <a16:creationId xmlns="" xmlns:a16="http://schemas.microsoft.com/office/drawing/2014/main" id="{51585D8E-1620-448B-ACB8-02A803C933E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1169041"/>
            <a:ext cx="883197" cy="2882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26943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9|6.9|4.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9Slide.vn</Template>
  <TotalTime>653</TotalTime>
  <Words>4811</Words>
  <Application>Microsoft Office PowerPoint</Application>
  <PresentationFormat>On-screen Show (16:9)</PresentationFormat>
  <Paragraphs>519</Paragraphs>
  <Slides>74</Slides>
  <Notes>2</Notes>
  <HiddenSlides>0</HiddenSlides>
  <MMClips>4</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TRƯỜNG CAO ĐẲNG LÝ TỰ TRỌNG TP.HCM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9Slide.vn</Manager>
  <Company>9Slide.vn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subject>9Slide.vn</dc:subject>
  <dc:creator>HP</dc:creator>
  <dc:description>9Slide.vn</dc:description>
  <cp:lastModifiedBy>Administrator</cp:lastModifiedBy>
  <cp:revision>109</cp:revision>
  <dcterms:created xsi:type="dcterms:W3CDTF">2006-08-16T00:00:00Z</dcterms:created>
  <dcterms:modified xsi:type="dcterms:W3CDTF">2021-10-10T03:09:54Z</dcterms:modified>
  <cp:category>9Slide.vn</cp:category>
</cp:coreProperties>
</file>