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gif" ContentType="image/gif"/>
  <Default Extension="mp4" ContentType="video/unknown"/>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76"/>
  </p:notesMasterIdLst>
  <p:sldIdLst>
    <p:sldId id="256" r:id="rId2"/>
    <p:sldId id="338" r:id="rId3"/>
    <p:sldId id="257" r:id="rId4"/>
    <p:sldId id="259" r:id="rId5"/>
    <p:sldId id="258" r:id="rId6"/>
    <p:sldId id="319" r:id="rId7"/>
    <p:sldId id="318" r:id="rId8"/>
    <p:sldId id="317" r:id="rId9"/>
    <p:sldId id="316" r:id="rId10"/>
    <p:sldId id="315" r:id="rId11"/>
    <p:sldId id="314" r:id="rId12"/>
    <p:sldId id="313" r:id="rId13"/>
    <p:sldId id="312" r:id="rId14"/>
    <p:sldId id="311" r:id="rId15"/>
    <p:sldId id="310" r:id="rId16"/>
    <p:sldId id="309" r:id="rId17"/>
    <p:sldId id="308" r:id="rId18"/>
    <p:sldId id="307" r:id="rId19"/>
    <p:sldId id="306" r:id="rId20"/>
    <p:sldId id="305" r:id="rId21"/>
    <p:sldId id="304" r:id="rId22"/>
    <p:sldId id="303" r:id="rId23"/>
    <p:sldId id="302" r:id="rId24"/>
    <p:sldId id="301" r:id="rId25"/>
    <p:sldId id="300" r:id="rId26"/>
    <p:sldId id="298" r:id="rId27"/>
    <p:sldId id="299" r:id="rId28"/>
    <p:sldId id="297" r:id="rId29"/>
    <p:sldId id="296" r:id="rId30"/>
    <p:sldId id="295" r:id="rId31"/>
    <p:sldId id="294" r:id="rId32"/>
    <p:sldId id="293" r:id="rId33"/>
    <p:sldId id="292" r:id="rId34"/>
    <p:sldId id="291" r:id="rId35"/>
    <p:sldId id="290" r:id="rId36"/>
    <p:sldId id="289" r:id="rId37"/>
    <p:sldId id="288" r:id="rId38"/>
    <p:sldId id="287" r:id="rId39"/>
    <p:sldId id="286" r:id="rId40"/>
    <p:sldId id="285" r:id="rId41"/>
    <p:sldId id="284" r:id="rId42"/>
    <p:sldId id="283" r:id="rId43"/>
    <p:sldId id="282" r:id="rId44"/>
    <p:sldId id="281" r:id="rId45"/>
    <p:sldId id="280" r:id="rId46"/>
    <p:sldId id="279" r:id="rId47"/>
    <p:sldId id="278" r:id="rId48"/>
    <p:sldId id="277" r:id="rId49"/>
    <p:sldId id="276" r:id="rId50"/>
    <p:sldId id="275" r:id="rId51"/>
    <p:sldId id="274" r:id="rId52"/>
    <p:sldId id="273" r:id="rId53"/>
    <p:sldId id="272" r:id="rId54"/>
    <p:sldId id="261" r:id="rId55"/>
    <p:sldId id="260" r:id="rId56"/>
    <p:sldId id="262" r:id="rId57"/>
    <p:sldId id="320" r:id="rId58"/>
    <p:sldId id="321" r:id="rId59"/>
    <p:sldId id="322" r:id="rId60"/>
    <p:sldId id="323" r:id="rId61"/>
    <p:sldId id="324" r:id="rId62"/>
    <p:sldId id="325" r:id="rId63"/>
    <p:sldId id="326" r:id="rId64"/>
    <p:sldId id="327" r:id="rId65"/>
    <p:sldId id="328" r:id="rId66"/>
    <p:sldId id="329" r:id="rId67"/>
    <p:sldId id="330" r:id="rId68"/>
    <p:sldId id="331" r:id="rId69"/>
    <p:sldId id="332" r:id="rId70"/>
    <p:sldId id="333" r:id="rId71"/>
    <p:sldId id="334" r:id="rId72"/>
    <p:sldId id="335" r:id="rId73"/>
    <p:sldId id="336" r:id="rId74"/>
    <p:sldId id="337" r:id="rId75"/>
  </p:sldIdLst>
  <p:sldSz cx="9144000" cy="5143500" type="screen16x9"/>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browse/>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4FCA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8673" autoAdjust="0"/>
    <p:restoredTop sz="81460" autoAdjust="0"/>
  </p:normalViewPr>
  <p:slideViewPr>
    <p:cSldViewPr>
      <p:cViewPr varScale="1">
        <p:scale>
          <a:sx n="103" d="100"/>
          <a:sy n="103" d="100"/>
        </p:scale>
        <p:origin x="-390" y="-84"/>
      </p:cViewPr>
      <p:guideLst>
        <p:guide orient="horz" pos="1620"/>
        <p:guide pos="2880"/>
      </p:guideLst>
    </p:cSldViewPr>
  </p:slideViewPr>
  <p:notesTextViewPr>
    <p:cViewPr>
      <p:scale>
        <a:sx n="100" d="100"/>
        <a:sy n="100" d="100"/>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notesMaster" Target="notesMasters/notesMaster1.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theme" Target="theme/theme1.xml"/><Relationship Id="rId5" Type="http://schemas.openxmlformats.org/officeDocument/2006/relationships/slide" Target="slides/slide4.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E783989-24DD-465A-AFA0-7532857D4B57}" type="datetimeFigureOut">
              <a:rPr lang="en-US" smtClean="0"/>
              <a:t>10/14/2021</a:t>
            </a:fld>
            <a:endParaRPr lang="en-US"/>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3AF654A-C9E5-40DC-9546-195A9C8404A8}" type="slidenum">
              <a:rPr lang="en-US" smtClean="0"/>
              <a:t>‹#›</a:t>
            </a:fld>
            <a:endParaRPr lang="en-US"/>
          </a:p>
        </p:txBody>
      </p:sp>
    </p:spTree>
    <p:extLst>
      <p:ext uri="{BB962C8B-B14F-4D97-AF65-F5344CB8AC3E}">
        <p14:creationId xmlns:p14="http://schemas.microsoft.com/office/powerpoint/2010/main" val="375723857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r>
              <a:rPr lang="vi-VN" smtClean="0"/>
              <a:t>1) mở cam, mở Mic  (nếu không đáp ứng về kỹ thuật không được thi, coi như O điểm)</a:t>
            </a:r>
          </a:p>
          <a:p>
            <a:r>
              <a:rPr lang="vi-VN" smtClean="0"/>
              <a:t>2) Thời gian làm bài 5’ bắt đầu chiếu đề</a:t>
            </a:r>
          </a:p>
          <a:p>
            <a:r>
              <a:rPr lang="vi-VN" smtClean="0"/>
              <a:t>3) Không sử dụng tài liệu, không nhắc bài bạn (vì phạm quy chế thi)</a:t>
            </a:r>
          </a:p>
          <a:p>
            <a:r>
              <a:rPr lang="vi-VN" smtClean="0"/>
              <a:t>4) Ăn mặc lịch sự </a:t>
            </a:r>
          </a:p>
          <a:p>
            <a:r>
              <a:rPr lang="vi-VN" smtClean="0"/>
              <a:t>5) Để webcam ngay ngắn để gv nhìn thấy rõ khuôn mặt.</a:t>
            </a:r>
            <a:endParaRPr lang="vi-VN"/>
          </a:p>
        </p:txBody>
      </p:sp>
      <p:sp>
        <p:nvSpPr>
          <p:cNvPr id="4" name="Slide Number Placeholder 3"/>
          <p:cNvSpPr>
            <a:spLocks noGrp="1"/>
          </p:cNvSpPr>
          <p:nvPr>
            <p:ph type="sldNum" sz="quarter" idx="5"/>
          </p:nvPr>
        </p:nvSpPr>
        <p:spPr/>
        <p:txBody>
          <a:bodyPr/>
          <a:lstStyle/>
          <a:p>
            <a:fld id="{E8027971-89AB-42ED-83F6-AEFFBADA5222}" type="slidenum">
              <a:rPr lang="en-US" smtClean="0"/>
              <a:pPr/>
              <a:t>2</a:t>
            </a:fld>
            <a:endParaRPr lang="en-US"/>
          </a:p>
        </p:txBody>
      </p:sp>
    </p:spTree>
    <p:extLst>
      <p:ext uri="{BB962C8B-B14F-4D97-AF65-F5344CB8AC3E}">
        <p14:creationId xmlns:p14="http://schemas.microsoft.com/office/powerpoint/2010/main" val="335495896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3AF654A-C9E5-40DC-9546-195A9C8404A8}" type="slidenum">
              <a:rPr lang="en-US" smtClean="0"/>
              <a:t>11</a:t>
            </a:fld>
            <a:endParaRPr lang="en-US"/>
          </a:p>
        </p:txBody>
      </p:sp>
    </p:spTree>
    <p:extLst>
      <p:ext uri="{BB962C8B-B14F-4D97-AF65-F5344CB8AC3E}">
        <p14:creationId xmlns:p14="http://schemas.microsoft.com/office/powerpoint/2010/main" val="2798763917"/>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782995" cy="713198"/>
          </a:xfrm>
          <a:prstGeom prst="rect">
            <a:avLst/>
          </a:prstGeom>
        </p:spPr>
      </p:pic>
      <p:pic>
        <p:nvPicPr>
          <p:cNvPr id="63" name="Picture 62">
            <a:extLst>
              <a:ext uri="{FF2B5EF4-FFF2-40B4-BE49-F238E27FC236}">
                <a16:creationId xmlns:a16="http://schemas.microsoft.com/office/drawing/2014/main" xmlns="" id="{3997DF63-FD1A-4841-8061-5EC8DEFAA5D4}"/>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0" y="4503420"/>
            <a:ext cx="640080" cy="640080"/>
          </a:xfrm>
          <a:prstGeom prst="rect">
            <a:avLst/>
          </a:prstGeom>
        </p:spPr>
      </p:pic>
      <p:pic>
        <p:nvPicPr>
          <p:cNvPr id="66" name="Picture 65">
            <a:extLst>
              <a:ext uri="{FF2B5EF4-FFF2-40B4-BE49-F238E27FC236}">
                <a16:creationId xmlns:a16="http://schemas.microsoft.com/office/drawing/2014/main" xmlns="" id="{DC369A56-AB64-4A9A-ADCF-68AF12671773}"/>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8503920" y="4503420"/>
            <a:ext cx="640080" cy="640080"/>
          </a:xfrm>
          <a:prstGeom prst="rect">
            <a:avLst/>
          </a:prstGeom>
        </p:spPr>
      </p:pic>
      <p:pic>
        <p:nvPicPr>
          <p:cNvPr id="68" name="Picture 67">
            <a:extLst>
              <a:ext uri="{FF2B5EF4-FFF2-40B4-BE49-F238E27FC236}">
                <a16:creationId xmlns:a16="http://schemas.microsoft.com/office/drawing/2014/main" xmlns="" id="{FE71453F-8137-4F47-805F-AB83F9407B62}"/>
              </a:ext>
            </a:extLst>
          </p:cNvPr>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8503920" y="0"/>
            <a:ext cx="640080" cy="640080"/>
          </a:xfrm>
          <a:prstGeom prst="rect">
            <a:avLst/>
          </a:prstGeom>
        </p:spPr>
      </p:pic>
      <p:sp>
        <p:nvSpPr>
          <p:cNvPr id="70" name="Rectangle 69">
            <a:extLst>
              <a:ext uri="{FF2B5EF4-FFF2-40B4-BE49-F238E27FC236}">
                <a16:creationId xmlns:a16="http://schemas.microsoft.com/office/drawing/2014/main" xmlns="" id="{FA5C93CB-D1D4-4D78-B622-8450B70C21B3}"/>
              </a:ext>
            </a:extLst>
          </p:cNvPr>
          <p:cNvSpPr/>
          <p:nvPr userDrawn="1"/>
        </p:nvSpPr>
        <p:spPr>
          <a:xfrm rot="16200000">
            <a:off x="7228437" y="2548889"/>
            <a:ext cx="3505200" cy="45719"/>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 name="Rectangle 70">
            <a:extLst>
              <a:ext uri="{FF2B5EF4-FFF2-40B4-BE49-F238E27FC236}">
                <a16:creationId xmlns:a16="http://schemas.microsoft.com/office/drawing/2014/main" xmlns="" id="{DDE790DB-94A2-4168-9C7A-B6090F4CF2BF}"/>
              </a:ext>
            </a:extLst>
          </p:cNvPr>
          <p:cNvSpPr/>
          <p:nvPr userDrawn="1"/>
        </p:nvSpPr>
        <p:spPr>
          <a:xfrm rot="10800000">
            <a:off x="5715000" y="4971312"/>
            <a:ext cx="2743200" cy="45719"/>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5" name="Rectangle 74">
            <a:extLst>
              <a:ext uri="{FF2B5EF4-FFF2-40B4-BE49-F238E27FC236}">
                <a16:creationId xmlns:a16="http://schemas.microsoft.com/office/drawing/2014/main" xmlns="" id="{AAF4AED9-B616-4418-A555-585F8D0458F7}"/>
              </a:ext>
            </a:extLst>
          </p:cNvPr>
          <p:cNvSpPr/>
          <p:nvPr userDrawn="1"/>
        </p:nvSpPr>
        <p:spPr>
          <a:xfrm rot="10800000">
            <a:off x="685800" y="4952140"/>
            <a:ext cx="2743200" cy="45719"/>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6" name="Rectangle 75">
            <a:extLst>
              <a:ext uri="{FF2B5EF4-FFF2-40B4-BE49-F238E27FC236}">
                <a16:creationId xmlns:a16="http://schemas.microsoft.com/office/drawing/2014/main" xmlns="" id="{EB510089-3CFD-4361-90C8-EB054A97AC18}"/>
              </a:ext>
            </a:extLst>
          </p:cNvPr>
          <p:cNvSpPr/>
          <p:nvPr userDrawn="1"/>
        </p:nvSpPr>
        <p:spPr>
          <a:xfrm rot="10800000" flipV="1">
            <a:off x="1752600" y="156088"/>
            <a:ext cx="1646006" cy="45719"/>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7" name="Rectangle 76">
            <a:extLst>
              <a:ext uri="{FF2B5EF4-FFF2-40B4-BE49-F238E27FC236}">
                <a16:creationId xmlns:a16="http://schemas.microsoft.com/office/drawing/2014/main" xmlns="" id="{BDE495D2-EF9D-4ED9-8875-D9CD54B510C3}"/>
              </a:ext>
            </a:extLst>
          </p:cNvPr>
          <p:cNvSpPr/>
          <p:nvPr userDrawn="1"/>
        </p:nvSpPr>
        <p:spPr>
          <a:xfrm rot="5400000" flipV="1">
            <a:off x="-668890" y="1409253"/>
            <a:ext cx="1646006" cy="45719"/>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52226" y="31465"/>
            <a:ext cx="1782995" cy="713198"/>
          </a:xfrm>
          <a:prstGeom prst="rect">
            <a:avLst/>
          </a:prstGeom>
        </p:spPr>
      </p:pic>
    </p:spTree>
    <p:extLst>
      <p:ext uri="{BB962C8B-B14F-4D97-AF65-F5344CB8AC3E}">
        <p14:creationId xmlns:p14="http://schemas.microsoft.com/office/powerpoint/2010/main" val="30729056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19E1514-7651-4665-8E2C-EE14754E9FE0}"/>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xmlns="" id="{2DDBF93C-863E-4BB6-93EE-AF19206B5AB4}"/>
              </a:ext>
            </a:extLst>
          </p:cNvPr>
          <p:cNvSpPr>
            <a:spLocks noGrp="1"/>
          </p:cNvSpPr>
          <p:nvPr>
            <p:ph type="dt" sz="half" idx="10"/>
          </p:nvPr>
        </p:nvSpPr>
        <p:spPr/>
        <p:txBody>
          <a:bodyPr/>
          <a:lstStyle/>
          <a:p>
            <a:fld id="{1D8BD707-D9CF-40AE-B4C6-C98DA3205C09}" type="datetimeFigureOut">
              <a:rPr lang="en-US" smtClean="0"/>
              <a:pPr/>
              <a:t>10/14/2021</a:t>
            </a:fld>
            <a:endParaRPr lang="en-US"/>
          </a:p>
        </p:txBody>
      </p:sp>
      <p:sp>
        <p:nvSpPr>
          <p:cNvPr id="4" name="Footer Placeholder 3">
            <a:extLst>
              <a:ext uri="{FF2B5EF4-FFF2-40B4-BE49-F238E27FC236}">
                <a16:creationId xmlns:a16="http://schemas.microsoft.com/office/drawing/2014/main" xmlns="" id="{C2796D77-6D57-4104-98AE-4E791D6E4539}"/>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9433F24E-1815-43CA-A883-71E61AACE905}"/>
              </a:ext>
            </a:extLst>
          </p:cNvPr>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266281821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D1DC01E9-5F44-4C3E-8B14-3E5AE0F21887}"/>
              </a:ext>
            </a:extLst>
          </p:cNvPr>
          <p:cNvSpPr>
            <a:spLocks noGrp="1"/>
          </p:cNvSpPr>
          <p:nvPr>
            <p:ph type="dt" sz="half" idx="10"/>
          </p:nvPr>
        </p:nvSpPr>
        <p:spPr/>
        <p:txBody>
          <a:bodyPr/>
          <a:lstStyle/>
          <a:p>
            <a:fld id="{1D8BD707-D9CF-40AE-B4C6-C98DA3205C09}" type="datetimeFigureOut">
              <a:rPr lang="en-US" smtClean="0"/>
              <a:pPr/>
              <a:t>10/14/2021</a:t>
            </a:fld>
            <a:endParaRPr lang="en-US"/>
          </a:p>
        </p:txBody>
      </p:sp>
      <p:sp>
        <p:nvSpPr>
          <p:cNvPr id="3" name="Footer Placeholder 2">
            <a:extLst>
              <a:ext uri="{FF2B5EF4-FFF2-40B4-BE49-F238E27FC236}">
                <a16:creationId xmlns:a16="http://schemas.microsoft.com/office/drawing/2014/main" xmlns="" id="{FE5395C3-BBF5-4E3F-8D9B-6B37FB22CBD7}"/>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98DFA450-3343-4E01-ADCF-E26A56B01158}"/>
              </a:ext>
            </a:extLst>
          </p:cNvPr>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2052372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D751FA6-7021-49BB-A271-00A0023FAB98}" type="datetimeFigureOut">
              <a:rPr lang="en-US" smtClean="0"/>
              <a:t>10/14/2021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AE823C6-9309-40E3-875C-B169044FBF02}" type="slidenum">
              <a:rPr lang="en-US" smtClean="0"/>
              <a:t>‹#›</a:t>
            </a:fld>
            <a:endParaRPr lang="en-US"/>
          </a:p>
        </p:txBody>
      </p:sp>
    </p:spTree>
    <p:extLst>
      <p:ext uri="{BB962C8B-B14F-4D97-AF65-F5344CB8AC3E}">
        <p14:creationId xmlns:p14="http://schemas.microsoft.com/office/powerpoint/2010/main" val="2559762179"/>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8" name="9Slide.vn - 2019">
            <a:extLst>
              <a:ext uri="{FF2B5EF4-FFF2-40B4-BE49-F238E27FC236}">
                <a16:creationId xmlns:a16="http://schemas.microsoft.com/office/drawing/2014/main" xmlns="" id="{197E32E8-995F-4685-B283-FD4A1A6B1C54}"/>
              </a:ext>
            </a:extLst>
          </p:cNvPr>
          <p:cNvSpPr txBox="1"/>
          <p:nvPr userDrawn="1"/>
        </p:nvSpPr>
        <p:spPr>
          <a:xfrm>
            <a:off x="0" y="-1512332"/>
            <a:ext cx="9144000" cy="369332"/>
          </a:xfrm>
          <a:prstGeom prst="rect">
            <a:avLst/>
          </a:prstGeom>
          <a:noFill/>
        </p:spPr>
        <p:txBody>
          <a:bodyPr vert="horz" rtlCol="0">
            <a:spAutoFit/>
          </a:bodyPr>
          <a:lstStyle/>
          <a:p>
            <a:pPr algn="ctr"/>
            <a:r>
              <a:rPr lang="en-US" sz="1800">
                <a:solidFill>
                  <a:srgbClr val="CFCFCF"/>
                </a:solidFill>
              </a:rPr>
              <a:t>www.9slide.vn</a:t>
            </a:r>
          </a:p>
        </p:txBody>
      </p:sp>
      <p:sp>
        <p:nvSpPr>
          <p:cNvPr id="2" name="Title Placeholder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10/14/2021</a:t>
            </a:fld>
            <a:endParaRPr lang="en-US"/>
          </a:p>
        </p:txBody>
      </p:sp>
      <p:sp>
        <p:nvSpPr>
          <p:cNvPr id="5" name="Footer Placeholder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2" r:id="rId2"/>
    <p:sldLayoutId id="2147483651" r:id="rId3"/>
    <p:sldLayoutId id="2147483650" r:id="rId4"/>
    <p:sldLayoutId id="2147483653" r:id="rId5"/>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5.xml"/><Relationship Id="rId1" Type="http://schemas.openxmlformats.org/officeDocument/2006/relationships/tags" Target="../tags/tag1.xml"/><Relationship Id="rId4" Type="http://schemas.openxmlformats.org/officeDocument/2006/relationships/image" Target="../media/image5.emf"/></Relationships>
</file>

<file path=ppt/slides/_rels/slide3.xml.rels><?xml version="1.0" encoding="UTF-8" standalone="yes"?>
<Relationships xmlns="http://schemas.openxmlformats.org/package/2006/relationships"><Relationship Id="rId13" Type="http://schemas.openxmlformats.org/officeDocument/2006/relationships/slide" Target="slide16.xml"/><Relationship Id="rId18" Type="http://schemas.openxmlformats.org/officeDocument/2006/relationships/slide" Target="slide21.xml"/><Relationship Id="rId26" Type="http://schemas.openxmlformats.org/officeDocument/2006/relationships/slide" Target="slide29.xml"/><Relationship Id="rId39" Type="http://schemas.openxmlformats.org/officeDocument/2006/relationships/slide" Target="slide42.xml"/><Relationship Id="rId3" Type="http://schemas.openxmlformats.org/officeDocument/2006/relationships/slide" Target="slide6.xml"/><Relationship Id="rId21" Type="http://schemas.openxmlformats.org/officeDocument/2006/relationships/slide" Target="slide24.xml"/><Relationship Id="rId34" Type="http://schemas.openxmlformats.org/officeDocument/2006/relationships/slide" Target="slide37.xml"/><Relationship Id="rId42" Type="http://schemas.openxmlformats.org/officeDocument/2006/relationships/slide" Target="slide45.xml"/><Relationship Id="rId47" Type="http://schemas.openxmlformats.org/officeDocument/2006/relationships/slide" Target="slide50.xml"/><Relationship Id="rId50" Type="http://schemas.openxmlformats.org/officeDocument/2006/relationships/slide" Target="slide53.xml"/><Relationship Id="rId7" Type="http://schemas.openxmlformats.org/officeDocument/2006/relationships/slide" Target="slide10.xml"/><Relationship Id="rId12" Type="http://schemas.openxmlformats.org/officeDocument/2006/relationships/slide" Target="slide15.xml"/><Relationship Id="rId17" Type="http://schemas.openxmlformats.org/officeDocument/2006/relationships/slide" Target="slide20.xml"/><Relationship Id="rId25" Type="http://schemas.openxmlformats.org/officeDocument/2006/relationships/slide" Target="slide28.xml"/><Relationship Id="rId33" Type="http://schemas.openxmlformats.org/officeDocument/2006/relationships/slide" Target="slide36.xml"/><Relationship Id="rId38" Type="http://schemas.openxmlformats.org/officeDocument/2006/relationships/slide" Target="slide41.xml"/><Relationship Id="rId46" Type="http://schemas.openxmlformats.org/officeDocument/2006/relationships/slide" Target="slide49.xml"/><Relationship Id="rId2" Type="http://schemas.openxmlformats.org/officeDocument/2006/relationships/slide" Target="slide5.xml"/><Relationship Id="rId16" Type="http://schemas.openxmlformats.org/officeDocument/2006/relationships/slide" Target="slide19.xml"/><Relationship Id="rId20" Type="http://schemas.openxmlformats.org/officeDocument/2006/relationships/slide" Target="slide23.xml"/><Relationship Id="rId29" Type="http://schemas.openxmlformats.org/officeDocument/2006/relationships/slide" Target="slide32.xml"/><Relationship Id="rId41" Type="http://schemas.openxmlformats.org/officeDocument/2006/relationships/slide" Target="slide44.xml"/><Relationship Id="rId1" Type="http://schemas.openxmlformats.org/officeDocument/2006/relationships/slideLayout" Target="../slideLayouts/slideLayout2.xml"/><Relationship Id="rId6" Type="http://schemas.openxmlformats.org/officeDocument/2006/relationships/slide" Target="slide9.xml"/><Relationship Id="rId11" Type="http://schemas.openxmlformats.org/officeDocument/2006/relationships/slide" Target="slide14.xml"/><Relationship Id="rId24" Type="http://schemas.openxmlformats.org/officeDocument/2006/relationships/slide" Target="slide27.xml"/><Relationship Id="rId32" Type="http://schemas.openxmlformats.org/officeDocument/2006/relationships/slide" Target="slide35.xml"/><Relationship Id="rId37" Type="http://schemas.openxmlformats.org/officeDocument/2006/relationships/slide" Target="slide40.xml"/><Relationship Id="rId40" Type="http://schemas.openxmlformats.org/officeDocument/2006/relationships/slide" Target="slide43.xml"/><Relationship Id="rId45" Type="http://schemas.openxmlformats.org/officeDocument/2006/relationships/slide" Target="slide48.xml"/><Relationship Id="rId5" Type="http://schemas.openxmlformats.org/officeDocument/2006/relationships/slide" Target="slide8.xml"/><Relationship Id="rId15" Type="http://schemas.openxmlformats.org/officeDocument/2006/relationships/slide" Target="slide18.xml"/><Relationship Id="rId23" Type="http://schemas.openxmlformats.org/officeDocument/2006/relationships/slide" Target="slide26.xml"/><Relationship Id="rId28" Type="http://schemas.openxmlformats.org/officeDocument/2006/relationships/slide" Target="slide31.xml"/><Relationship Id="rId36" Type="http://schemas.openxmlformats.org/officeDocument/2006/relationships/slide" Target="slide39.xml"/><Relationship Id="rId49" Type="http://schemas.openxmlformats.org/officeDocument/2006/relationships/slide" Target="slide52.xml"/><Relationship Id="rId10" Type="http://schemas.openxmlformats.org/officeDocument/2006/relationships/slide" Target="slide13.xml"/><Relationship Id="rId19" Type="http://schemas.openxmlformats.org/officeDocument/2006/relationships/slide" Target="slide22.xml"/><Relationship Id="rId31" Type="http://schemas.openxmlformats.org/officeDocument/2006/relationships/slide" Target="slide34.xml"/><Relationship Id="rId44" Type="http://schemas.openxmlformats.org/officeDocument/2006/relationships/slide" Target="slide47.xml"/><Relationship Id="rId4" Type="http://schemas.openxmlformats.org/officeDocument/2006/relationships/slide" Target="slide7.xml"/><Relationship Id="rId9" Type="http://schemas.openxmlformats.org/officeDocument/2006/relationships/slide" Target="slide12.xml"/><Relationship Id="rId14" Type="http://schemas.openxmlformats.org/officeDocument/2006/relationships/slide" Target="slide17.xml"/><Relationship Id="rId22" Type="http://schemas.openxmlformats.org/officeDocument/2006/relationships/slide" Target="slide25.xml"/><Relationship Id="rId27" Type="http://schemas.openxmlformats.org/officeDocument/2006/relationships/slide" Target="slide30.xml"/><Relationship Id="rId30" Type="http://schemas.openxmlformats.org/officeDocument/2006/relationships/slide" Target="slide33.xml"/><Relationship Id="rId35" Type="http://schemas.openxmlformats.org/officeDocument/2006/relationships/slide" Target="slide38.xml"/><Relationship Id="rId43" Type="http://schemas.openxmlformats.org/officeDocument/2006/relationships/slide" Target="slide46.xml"/><Relationship Id="rId48" Type="http://schemas.openxmlformats.org/officeDocument/2006/relationships/slide" Target="slide51.xml"/><Relationship Id="rId8" Type="http://schemas.openxmlformats.org/officeDocument/2006/relationships/slide" Target="slide11.xml"/><Relationship Id="rId51" Type="http://schemas.openxmlformats.org/officeDocument/2006/relationships/slide" Target="slide54.xml"/></Relationships>
</file>

<file path=ppt/slides/_rels/slide4.xml.rels><?xml version="1.0" encoding="UTF-8" standalone="yes"?>
<Relationships xmlns="http://schemas.openxmlformats.org/package/2006/relationships"><Relationship Id="rId8" Type="http://schemas.openxmlformats.org/officeDocument/2006/relationships/slide" Target="slide58.xml"/><Relationship Id="rId13" Type="http://schemas.openxmlformats.org/officeDocument/2006/relationships/slide" Target="slide63.xml"/><Relationship Id="rId18" Type="http://schemas.openxmlformats.org/officeDocument/2006/relationships/slide" Target="slide68.xml"/><Relationship Id="rId3" Type="http://schemas.openxmlformats.org/officeDocument/2006/relationships/image" Target="../media/image7.png"/><Relationship Id="rId21" Type="http://schemas.openxmlformats.org/officeDocument/2006/relationships/slide" Target="slide71.xml"/><Relationship Id="rId7" Type="http://schemas.openxmlformats.org/officeDocument/2006/relationships/slide" Target="slide57.xml"/><Relationship Id="rId12" Type="http://schemas.openxmlformats.org/officeDocument/2006/relationships/slide" Target="slide62.xml"/><Relationship Id="rId17" Type="http://schemas.openxmlformats.org/officeDocument/2006/relationships/slide" Target="slide67.xml"/><Relationship Id="rId25" Type="http://schemas.openxmlformats.org/officeDocument/2006/relationships/image" Target="../media/image8.jpeg"/><Relationship Id="rId2" Type="http://schemas.openxmlformats.org/officeDocument/2006/relationships/image" Target="../media/image6.jpeg"/><Relationship Id="rId16" Type="http://schemas.openxmlformats.org/officeDocument/2006/relationships/slide" Target="slide66.xml"/><Relationship Id="rId20" Type="http://schemas.openxmlformats.org/officeDocument/2006/relationships/slide" Target="slide70.xml"/><Relationship Id="rId1" Type="http://schemas.openxmlformats.org/officeDocument/2006/relationships/slideLayout" Target="../slideLayouts/slideLayout2.xml"/><Relationship Id="rId6" Type="http://schemas.openxmlformats.org/officeDocument/2006/relationships/slide" Target="slide3.xml"/><Relationship Id="rId11" Type="http://schemas.openxmlformats.org/officeDocument/2006/relationships/slide" Target="slide61.xml"/><Relationship Id="rId24" Type="http://schemas.openxmlformats.org/officeDocument/2006/relationships/slide" Target="slide74.xml"/><Relationship Id="rId5" Type="http://schemas.openxmlformats.org/officeDocument/2006/relationships/slide" Target="slide56.xml"/><Relationship Id="rId15" Type="http://schemas.openxmlformats.org/officeDocument/2006/relationships/slide" Target="slide65.xml"/><Relationship Id="rId23" Type="http://schemas.openxmlformats.org/officeDocument/2006/relationships/slide" Target="slide73.xml"/><Relationship Id="rId10" Type="http://schemas.openxmlformats.org/officeDocument/2006/relationships/slide" Target="slide60.xml"/><Relationship Id="rId19" Type="http://schemas.openxmlformats.org/officeDocument/2006/relationships/slide" Target="slide69.xml"/><Relationship Id="rId4" Type="http://schemas.openxmlformats.org/officeDocument/2006/relationships/slide" Target="slide55.xml"/><Relationship Id="rId9" Type="http://schemas.openxmlformats.org/officeDocument/2006/relationships/slide" Target="slide59.xml"/><Relationship Id="rId14" Type="http://schemas.openxmlformats.org/officeDocument/2006/relationships/slide" Target="slide64.xml"/><Relationship Id="rId22" Type="http://schemas.openxmlformats.org/officeDocument/2006/relationships/slide" Target="slide72.xml"/></Relationships>
</file>

<file path=ppt/slides/_rels/slide5.xml.rels><?xml version="1.0" encoding="UTF-8" standalone="yes"?>
<Relationships xmlns="http://schemas.openxmlformats.org/package/2006/relationships"><Relationship Id="rId8" Type="http://schemas.openxmlformats.org/officeDocument/2006/relationships/slide" Target="slide7.xml"/><Relationship Id="rId13" Type="http://schemas.openxmlformats.org/officeDocument/2006/relationships/slide" Target="slide26.xml"/><Relationship Id="rId3" Type="http://schemas.openxmlformats.org/officeDocument/2006/relationships/slide" Target="slide4.xml"/><Relationship Id="rId7" Type="http://schemas.openxmlformats.org/officeDocument/2006/relationships/slide" Target="slide6.xml"/><Relationship Id="rId12" Type="http://schemas.openxmlformats.org/officeDocument/2006/relationships/slide" Target="slide25.xml"/><Relationship Id="rId2" Type="http://schemas.openxmlformats.org/officeDocument/2006/relationships/slide" Target="slide3.xml"/><Relationship Id="rId1" Type="http://schemas.openxmlformats.org/officeDocument/2006/relationships/slideLayout" Target="../slideLayouts/slideLayout1.xml"/><Relationship Id="rId6" Type="http://schemas.openxmlformats.org/officeDocument/2006/relationships/slide" Target="slide5.xml"/><Relationship Id="rId11" Type="http://schemas.openxmlformats.org/officeDocument/2006/relationships/slide" Target="slide17.xml"/><Relationship Id="rId5" Type="http://schemas.openxmlformats.org/officeDocument/2006/relationships/image" Target="../media/image8.jpeg"/><Relationship Id="rId15" Type="http://schemas.openxmlformats.org/officeDocument/2006/relationships/image" Target="../media/image10.gif"/><Relationship Id="rId10" Type="http://schemas.openxmlformats.org/officeDocument/2006/relationships/slide" Target="slide16.xml"/><Relationship Id="rId4" Type="http://schemas.openxmlformats.org/officeDocument/2006/relationships/image" Target="../media/image9.jpeg"/><Relationship Id="rId9" Type="http://schemas.openxmlformats.org/officeDocument/2006/relationships/slide" Target="slide15.xml"/><Relationship Id="rId14" Type="http://schemas.openxmlformats.org/officeDocument/2006/relationships/slide" Target="slide27.xml"/></Relationships>
</file>

<file path=ppt/slides/_rels/slide6.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slide" Target="slide3.xml"/><Relationship Id="rId1" Type="http://schemas.openxmlformats.org/officeDocument/2006/relationships/slideLayout" Target="../slideLayouts/slideLayout1.xml"/><Relationship Id="rId6" Type="http://schemas.openxmlformats.org/officeDocument/2006/relationships/image" Target="../media/image12.png"/><Relationship Id="rId5" Type="http://schemas.openxmlformats.org/officeDocument/2006/relationships/image" Target="../media/image11.jpeg"/><Relationship Id="rId4" Type="http://schemas.openxmlformats.org/officeDocument/2006/relationships/image" Target="../media/image9.jpeg"/></Relationships>
</file>

<file path=ppt/slides/_rels/slide7.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slide" Target="slide3.xml"/><Relationship Id="rId1" Type="http://schemas.openxmlformats.org/officeDocument/2006/relationships/slideLayout" Target="../slideLayouts/slideLayout1.xml"/><Relationship Id="rId6" Type="http://schemas.openxmlformats.org/officeDocument/2006/relationships/image" Target="../media/image13.jpeg"/><Relationship Id="rId5" Type="http://schemas.openxmlformats.org/officeDocument/2006/relationships/image" Target="../media/image11.jpeg"/><Relationship Id="rId4" Type="http://schemas.openxmlformats.org/officeDocument/2006/relationships/image" Target="../media/image9.jpeg"/></Relationships>
</file>

<file path=ppt/slides/_rels/slide8.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slide" Target="slide3.xml"/><Relationship Id="rId1" Type="http://schemas.openxmlformats.org/officeDocument/2006/relationships/slideLayout" Target="../slideLayouts/slideLayout1.xml"/><Relationship Id="rId6" Type="http://schemas.openxmlformats.org/officeDocument/2006/relationships/image" Target="../media/image14.gif"/><Relationship Id="rId5" Type="http://schemas.openxmlformats.org/officeDocument/2006/relationships/image" Target="../media/image8.jpeg"/><Relationship Id="rId4" Type="http://schemas.openxmlformats.org/officeDocument/2006/relationships/image" Target="../media/image9.jpeg"/></Relationships>
</file>

<file path=ppt/slides/_rels/slide9.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slide" Target="slide3.xml"/><Relationship Id="rId1" Type="http://schemas.openxmlformats.org/officeDocument/2006/relationships/slideLayout" Target="../slideLayouts/slideLayout1.xml"/><Relationship Id="rId6" Type="http://schemas.openxmlformats.org/officeDocument/2006/relationships/image" Target="../media/image15.jpeg"/><Relationship Id="rId5" Type="http://schemas.openxmlformats.org/officeDocument/2006/relationships/image" Target="../media/image8.jpeg"/><Relationship Id="rId4" Type="http://schemas.openxmlformats.org/officeDocument/2006/relationships/image" Target="../media/image9.jpeg"/></Relationships>
</file>

<file path=ppt/slides/_rels/slide10.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slide" Target="slide3.xml"/><Relationship Id="rId1" Type="http://schemas.openxmlformats.org/officeDocument/2006/relationships/slideLayout" Target="../slideLayouts/slideLayout1.xml"/><Relationship Id="rId6" Type="http://schemas.openxmlformats.org/officeDocument/2006/relationships/image" Target="../media/image16.jpeg"/><Relationship Id="rId5" Type="http://schemas.openxmlformats.org/officeDocument/2006/relationships/image" Target="../media/image8.jpeg"/><Relationship Id="rId4" Type="http://schemas.openxmlformats.org/officeDocument/2006/relationships/image" Target="../media/image9.jpeg"/></Relationships>
</file>

<file path=ppt/slides/_rels/slide11.xml.rels><?xml version="1.0" encoding="UTF-8" standalone="yes"?>
<Relationships xmlns="http://schemas.openxmlformats.org/package/2006/relationships"><Relationship Id="rId3" Type="http://schemas.openxmlformats.org/officeDocument/2006/relationships/slide" Target="slide3.xml"/><Relationship Id="rId7" Type="http://schemas.openxmlformats.org/officeDocument/2006/relationships/image" Target="../media/image17.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11.jpeg"/><Relationship Id="rId5" Type="http://schemas.openxmlformats.org/officeDocument/2006/relationships/image" Target="../media/image9.jpeg"/><Relationship Id="rId4" Type="http://schemas.openxmlformats.org/officeDocument/2006/relationships/slide" Target="slide4.xml"/></Relationships>
</file>

<file path=ppt/slides/_rels/slide12.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slide" Target="slide3.xml"/><Relationship Id="rId1" Type="http://schemas.openxmlformats.org/officeDocument/2006/relationships/slideLayout" Target="../slideLayouts/slideLayout1.xml"/><Relationship Id="rId6" Type="http://schemas.openxmlformats.org/officeDocument/2006/relationships/image" Target="../media/image18.png"/><Relationship Id="rId5" Type="http://schemas.openxmlformats.org/officeDocument/2006/relationships/image" Target="../media/image8.jpeg"/><Relationship Id="rId4" Type="http://schemas.openxmlformats.org/officeDocument/2006/relationships/image" Target="../media/image9.jpeg"/></Relationships>
</file>

<file path=ppt/slides/_rels/slide13.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slide" Target="slide3.xml"/><Relationship Id="rId1" Type="http://schemas.openxmlformats.org/officeDocument/2006/relationships/slideLayout" Target="../slideLayouts/slideLayout1.xml"/><Relationship Id="rId6" Type="http://schemas.openxmlformats.org/officeDocument/2006/relationships/image" Target="../media/image19.gif"/><Relationship Id="rId5" Type="http://schemas.openxmlformats.org/officeDocument/2006/relationships/image" Target="../media/image11.jpeg"/><Relationship Id="rId4" Type="http://schemas.openxmlformats.org/officeDocument/2006/relationships/image" Target="../media/image9.jpeg"/></Relationships>
</file>

<file path=ppt/slides/_rels/slide14.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slide" Target="slide3.xml"/><Relationship Id="rId1" Type="http://schemas.openxmlformats.org/officeDocument/2006/relationships/slideLayout" Target="../slideLayouts/slideLayout1.xml"/><Relationship Id="rId6" Type="http://schemas.openxmlformats.org/officeDocument/2006/relationships/image" Target="../media/image20.gif"/><Relationship Id="rId5" Type="http://schemas.openxmlformats.org/officeDocument/2006/relationships/image" Target="../media/image11.jpeg"/><Relationship Id="rId4" Type="http://schemas.openxmlformats.org/officeDocument/2006/relationships/image" Target="../media/image9.jpeg"/></Relationships>
</file>

<file path=ppt/slides/_rels/slide15.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slide" Target="slide3.xml"/><Relationship Id="rId1" Type="http://schemas.openxmlformats.org/officeDocument/2006/relationships/slideLayout" Target="../slideLayouts/slideLayout1.xml"/><Relationship Id="rId6" Type="http://schemas.openxmlformats.org/officeDocument/2006/relationships/image" Target="../media/image21.gif"/><Relationship Id="rId5" Type="http://schemas.openxmlformats.org/officeDocument/2006/relationships/image" Target="../media/image8.jpeg"/><Relationship Id="rId4" Type="http://schemas.openxmlformats.org/officeDocument/2006/relationships/image" Target="../media/image9.jpeg"/></Relationships>
</file>

<file path=ppt/slides/_rels/slide16.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slide" Target="slide3.xml"/><Relationship Id="rId1" Type="http://schemas.openxmlformats.org/officeDocument/2006/relationships/slideLayout" Target="../slideLayouts/slideLayout1.xml"/><Relationship Id="rId6" Type="http://schemas.openxmlformats.org/officeDocument/2006/relationships/image" Target="../media/image22.gif"/><Relationship Id="rId5" Type="http://schemas.openxmlformats.org/officeDocument/2006/relationships/image" Target="../media/image8.jpeg"/><Relationship Id="rId4" Type="http://schemas.openxmlformats.org/officeDocument/2006/relationships/image" Target="../media/image9.jpeg"/></Relationships>
</file>

<file path=ppt/slides/_rels/slide17.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slide" Target="slide3.xml"/><Relationship Id="rId1" Type="http://schemas.openxmlformats.org/officeDocument/2006/relationships/slideLayout" Target="../slideLayouts/slideLayout1.xml"/><Relationship Id="rId6" Type="http://schemas.openxmlformats.org/officeDocument/2006/relationships/image" Target="../media/image23.gif"/><Relationship Id="rId5" Type="http://schemas.openxmlformats.org/officeDocument/2006/relationships/image" Target="../media/image11.jpeg"/><Relationship Id="rId4" Type="http://schemas.openxmlformats.org/officeDocument/2006/relationships/image" Target="../media/image9.jpeg"/></Relationships>
</file>

<file path=ppt/slides/_rels/slide18.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slide" Target="slide3.xml"/><Relationship Id="rId1" Type="http://schemas.openxmlformats.org/officeDocument/2006/relationships/slideLayout" Target="../slideLayouts/slideLayout1.xml"/><Relationship Id="rId6" Type="http://schemas.openxmlformats.org/officeDocument/2006/relationships/image" Target="../media/image24.jpeg"/><Relationship Id="rId5" Type="http://schemas.openxmlformats.org/officeDocument/2006/relationships/image" Target="../media/image11.jpeg"/><Relationship Id="rId4" Type="http://schemas.openxmlformats.org/officeDocument/2006/relationships/image" Target="../media/image9.jpeg"/></Relationships>
</file>

<file path=ppt/slides/_rels/slide19.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25.gif"/><Relationship Id="rId1" Type="http://schemas.openxmlformats.org/officeDocument/2006/relationships/slideLayout" Target="../slideLayouts/slideLayout1.xml"/><Relationship Id="rId6" Type="http://schemas.openxmlformats.org/officeDocument/2006/relationships/image" Target="../media/image8.jpeg"/><Relationship Id="rId5" Type="http://schemas.openxmlformats.org/officeDocument/2006/relationships/image" Target="../media/image9.jpeg"/><Relationship Id="rId4" Type="http://schemas.openxmlformats.org/officeDocument/2006/relationships/slide" Target="slide4.xml"/></Relationships>
</file>

<file path=ppt/slides/_rels/slide20.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slide" Target="slide3.xml"/><Relationship Id="rId1" Type="http://schemas.openxmlformats.org/officeDocument/2006/relationships/slideLayout" Target="../slideLayouts/slideLayout1.xml"/><Relationship Id="rId6" Type="http://schemas.openxmlformats.org/officeDocument/2006/relationships/image" Target="../media/image26.jpeg"/><Relationship Id="rId5" Type="http://schemas.openxmlformats.org/officeDocument/2006/relationships/image" Target="../media/image8.jpeg"/><Relationship Id="rId4" Type="http://schemas.openxmlformats.org/officeDocument/2006/relationships/image" Target="../media/image9.jpeg"/></Relationships>
</file>

<file path=ppt/slides/_rels/slide21.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slide" Target="slide3.xml"/><Relationship Id="rId1" Type="http://schemas.openxmlformats.org/officeDocument/2006/relationships/slideLayout" Target="../slideLayouts/slideLayout1.xml"/><Relationship Id="rId6" Type="http://schemas.openxmlformats.org/officeDocument/2006/relationships/image" Target="../media/image27.gif"/><Relationship Id="rId5" Type="http://schemas.openxmlformats.org/officeDocument/2006/relationships/image" Target="../media/image8.jpeg"/><Relationship Id="rId4" Type="http://schemas.openxmlformats.org/officeDocument/2006/relationships/image" Target="../media/image9.jpeg"/></Relationships>
</file>

<file path=ppt/slides/_rels/slide22.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slide" Target="slide3.xml"/><Relationship Id="rId1" Type="http://schemas.openxmlformats.org/officeDocument/2006/relationships/slideLayout" Target="../slideLayouts/slideLayout1.xml"/><Relationship Id="rId6" Type="http://schemas.openxmlformats.org/officeDocument/2006/relationships/image" Target="../media/image28.png"/><Relationship Id="rId5" Type="http://schemas.openxmlformats.org/officeDocument/2006/relationships/image" Target="../media/image8.jpeg"/><Relationship Id="rId4" Type="http://schemas.openxmlformats.org/officeDocument/2006/relationships/image" Target="../media/image9.jpeg"/></Relationships>
</file>

<file path=ppt/slides/_rels/slide23.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slide" Target="slide3.xml"/><Relationship Id="rId1" Type="http://schemas.openxmlformats.org/officeDocument/2006/relationships/slideLayout" Target="../slideLayouts/slideLayout1.xml"/><Relationship Id="rId6" Type="http://schemas.openxmlformats.org/officeDocument/2006/relationships/image" Target="../media/image29.gif"/><Relationship Id="rId5" Type="http://schemas.openxmlformats.org/officeDocument/2006/relationships/image" Target="../media/image11.jpeg"/><Relationship Id="rId4" Type="http://schemas.openxmlformats.org/officeDocument/2006/relationships/image" Target="../media/image9.jpeg"/></Relationships>
</file>

<file path=ppt/slides/_rels/slide24.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slide" Target="slide3.xml"/><Relationship Id="rId1" Type="http://schemas.openxmlformats.org/officeDocument/2006/relationships/slideLayout" Target="../slideLayouts/slideLayout1.xml"/><Relationship Id="rId6" Type="http://schemas.openxmlformats.org/officeDocument/2006/relationships/image" Target="../media/image30.jpeg"/><Relationship Id="rId5" Type="http://schemas.openxmlformats.org/officeDocument/2006/relationships/image" Target="../media/image8.jpeg"/><Relationship Id="rId4" Type="http://schemas.openxmlformats.org/officeDocument/2006/relationships/image" Target="../media/image9.jpeg"/></Relationships>
</file>

<file path=ppt/slides/_rels/slide25.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slide" Target="slide3.xml"/><Relationship Id="rId1" Type="http://schemas.openxmlformats.org/officeDocument/2006/relationships/slideLayout" Target="../slideLayouts/slideLayout1.xml"/><Relationship Id="rId6" Type="http://schemas.openxmlformats.org/officeDocument/2006/relationships/image" Target="../media/image31.gif"/><Relationship Id="rId5" Type="http://schemas.openxmlformats.org/officeDocument/2006/relationships/image" Target="../media/image8.jpeg"/><Relationship Id="rId4" Type="http://schemas.openxmlformats.org/officeDocument/2006/relationships/image" Target="../media/image9.jpeg"/></Relationships>
</file>

<file path=ppt/slides/_rels/slide26.xml.rels><?xml version="1.0" encoding="UTF-8" standalone="yes"?>
<Relationships xmlns="http://schemas.openxmlformats.org/package/2006/relationships"><Relationship Id="rId8" Type="http://schemas.openxmlformats.org/officeDocument/2006/relationships/image" Target="../media/image32.png"/><Relationship Id="rId3" Type="http://schemas.openxmlformats.org/officeDocument/2006/relationships/slideLayout" Target="../slideLayouts/slideLayout1.xml"/><Relationship Id="rId7" Type="http://schemas.openxmlformats.org/officeDocument/2006/relationships/image" Target="../media/image11.jpeg"/><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image" Target="../media/image9.jpeg"/><Relationship Id="rId5" Type="http://schemas.openxmlformats.org/officeDocument/2006/relationships/slide" Target="slide4.xml"/><Relationship Id="rId4" Type="http://schemas.openxmlformats.org/officeDocument/2006/relationships/slide" Target="slide3.xml"/></Relationships>
</file>

<file path=ppt/slides/_rels/slide27.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slide" Target="slide3.xml"/><Relationship Id="rId1" Type="http://schemas.openxmlformats.org/officeDocument/2006/relationships/slideLayout" Target="../slideLayouts/slideLayout1.xml"/><Relationship Id="rId6" Type="http://schemas.openxmlformats.org/officeDocument/2006/relationships/image" Target="../media/image14.gif"/><Relationship Id="rId5" Type="http://schemas.openxmlformats.org/officeDocument/2006/relationships/image" Target="../media/image11.jpeg"/><Relationship Id="rId4" Type="http://schemas.openxmlformats.org/officeDocument/2006/relationships/image" Target="../media/image9.jpeg"/></Relationships>
</file>

<file path=ppt/slides/_rels/slide28.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slide" Target="slide3.xml"/><Relationship Id="rId1" Type="http://schemas.openxmlformats.org/officeDocument/2006/relationships/slideLayout" Target="../slideLayouts/slideLayout1.xml"/><Relationship Id="rId6" Type="http://schemas.openxmlformats.org/officeDocument/2006/relationships/image" Target="../media/image33.png"/><Relationship Id="rId5" Type="http://schemas.openxmlformats.org/officeDocument/2006/relationships/image" Target="../media/image11.jpeg"/><Relationship Id="rId4" Type="http://schemas.openxmlformats.org/officeDocument/2006/relationships/image" Target="../media/image9.jpeg"/></Relationships>
</file>

<file path=ppt/slides/_rels/slide29.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slide" Target="slide3.xml"/><Relationship Id="rId1" Type="http://schemas.openxmlformats.org/officeDocument/2006/relationships/slideLayout" Target="../slideLayouts/slideLayout1.xml"/><Relationship Id="rId6" Type="http://schemas.openxmlformats.org/officeDocument/2006/relationships/image" Target="../media/image34.jpeg"/><Relationship Id="rId5" Type="http://schemas.openxmlformats.org/officeDocument/2006/relationships/image" Target="../media/image11.jpeg"/><Relationship Id="rId4" Type="http://schemas.openxmlformats.org/officeDocument/2006/relationships/image" Target="../media/image9.jpeg"/></Relationships>
</file>

<file path=ppt/slides/_rels/slide30.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slide" Target="slide3.xml"/><Relationship Id="rId1" Type="http://schemas.openxmlformats.org/officeDocument/2006/relationships/slideLayout" Target="../slideLayouts/slideLayout1.xml"/><Relationship Id="rId6" Type="http://schemas.openxmlformats.org/officeDocument/2006/relationships/image" Target="../media/image16.jpeg"/><Relationship Id="rId5" Type="http://schemas.openxmlformats.org/officeDocument/2006/relationships/image" Target="../media/image8.jpeg"/><Relationship Id="rId4" Type="http://schemas.openxmlformats.org/officeDocument/2006/relationships/image" Target="../media/image9.jpeg"/></Relationships>
</file>

<file path=ppt/slides/_rels/slide31.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slide" Target="slide3.xml"/><Relationship Id="rId1" Type="http://schemas.openxmlformats.org/officeDocument/2006/relationships/slideLayout" Target="../slideLayouts/slideLayout1.xml"/><Relationship Id="rId6" Type="http://schemas.openxmlformats.org/officeDocument/2006/relationships/image" Target="../media/image19.gif"/><Relationship Id="rId5" Type="http://schemas.openxmlformats.org/officeDocument/2006/relationships/image" Target="../media/image8.jpeg"/><Relationship Id="rId4" Type="http://schemas.openxmlformats.org/officeDocument/2006/relationships/image" Target="../media/image9.jpeg"/></Relationships>
</file>

<file path=ppt/slides/_rels/slide32.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slide" Target="slide3.xml"/><Relationship Id="rId1" Type="http://schemas.openxmlformats.org/officeDocument/2006/relationships/slideLayout" Target="../slideLayouts/slideLayout1.xml"/><Relationship Id="rId6" Type="http://schemas.openxmlformats.org/officeDocument/2006/relationships/image" Target="../media/image29.gif"/><Relationship Id="rId5" Type="http://schemas.openxmlformats.org/officeDocument/2006/relationships/image" Target="../media/image8.jpeg"/><Relationship Id="rId4" Type="http://schemas.openxmlformats.org/officeDocument/2006/relationships/image" Target="../media/image9.jpeg"/></Relationships>
</file>

<file path=ppt/slides/_rels/slide33.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slide" Target="slide3.xml"/><Relationship Id="rId1" Type="http://schemas.openxmlformats.org/officeDocument/2006/relationships/slideLayout" Target="../slideLayouts/slideLayout1.xml"/><Relationship Id="rId6" Type="http://schemas.openxmlformats.org/officeDocument/2006/relationships/image" Target="../media/image13.jpeg"/><Relationship Id="rId5" Type="http://schemas.openxmlformats.org/officeDocument/2006/relationships/image" Target="../media/image8.jpeg"/><Relationship Id="rId4" Type="http://schemas.openxmlformats.org/officeDocument/2006/relationships/image" Target="../media/image9.jpeg"/></Relationships>
</file>

<file path=ppt/slides/_rels/slide34.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slide" Target="slide3.xml"/><Relationship Id="rId1" Type="http://schemas.openxmlformats.org/officeDocument/2006/relationships/slideLayout" Target="../slideLayouts/slideLayout1.xml"/><Relationship Id="rId6" Type="http://schemas.openxmlformats.org/officeDocument/2006/relationships/image" Target="../media/image27.gif"/><Relationship Id="rId5" Type="http://schemas.openxmlformats.org/officeDocument/2006/relationships/image" Target="../media/image8.jpeg"/><Relationship Id="rId4" Type="http://schemas.openxmlformats.org/officeDocument/2006/relationships/image" Target="../media/image9.jpeg"/></Relationships>
</file>

<file path=ppt/slides/_rels/slide35.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slide" Target="slide3.xml"/><Relationship Id="rId1" Type="http://schemas.openxmlformats.org/officeDocument/2006/relationships/slideLayout" Target="../slideLayouts/slideLayout1.xml"/><Relationship Id="rId6" Type="http://schemas.openxmlformats.org/officeDocument/2006/relationships/image" Target="../media/image21.gif"/><Relationship Id="rId5" Type="http://schemas.openxmlformats.org/officeDocument/2006/relationships/image" Target="../media/image8.jpeg"/><Relationship Id="rId4" Type="http://schemas.openxmlformats.org/officeDocument/2006/relationships/image" Target="../media/image9.jpeg"/></Relationships>
</file>

<file path=ppt/slides/_rels/slide36.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slide" Target="slide3.xml"/><Relationship Id="rId1" Type="http://schemas.openxmlformats.org/officeDocument/2006/relationships/slideLayout" Target="../slideLayouts/slideLayout1.xml"/><Relationship Id="rId6" Type="http://schemas.openxmlformats.org/officeDocument/2006/relationships/image" Target="../media/image15.jpeg"/><Relationship Id="rId5" Type="http://schemas.openxmlformats.org/officeDocument/2006/relationships/image" Target="../media/image8.jpeg"/><Relationship Id="rId4" Type="http://schemas.openxmlformats.org/officeDocument/2006/relationships/image" Target="../media/image9.jpeg"/></Relationships>
</file>

<file path=ppt/slides/_rels/slide37.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25.gif"/><Relationship Id="rId1" Type="http://schemas.openxmlformats.org/officeDocument/2006/relationships/slideLayout" Target="../slideLayouts/slideLayout1.xml"/><Relationship Id="rId6" Type="http://schemas.openxmlformats.org/officeDocument/2006/relationships/image" Target="../media/image8.jpeg"/><Relationship Id="rId5" Type="http://schemas.openxmlformats.org/officeDocument/2006/relationships/image" Target="../media/image9.jpeg"/><Relationship Id="rId4" Type="http://schemas.openxmlformats.org/officeDocument/2006/relationships/slide" Target="slide4.xml"/></Relationships>
</file>

<file path=ppt/slides/_rels/slide38.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slide" Target="slide3.xml"/><Relationship Id="rId1" Type="http://schemas.openxmlformats.org/officeDocument/2006/relationships/slideLayout" Target="../slideLayouts/slideLayout1.xml"/><Relationship Id="rId6" Type="http://schemas.openxmlformats.org/officeDocument/2006/relationships/image" Target="../media/image22.gif"/><Relationship Id="rId5" Type="http://schemas.openxmlformats.org/officeDocument/2006/relationships/image" Target="../media/image8.jpeg"/><Relationship Id="rId4" Type="http://schemas.openxmlformats.org/officeDocument/2006/relationships/image" Target="../media/image9.jpeg"/></Relationships>
</file>

<file path=ppt/slides/_rels/slide39.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slide" Target="slide3.xml"/><Relationship Id="rId1" Type="http://schemas.openxmlformats.org/officeDocument/2006/relationships/slideLayout" Target="../slideLayouts/slideLayout1.xml"/><Relationship Id="rId6" Type="http://schemas.openxmlformats.org/officeDocument/2006/relationships/image" Target="../media/image23.gif"/><Relationship Id="rId5" Type="http://schemas.openxmlformats.org/officeDocument/2006/relationships/image" Target="../media/image8.jpeg"/><Relationship Id="rId4" Type="http://schemas.openxmlformats.org/officeDocument/2006/relationships/image" Target="../media/image9.jpeg"/></Relationships>
</file>

<file path=ppt/slides/_rels/slide40.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slide" Target="slide3.xml"/><Relationship Id="rId1" Type="http://schemas.openxmlformats.org/officeDocument/2006/relationships/slideLayout" Target="../slideLayouts/slideLayout1.xml"/><Relationship Id="rId5" Type="http://schemas.openxmlformats.org/officeDocument/2006/relationships/image" Target="../media/image11.jpeg"/><Relationship Id="rId4" Type="http://schemas.openxmlformats.org/officeDocument/2006/relationships/image" Target="../media/image9.jpeg"/></Relationships>
</file>

<file path=ppt/slides/_rels/slide41.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slide" Target="slide3.xml"/><Relationship Id="rId1" Type="http://schemas.openxmlformats.org/officeDocument/2006/relationships/slideLayout" Target="../slideLayouts/slideLayout1.xml"/><Relationship Id="rId5" Type="http://schemas.openxmlformats.org/officeDocument/2006/relationships/image" Target="../media/image8.jpeg"/><Relationship Id="rId4" Type="http://schemas.openxmlformats.org/officeDocument/2006/relationships/image" Target="../media/image9.jpeg"/></Relationships>
</file>

<file path=ppt/slides/_rels/slide42.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slide" Target="slide3.xml"/><Relationship Id="rId1" Type="http://schemas.openxmlformats.org/officeDocument/2006/relationships/slideLayout" Target="../slideLayouts/slideLayout1.xml"/><Relationship Id="rId5" Type="http://schemas.openxmlformats.org/officeDocument/2006/relationships/image" Target="../media/image8.jpeg"/><Relationship Id="rId4" Type="http://schemas.openxmlformats.org/officeDocument/2006/relationships/image" Target="../media/image9.jpeg"/></Relationships>
</file>

<file path=ppt/slides/_rels/slide43.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slide" Target="slide3.xml"/><Relationship Id="rId1" Type="http://schemas.openxmlformats.org/officeDocument/2006/relationships/slideLayout" Target="../slideLayouts/slideLayout1.xml"/><Relationship Id="rId5" Type="http://schemas.openxmlformats.org/officeDocument/2006/relationships/image" Target="../media/image8.jpeg"/><Relationship Id="rId4" Type="http://schemas.openxmlformats.org/officeDocument/2006/relationships/image" Target="../media/image9.jpeg"/></Relationships>
</file>

<file path=ppt/slides/_rels/slide44.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slide" Target="slide3.xml"/><Relationship Id="rId1" Type="http://schemas.openxmlformats.org/officeDocument/2006/relationships/slideLayout" Target="../slideLayouts/slideLayout1.xml"/><Relationship Id="rId5" Type="http://schemas.openxmlformats.org/officeDocument/2006/relationships/image" Target="../media/image8.jpeg"/><Relationship Id="rId4" Type="http://schemas.openxmlformats.org/officeDocument/2006/relationships/image" Target="../media/image9.jpeg"/></Relationships>
</file>

<file path=ppt/slides/_rels/slide45.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slide" Target="slide3.xml"/><Relationship Id="rId1" Type="http://schemas.openxmlformats.org/officeDocument/2006/relationships/slideLayout" Target="../slideLayouts/slideLayout1.xml"/><Relationship Id="rId5" Type="http://schemas.openxmlformats.org/officeDocument/2006/relationships/image" Target="../media/image8.jpeg"/><Relationship Id="rId4" Type="http://schemas.openxmlformats.org/officeDocument/2006/relationships/image" Target="../media/image9.jpeg"/></Relationships>
</file>

<file path=ppt/slides/_rels/slide46.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slide" Target="slide3.xml"/><Relationship Id="rId1" Type="http://schemas.openxmlformats.org/officeDocument/2006/relationships/slideLayout" Target="../slideLayouts/slideLayout1.xml"/><Relationship Id="rId5" Type="http://schemas.openxmlformats.org/officeDocument/2006/relationships/image" Target="../media/image8.jpeg"/><Relationship Id="rId4" Type="http://schemas.openxmlformats.org/officeDocument/2006/relationships/image" Target="../media/image9.jpeg"/></Relationships>
</file>

<file path=ppt/slides/_rels/slide47.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slide" Target="slide3.xml"/><Relationship Id="rId1" Type="http://schemas.openxmlformats.org/officeDocument/2006/relationships/slideLayout" Target="../slideLayouts/slideLayout1.xml"/><Relationship Id="rId5" Type="http://schemas.openxmlformats.org/officeDocument/2006/relationships/image" Target="../media/image8.jpeg"/><Relationship Id="rId4" Type="http://schemas.openxmlformats.org/officeDocument/2006/relationships/image" Target="../media/image9.jpeg"/></Relationships>
</file>

<file path=ppt/slides/_rels/slide48.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slide" Target="slide3.xml"/><Relationship Id="rId1" Type="http://schemas.openxmlformats.org/officeDocument/2006/relationships/slideLayout" Target="../slideLayouts/slideLayout1.xml"/><Relationship Id="rId5" Type="http://schemas.openxmlformats.org/officeDocument/2006/relationships/image" Target="../media/image8.jpeg"/><Relationship Id="rId4" Type="http://schemas.openxmlformats.org/officeDocument/2006/relationships/image" Target="../media/image9.jpeg"/></Relationships>
</file>

<file path=ppt/slides/_rels/slide49.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slide" Target="slide3.xml"/><Relationship Id="rId1" Type="http://schemas.openxmlformats.org/officeDocument/2006/relationships/slideLayout" Target="../slideLayouts/slideLayout1.xml"/><Relationship Id="rId5" Type="http://schemas.openxmlformats.org/officeDocument/2006/relationships/image" Target="../media/image8.jpeg"/><Relationship Id="rId4" Type="http://schemas.openxmlformats.org/officeDocument/2006/relationships/image" Target="../media/image9.jpeg"/></Relationships>
</file>

<file path=ppt/slides/_rels/slide50.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slide" Target="slide3.xml"/><Relationship Id="rId1" Type="http://schemas.openxmlformats.org/officeDocument/2006/relationships/slideLayout" Target="../slideLayouts/slideLayout1.xml"/><Relationship Id="rId5" Type="http://schemas.openxmlformats.org/officeDocument/2006/relationships/image" Target="../media/image8.jpeg"/><Relationship Id="rId4" Type="http://schemas.openxmlformats.org/officeDocument/2006/relationships/image" Target="../media/image9.jpeg"/></Relationships>
</file>

<file path=ppt/slides/_rels/slide51.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slide" Target="slide3.xml"/><Relationship Id="rId1" Type="http://schemas.openxmlformats.org/officeDocument/2006/relationships/slideLayout" Target="../slideLayouts/slideLayout1.xml"/><Relationship Id="rId5" Type="http://schemas.openxmlformats.org/officeDocument/2006/relationships/image" Target="../media/image8.jpeg"/><Relationship Id="rId4" Type="http://schemas.openxmlformats.org/officeDocument/2006/relationships/image" Target="../media/image9.jpeg"/></Relationships>
</file>

<file path=ppt/slides/_rels/slide52.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slide" Target="slide3.xml"/><Relationship Id="rId1" Type="http://schemas.openxmlformats.org/officeDocument/2006/relationships/slideLayout" Target="../slideLayouts/slideLayout1.xml"/><Relationship Id="rId5" Type="http://schemas.openxmlformats.org/officeDocument/2006/relationships/image" Target="../media/image11.jpeg"/><Relationship Id="rId4" Type="http://schemas.openxmlformats.org/officeDocument/2006/relationships/image" Target="../media/image9.jpeg"/></Relationships>
</file>

<file path=ppt/slides/_rels/slide53.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slide" Target="slide3.xml"/><Relationship Id="rId1" Type="http://schemas.openxmlformats.org/officeDocument/2006/relationships/slideLayout" Target="../slideLayouts/slideLayout1.xml"/><Relationship Id="rId5" Type="http://schemas.openxmlformats.org/officeDocument/2006/relationships/image" Target="../media/image8.jpeg"/><Relationship Id="rId4" Type="http://schemas.openxmlformats.org/officeDocument/2006/relationships/image" Target="../media/image9.jpeg"/></Relationships>
</file>

<file path=ppt/slides/_rels/slide54.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slide" Target="slide3.xml"/><Relationship Id="rId1" Type="http://schemas.openxmlformats.org/officeDocument/2006/relationships/slideLayout" Target="../slideLayouts/slideLayout1.xml"/><Relationship Id="rId5" Type="http://schemas.openxmlformats.org/officeDocument/2006/relationships/image" Target="../media/image8.jpeg"/><Relationship Id="rId4" Type="http://schemas.openxmlformats.org/officeDocument/2006/relationships/image" Target="../media/image9.jpeg"/></Relationships>
</file>

<file path=ppt/slides/_rels/slide55.xml.rels><?xml version="1.0" encoding="UTF-8" standalone="yes"?>
<Relationships xmlns="http://schemas.openxmlformats.org/package/2006/relationships"><Relationship Id="rId3" Type="http://schemas.openxmlformats.org/officeDocument/2006/relationships/slideLayout" Target="../slideLayouts/slideLayout1.xml"/><Relationship Id="rId7" Type="http://schemas.openxmlformats.org/officeDocument/2006/relationships/image" Target="../media/image36.png"/><Relationship Id="rId2" Type="http://schemas.openxmlformats.org/officeDocument/2006/relationships/video" Target="../media/media2.mp4"/><Relationship Id="rId1" Type="http://schemas.microsoft.com/office/2007/relationships/media" Target="../media/media2.mp4"/><Relationship Id="rId6" Type="http://schemas.openxmlformats.org/officeDocument/2006/relationships/image" Target="../media/image11.jpeg"/><Relationship Id="rId5" Type="http://schemas.openxmlformats.org/officeDocument/2006/relationships/slide" Target="slide3.xml"/><Relationship Id="rId4" Type="http://schemas.openxmlformats.org/officeDocument/2006/relationships/image" Target="../media/image35.png"/></Relationships>
</file>

<file path=ppt/slides/_rels/slide5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slide" Target="slide3.xml"/><Relationship Id="rId1" Type="http://schemas.openxmlformats.org/officeDocument/2006/relationships/slideLayout" Target="../slideLayouts/slideLayout1.xml"/><Relationship Id="rId5" Type="http://schemas.openxmlformats.org/officeDocument/2006/relationships/image" Target="../media/image37.png"/><Relationship Id="rId4" Type="http://schemas.openxmlformats.org/officeDocument/2006/relationships/image" Target="../media/image8.jpeg"/></Relationships>
</file>

<file path=ppt/slides/_rels/slide57.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slide" Target="slide3.xml"/><Relationship Id="rId1" Type="http://schemas.openxmlformats.org/officeDocument/2006/relationships/slideLayout" Target="../slideLayouts/slideLayout1.xml"/><Relationship Id="rId5" Type="http://schemas.openxmlformats.org/officeDocument/2006/relationships/image" Target="../media/image38.jpeg"/><Relationship Id="rId4" Type="http://schemas.openxmlformats.org/officeDocument/2006/relationships/image" Target="../media/image8.jpeg"/></Relationships>
</file>

<file path=ppt/slides/_rels/slide58.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slide" Target="slide3.xml"/><Relationship Id="rId1" Type="http://schemas.openxmlformats.org/officeDocument/2006/relationships/slideLayout" Target="../slideLayouts/slideLayout1.xml"/><Relationship Id="rId6" Type="http://schemas.openxmlformats.org/officeDocument/2006/relationships/image" Target="../media/image40.png"/><Relationship Id="rId5" Type="http://schemas.openxmlformats.org/officeDocument/2006/relationships/image" Target="../media/image39.png"/><Relationship Id="rId4" Type="http://schemas.openxmlformats.org/officeDocument/2006/relationships/image" Target="../media/image8.jpeg"/></Relationships>
</file>

<file path=ppt/slides/_rels/slide59.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slide" Target="slide3.xml"/><Relationship Id="rId1" Type="http://schemas.openxmlformats.org/officeDocument/2006/relationships/slideLayout" Target="../slideLayouts/slideLayout1.xml"/><Relationship Id="rId4" Type="http://schemas.openxmlformats.org/officeDocument/2006/relationships/image" Target="../media/image8.jpeg"/></Relationships>
</file>

<file path=ppt/slides/_rels/slide60.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slide" Target="slide3.xml"/><Relationship Id="rId1" Type="http://schemas.openxmlformats.org/officeDocument/2006/relationships/slideLayout" Target="../slideLayouts/slideLayout1.xml"/><Relationship Id="rId5" Type="http://schemas.openxmlformats.org/officeDocument/2006/relationships/image" Target="../media/image41.gif"/><Relationship Id="rId4" Type="http://schemas.openxmlformats.org/officeDocument/2006/relationships/image" Target="../media/image8.jpeg"/></Relationships>
</file>

<file path=ppt/slides/_rels/slide61.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slide" Target="slide3.xml"/><Relationship Id="rId1" Type="http://schemas.openxmlformats.org/officeDocument/2006/relationships/slideLayout" Target="../slideLayouts/slideLayout1.xml"/><Relationship Id="rId4" Type="http://schemas.openxmlformats.org/officeDocument/2006/relationships/image" Target="../media/image8.jpeg"/></Relationships>
</file>

<file path=ppt/slides/_rels/slide62.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slide" Target="slide3.xml"/><Relationship Id="rId1" Type="http://schemas.openxmlformats.org/officeDocument/2006/relationships/slideLayout" Target="../slideLayouts/slideLayout1.xml"/><Relationship Id="rId4" Type="http://schemas.openxmlformats.org/officeDocument/2006/relationships/image" Target="../media/image8.jpeg"/></Relationships>
</file>

<file path=ppt/slides/_rels/slide63.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slide" Target="slide3.xml"/><Relationship Id="rId1" Type="http://schemas.openxmlformats.org/officeDocument/2006/relationships/slideLayout" Target="../slideLayouts/slideLayout1.xml"/><Relationship Id="rId4" Type="http://schemas.openxmlformats.org/officeDocument/2006/relationships/image" Target="../media/image8.jpeg"/></Relationships>
</file>

<file path=ppt/slides/_rels/slide64.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slide" Target="slide3.xml"/><Relationship Id="rId1" Type="http://schemas.openxmlformats.org/officeDocument/2006/relationships/slideLayout" Target="../slideLayouts/slideLayout1.xml"/><Relationship Id="rId4" Type="http://schemas.openxmlformats.org/officeDocument/2006/relationships/image" Target="../media/image8.jpeg"/></Relationships>
</file>

<file path=ppt/slides/_rels/slide65.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slide" Target="slide3.xml"/><Relationship Id="rId1" Type="http://schemas.openxmlformats.org/officeDocument/2006/relationships/slideLayout" Target="../slideLayouts/slideLayout1.xml"/><Relationship Id="rId4" Type="http://schemas.openxmlformats.org/officeDocument/2006/relationships/image" Target="../media/image8.jpeg"/></Relationships>
</file>

<file path=ppt/slides/_rels/slide6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slide" Target="slide3.xml"/><Relationship Id="rId1" Type="http://schemas.openxmlformats.org/officeDocument/2006/relationships/slideLayout" Target="../slideLayouts/slideLayout1.xml"/><Relationship Id="rId4" Type="http://schemas.openxmlformats.org/officeDocument/2006/relationships/image" Target="../media/image8.jpeg"/></Relationships>
</file>

<file path=ppt/slides/_rels/slide67.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slide" Target="slide3.xml"/><Relationship Id="rId1" Type="http://schemas.openxmlformats.org/officeDocument/2006/relationships/slideLayout" Target="../slideLayouts/slideLayout1.xml"/><Relationship Id="rId4" Type="http://schemas.openxmlformats.org/officeDocument/2006/relationships/image" Target="../media/image8.jpeg"/></Relationships>
</file>

<file path=ppt/slides/_rels/slide68.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slide" Target="slide3.xml"/><Relationship Id="rId1" Type="http://schemas.openxmlformats.org/officeDocument/2006/relationships/slideLayout" Target="../slideLayouts/slideLayout1.xml"/><Relationship Id="rId4" Type="http://schemas.openxmlformats.org/officeDocument/2006/relationships/image" Target="../media/image11.jpeg"/></Relationships>
</file>

<file path=ppt/slides/_rels/slide69.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slide" Target="slide3.xml"/><Relationship Id="rId1" Type="http://schemas.openxmlformats.org/officeDocument/2006/relationships/slideLayout" Target="../slideLayouts/slideLayout1.xml"/><Relationship Id="rId4" Type="http://schemas.openxmlformats.org/officeDocument/2006/relationships/image" Target="../media/image8.jpeg"/></Relationships>
</file>

<file path=ppt/slides/_rels/slide70.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slide" Target="slide3.xml"/><Relationship Id="rId1" Type="http://schemas.openxmlformats.org/officeDocument/2006/relationships/slideLayout" Target="../slideLayouts/slideLayout1.xml"/><Relationship Id="rId4" Type="http://schemas.openxmlformats.org/officeDocument/2006/relationships/image" Target="../media/image8.jpeg"/></Relationships>
</file>

<file path=ppt/slides/_rels/slide71.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slide" Target="slide3.xml"/><Relationship Id="rId1" Type="http://schemas.openxmlformats.org/officeDocument/2006/relationships/slideLayout" Target="../slideLayouts/slideLayout1.xml"/><Relationship Id="rId4" Type="http://schemas.openxmlformats.org/officeDocument/2006/relationships/image" Target="../media/image8.jpeg"/></Relationships>
</file>

<file path=ppt/slides/_rels/slide72.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slide" Target="slide3.xml"/><Relationship Id="rId1" Type="http://schemas.openxmlformats.org/officeDocument/2006/relationships/slideLayout" Target="../slideLayouts/slideLayout1.xml"/><Relationship Id="rId4" Type="http://schemas.openxmlformats.org/officeDocument/2006/relationships/image" Target="../media/image8.jpeg"/></Relationships>
</file>

<file path=ppt/slides/_rels/slide73.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slide" Target="slide3.xml"/><Relationship Id="rId1" Type="http://schemas.openxmlformats.org/officeDocument/2006/relationships/slideLayout" Target="../slideLayouts/slideLayout1.xml"/><Relationship Id="rId4" Type="http://schemas.openxmlformats.org/officeDocument/2006/relationships/image" Target="../media/image11.jpeg"/></Relationships>
</file>

<file path=ppt/slides/_rels/slide74.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slide" Target="slide3.xml"/><Relationship Id="rId1" Type="http://schemas.openxmlformats.org/officeDocument/2006/relationships/slideLayout" Target="../slideLayouts/slideLayout1.xml"/><Relationship Id="rId5" Type="http://schemas.openxmlformats.org/officeDocument/2006/relationships/image" Target="../media/image42.gif"/><Relationship Id="rId4" Type="http://schemas.openxmlformats.org/officeDocument/2006/relationships/image" Target="../media/image8.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idx="4294967295"/>
          </p:nvPr>
        </p:nvSpPr>
        <p:spPr>
          <a:xfrm>
            <a:off x="685800" y="429617"/>
            <a:ext cx="7772400" cy="1103312"/>
          </a:xfrm>
        </p:spPr>
        <p:txBody>
          <a:bodyPr>
            <a:normAutofit/>
          </a:bodyPr>
          <a:lstStyle/>
          <a:p>
            <a:r>
              <a:rPr lang="en-US" sz="3200"/>
              <a:t>TRƯỜNG CAO ĐẲNG LÝ TỰ TRỌNG TP.HCM</a:t>
            </a:r>
          </a:p>
        </p:txBody>
      </p:sp>
      <p:sp>
        <p:nvSpPr>
          <p:cNvPr id="5" name="Subtitle 2"/>
          <p:cNvSpPr txBox="1">
            <a:spLocks/>
          </p:cNvSpPr>
          <p:nvPr/>
        </p:nvSpPr>
        <p:spPr>
          <a:xfrm>
            <a:off x="1176969" y="1599885"/>
            <a:ext cx="6858000" cy="1219200"/>
          </a:xfrm>
          <a:prstGeom prst="rect">
            <a:avLst/>
          </a:prstGeom>
        </p:spPr>
        <p:txBody>
          <a:bodyPr vert="horz" lIns="91440" tIns="45720" rIns="91440" bIns="45720" rtlCol="0">
            <a:normAutofit fontScale="70000" lnSpcReduction="200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US" sz="5100" smtClean="0">
                <a:solidFill>
                  <a:srgbClr val="FF0000"/>
                </a:solidFill>
              </a:rPr>
              <a:t>THI KẾT THÚC MÔN HỌC</a:t>
            </a:r>
          </a:p>
          <a:p>
            <a:pPr marL="0" indent="0" algn="ctr">
              <a:buFont typeface="Arial" pitchFamily="34" charset="0"/>
              <a:buNone/>
            </a:pPr>
            <a:r>
              <a:rPr lang="en-US" sz="6300" b="1" smtClean="0">
                <a:solidFill>
                  <a:srgbClr val="FFC000"/>
                </a:solidFill>
              </a:rPr>
              <a:t>VẬT LÍ 2</a:t>
            </a:r>
            <a:endParaRPr lang="en-US" sz="6300" b="1">
              <a:solidFill>
                <a:srgbClr val="FFC000"/>
              </a:solidFill>
            </a:endParaRPr>
          </a:p>
        </p:txBody>
      </p:sp>
      <p:sp>
        <p:nvSpPr>
          <p:cNvPr id="6" name="Title 1"/>
          <p:cNvSpPr txBox="1">
            <a:spLocks/>
          </p:cNvSpPr>
          <p:nvPr/>
        </p:nvSpPr>
        <p:spPr>
          <a:xfrm>
            <a:off x="735376" y="2814265"/>
            <a:ext cx="7772400" cy="1357685"/>
          </a:xfrm>
          <a:prstGeom prst="rect">
            <a:avLst/>
          </a:prstGeom>
        </p:spPr>
        <p:txBody>
          <a:bodyPr vert="horz" lIns="91440" tIns="45720" rIns="91440" bIns="45720" rtlCol="0" anchor="ctr">
            <a:normAutofit fontScale="925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3200" b="1">
                <a:solidFill>
                  <a:srgbClr val="00B0F0"/>
                </a:solidFill>
              </a:rPr>
              <a:t>Học kỳ I / 2021-2022</a:t>
            </a:r>
          </a:p>
          <a:p>
            <a:pPr>
              <a:lnSpc>
                <a:spcPct val="150000"/>
              </a:lnSpc>
            </a:pPr>
            <a:r>
              <a:rPr lang="en-US" sz="3900"/>
              <a:t>LỚP: </a:t>
            </a:r>
            <a:r>
              <a:rPr lang="en-US" sz="3900" smtClean="0"/>
              <a:t>20T4-QDL1 </a:t>
            </a:r>
            <a:endParaRPr lang="en-US" sz="3900"/>
          </a:p>
        </p:txBody>
      </p:sp>
      <p:sp>
        <p:nvSpPr>
          <p:cNvPr id="7" name="Title 1"/>
          <p:cNvSpPr txBox="1">
            <a:spLocks/>
          </p:cNvSpPr>
          <p:nvPr/>
        </p:nvSpPr>
        <p:spPr>
          <a:xfrm>
            <a:off x="719769" y="4040981"/>
            <a:ext cx="7772400" cy="1102519"/>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3200" b="1" smtClean="0">
                <a:solidFill>
                  <a:srgbClr val="00B0F0"/>
                </a:solidFill>
              </a:rPr>
              <a:t>Thời gian: từ 12</a:t>
            </a:r>
            <a:r>
              <a:rPr lang="en-US" sz="3200" b="1" baseline="30000" smtClean="0">
                <a:solidFill>
                  <a:srgbClr val="00B0F0"/>
                </a:solidFill>
              </a:rPr>
              <a:t>h</a:t>
            </a:r>
            <a:r>
              <a:rPr lang="en-US" sz="3200" b="1" smtClean="0">
                <a:solidFill>
                  <a:srgbClr val="00B0F0"/>
                </a:solidFill>
              </a:rPr>
              <a:t>30 ngày 14/10/2021</a:t>
            </a:r>
            <a:endParaRPr lang="en-US" sz="3200" b="1">
              <a:solidFill>
                <a:srgbClr val="00B0F0"/>
              </a:solidFill>
            </a:endParaRPr>
          </a:p>
        </p:txBody>
      </p:sp>
    </p:spTree>
    <p:extLst>
      <p:ext uri="{BB962C8B-B14F-4D97-AF65-F5344CB8AC3E}">
        <p14:creationId xmlns:p14="http://schemas.microsoft.com/office/powerpoint/2010/main" val="1386171042"/>
      </p:ext>
    </p:extLst>
  </p:cSld>
  <p:clrMapOvr>
    <a:masterClrMapping/>
  </p:clrMapOvr>
  <p:transition>
    <p:fad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00" name="Picture 3"/>
          <p:cNvPicPr>
            <a:picLocks noChangeAspect="1" noChangeArrowheads="1"/>
          </p:cNvPicPr>
          <p:nvPr/>
        </p:nvPicPr>
        <p:blipFill rotWithShape="1">
          <a:blip r:embed="rId4"/>
          <a:stretch/>
        </p:blipFill>
        <p:spPr bwMode="auto">
          <a:xfrm>
            <a:off x="100622" y="53617"/>
            <a:ext cx="1656259" cy="616768"/>
          </a:xfrm>
          <a:prstGeom prst="rect">
            <a:avLst/>
          </a:prstGeom>
        </p:spPr>
      </p:pic>
      <p:sp>
        <p:nvSpPr>
          <p:cNvPr id="5" name="Rectangle 3">
            <a:extLst>
              <a:ext uri="{FF2B5EF4-FFF2-40B4-BE49-F238E27FC236}">
                <a16:creationId xmlns:a16="http://schemas.microsoft.com/office/drawing/2014/main" xmlns="" id="{9FE306C6-ABED-4BDE-B4A3-9CBD1FFCE266}"/>
              </a:ext>
            </a:extLst>
          </p:cNvPr>
          <p:cNvSpPr txBox="1">
            <a:spLocks noChangeArrowheads="1"/>
          </p:cNvSpPr>
          <p:nvPr/>
        </p:nvSpPr>
        <p:spPr bwMode="auto">
          <a:xfrm>
            <a:off x="-9070" y="502251"/>
            <a:ext cx="9153070" cy="525166"/>
          </a:xfrm>
          <a:prstGeom prst="rect">
            <a:avLst/>
          </a:prstGeom>
          <a:noFill/>
          <a:ln w="9525">
            <a:noFill/>
            <a:miter lim="800000"/>
            <a:headEnd/>
            <a:tailEnd/>
          </a:ln>
        </p:spPr>
        <p:txBody>
          <a:bodyPr vert="horz" wrap="square" lIns="72567" tIns="36283" rIns="72567" bIns="36283" numCol="1" anchor="t" anchorCtr="0" compatLnSpc="1">
            <a:prstTxWarp prst="textNoShape">
              <a:avLst/>
            </a:prstTxWarp>
          </a:bodyPr>
          <a:lstStyle/>
          <a:p>
            <a:pPr marL="272125" indent="-272125" algn="ctr" fontAlgn="base">
              <a:spcBef>
                <a:spcPct val="20000"/>
              </a:spcBef>
              <a:spcAft>
                <a:spcPct val="0"/>
              </a:spcAft>
              <a:defRPr/>
            </a:pPr>
            <a:r>
              <a:rPr lang="en-US" sz="3200" b="1" kern="0" smtClean="0">
                <a:solidFill>
                  <a:srgbClr val="00B0F0"/>
                </a:solidFill>
              </a:rPr>
              <a:t>QUI ĐỊNH PHÒNG THI VẤN ĐÁP</a:t>
            </a:r>
            <a:endParaRPr lang="en-US" sz="3200" b="1" kern="0">
              <a:solidFill>
                <a:srgbClr val="00B0F0"/>
              </a:solidFill>
            </a:endParaRPr>
          </a:p>
        </p:txBody>
      </p:sp>
      <p:sp>
        <p:nvSpPr>
          <p:cNvPr id="14" name="Rectangle 3">
            <a:extLst>
              <a:ext uri="{FF2B5EF4-FFF2-40B4-BE49-F238E27FC236}">
                <a16:creationId xmlns:a16="http://schemas.microsoft.com/office/drawing/2014/main" xmlns="" id="{663A94CF-4009-4F1D-84A6-954207E55CC5}"/>
              </a:ext>
            </a:extLst>
          </p:cNvPr>
          <p:cNvSpPr txBox="1">
            <a:spLocks noChangeArrowheads="1"/>
          </p:cNvSpPr>
          <p:nvPr/>
        </p:nvSpPr>
        <p:spPr bwMode="auto">
          <a:xfrm>
            <a:off x="238353" y="1061707"/>
            <a:ext cx="8658224" cy="4081793"/>
          </a:xfrm>
          <a:prstGeom prst="rect">
            <a:avLst/>
          </a:prstGeom>
          <a:noFill/>
          <a:ln w="9525">
            <a:noFill/>
            <a:miter lim="800000"/>
            <a:headEnd/>
            <a:tailEnd/>
          </a:ln>
        </p:spPr>
        <p:txBody>
          <a:bodyPr vert="horz" wrap="square" lIns="72567" tIns="36283" rIns="72567" bIns="36283" numCol="1" anchor="t" anchorCtr="0" compatLnSpc="1">
            <a:prstTxWarp prst="textNoShape">
              <a:avLst/>
            </a:prstTxWarp>
          </a:bodyPr>
          <a:lstStyle/>
          <a:p>
            <a:pPr marL="266700" indent="-266700" algn="just" fontAlgn="base">
              <a:lnSpc>
                <a:spcPct val="150000"/>
              </a:lnSpc>
              <a:spcBef>
                <a:spcPct val="20000"/>
              </a:spcBef>
              <a:spcAft>
                <a:spcPct val="0"/>
              </a:spcAft>
              <a:buFont typeface="+mj-lt"/>
              <a:buAutoNum type="arabicPeriod"/>
              <a:defRPr/>
            </a:pPr>
            <a:r>
              <a:rPr lang="en-US" sz="2000" kern="0" smtClean="0">
                <a:solidFill>
                  <a:srgbClr val="7030A0"/>
                </a:solidFill>
                <a:latin typeface="Times New Roman" pitchFamily="18" charset="0"/>
                <a:cs typeface="Times New Roman" pitchFamily="18" charset="0"/>
              </a:rPr>
              <a:t>SV phải ăn mặc lịch sự.</a:t>
            </a:r>
          </a:p>
          <a:p>
            <a:pPr marL="266700" indent="-266700" algn="just" fontAlgn="base">
              <a:lnSpc>
                <a:spcPct val="150000"/>
              </a:lnSpc>
              <a:spcBef>
                <a:spcPct val="20000"/>
              </a:spcBef>
              <a:spcAft>
                <a:spcPct val="0"/>
              </a:spcAft>
              <a:buFont typeface="+mj-lt"/>
              <a:buAutoNum type="arabicPeriod"/>
              <a:defRPr/>
            </a:pPr>
            <a:r>
              <a:rPr lang="en-US" sz="2000" kern="0" smtClean="0">
                <a:solidFill>
                  <a:srgbClr val="7030A0"/>
                </a:solidFill>
                <a:latin typeface="Times New Roman" pitchFamily="18" charset="0"/>
                <a:cs typeface="Times New Roman" pitchFamily="18" charset="0"/>
              </a:rPr>
              <a:t>SV kiểm tra hệ thống micro và camera để bảo đảm hình ảnh và âm thanh rõ ràng. Nếu không đạt thì không được phép dự thi. Bài thi được tính 0 điểm.</a:t>
            </a:r>
          </a:p>
          <a:p>
            <a:pPr marL="266700" indent="-266700" algn="just" fontAlgn="base">
              <a:lnSpc>
                <a:spcPct val="150000"/>
              </a:lnSpc>
              <a:spcBef>
                <a:spcPct val="20000"/>
              </a:spcBef>
              <a:spcAft>
                <a:spcPct val="0"/>
              </a:spcAft>
              <a:buFont typeface="+mj-lt"/>
              <a:buAutoNum type="arabicPeriod"/>
              <a:defRPr/>
            </a:pPr>
            <a:r>
              <a:rPr lang="en-US" sz="2000" kern="0" smtClean="0">
                <a:solidFill>
                  <a:srgbClr val="7030A0"/>
                </a:solidFill>
                <a:latin typeface="Times New Roman" pitchFamily="18" charset="0"/>
                <a:cs typeface="Times New Roman" pitchFamily="18" charset="0"/>
              </a:rPr>
              <a:t>Tất cả phải bật camera để ngay ngắn để GV nhìn rõ khuôn mặt </a:t>
            </a:r>
          </a:p>
          <a:p>
            <a:pPr marL="266700" indent="-266700" algn="just" fontAlgn="base">
              <a:lnSpc>
                <a:spcPct val="150000"/>
              </a:lnSpc>
              <a:spcBef>
                <a:spcPct val="20000"/>
              </a:spcBef>
              <a:spcAft>
                <a:spcPct val="0"/>
              </a:spcAft>
              <a:buFont typeface="+mj-lt"/>
              <a:buAutoNum type="arabicPeriod"/>
              <a:defRPr/>
            </a:pPr>
            <a:r>
              <a:rPr lang="en-US" sz="2000" kern="0" smtClean="0">
                <a:solidFill>
                  <a:srgbClr val="7030A0"/>
                </a:solidFill>
                <a:latin typeface="Times New Roman" pitchFamily="18" charset="0"/>
                <a:cs typeface="Times New Roman" pitchFamily="18" charset="0"/>
              </a:rPr>
              <a:t>Khi được tra vấn thì mở </a:t>
            </a:r>
            <a:r>
              <a:rPr lang="en-US" sz="2000" kern="0">
                <a:solidFill>
                  <a:srgbClr val="7030A0"/>
                </a:solidFill>
                <a:latin typeface="Times New Roman" pitchFamily="18" charset="0"/>
                <a:cs typeface="Times New Roman" pitchFamily="18" charset="0"/>
              </a:rPr>
              <a:t>micro </a:t>
            </a:r>
            <a:r>
              <a:rPr lang="en-US" sz="2000" kern="0" smtClean="0">
                <a:solidFill>
                  <a:srgbClr val="7030A0"/>
                </a:solidFill>
                <a:latin typeface="Times New Roman" pitchFamily="18" charset="0"/>
                <a:cs typeface="Times New Roman" pitchFamily="18" charset="0"/>
              </a:rPr>
              <a:t>cho đến khi hoàn thành phần thi của mình thì tắt. </a:t>
            </a:r>
          </a:p>
          <a:p>
            <a:pPr marL="266700" indent="-266700" algn="just" fontAlgn="base">
              <a:lnSpc>
                <a:spcPct val="150000"/>
              </a:lnSpc>
              <a:spcBef>
                <a:spcPct val="20000"/>
              </a:spcBef>
              <a:spcAft>
                <a:spcPct val="0"/>
              </a:spcAft>
              <a:buFont typeface="+mj-lt"/>
              <a:buAutoNum type="arabicPeriod"/>
              <a:defRPr/>
            </a:pPr>
            <a:r>
              <a:rPr lang="en-US" sz="2000" kern="0" smtClean="0">
                <a:solidFill>
                  <a:srgbClr val="7030A0"/>
                </a:solidFill>
                <a:latin typeface="Times New Roman" pitchFamily="18" charset="0"/>
                <a:cs typeface="Times New Roman" pitchFamily="18" charset="0"/>
              </a:rPr>
              <a:t>Thời gian làm bài là 5 phút kể từ khi bắt đầu chiếu đề.</a:t>
            </a:r>
          </a:p>
          <a:p>
            <a:pPr marL="266700" indent="-266700" algn="just" fontAlgn="base">
              <a:lnSpc>
                <a:spcPct val="150000"/>
              </a:lnSpc>
              <a:spcBef>
                <a:spcPct val="20000"/>
              </a:spcBef>
              <a:spcAft>
                <a:spcPct val="0"/>
              </a:spcAft>
              <a:buFont typeface="+mj-lt"/>
              <a:buAutoNum type="arabicPeriod"/>
              <a:defRPr/>
            </a:pPr>
            <a:r>
              <a:rPr lang="en-US" sz="2000" kern="0" smtClean="0">
                <a:solidFill>
                  <a:srgbClr val="7030A0"/>
                </a:solidFill>
                <a:latin typeface="Times New Roman" pitchFamily="18" charset="0"/>
                <a:cs typeface="Times New Roman" pitchFamily="18" charset="0"/>
              </a:rPr>
              <a:t>Sau khi hoàn thành phần thi của mình thì SV vẫn phải ở trong phòng thi.</a:t>
            </a:r>
          </a:p>
          <a:p>
            <a:pPr marL="266700" indent="-266700" algn="just" fontAlgn="base">
              <a:lnSpc>
                <a:spcPct val="150000"/>
              </a:lnSpc>
              <a:spcBef>
                <a:spcPct val="20000"/>
              </a:spcBef>
              <a:spcAft>
                <a:spcPct val="0"/>
              </a:spcAft>
              <a:buFont typeface="+mj-lt"/>
              <a:buAutoNum type="arabicPeriod"/>
              <a:defRPr/>
            </a:pPr>
            <a:r>
              <a:rPr lang="en-US" sz="2000" kern="0" smtClean="0">
                <a:solidFill>
                  <a:srgbClr val="7030A0"/>
                </a:solidFill>
                <a:latin typeface="Times New Roman" pitchFamily="18" charset="0"/>
                <a:cs typeface="Times New Roman" pitchFamily="18" charset="0"/>
              </a:rPr>
              <a:t>Không được sử dụng tài liệu, không được nhắc bài bạn bất cứ hình thức nào.  </a:t>
            </a:r>
          </a:p>
          <a:p>
            <a:pPr marL="514350" indent="-514350" algn="just" fontAlgn="base">
              <a:lnSpc>
                <a:spcPct val="150000"/>
              </a:lnSpc>
              <a:spcBef>
                <a:spcPct val="20000"/>
              </a:spcBef>
              <a:spcAft>
                <a:spcPct val="0"/>
              </a:spcAft>
              <a:buFont typeface="+mj-lt"/>
              <a:buAutoNum type="arabicPeriod"/>
              <a:defRPr/>
            </a:pPr>
            <a:endParaRPr lang="en-US" sz="2000" kern="0">
              <a:solidFill>
                <a:srgbClr val="7030A0"/>
              </a:solidFill>
              <a:latin typeface="Times New Roman" pitchFamily="18" charset="0"/>
              <a:cs typeface="Times New Roman" pitchFamily="18" charset="0"/>
            </a:endParaRPr>
          </a:p>
        </p:txBody>
      </p:sp>
      <p:sp>
        <p:nvSpPr>
          <p:cNvPr id="2" name="Rectangle 1"/>
          <p:cNvSpPr/>
          <p:nvPr/>
        </p:nvSpPr>
        <p:spPr>
          <a:xfrm>
            <a:off x="10928350" y="362001"/>
            <a:ext cx="2286000" cy="3170099"/>
          </a:xfrm>
          <a:prstGeom prst="rect">
            <a:avLst/>
          </a:prstGeom>
        </p:spPr>
        <p:txBody>
          <a:bodyPr>
            <a:spAutoFit/>
          </a:bodyPr>
          <a:lstStyle/>
          <a:p>
            <a:pPr marL="514350" lvl="0" indent="-514350" algn="just" fontAlgn="base">
              <a:spcBef>
                <a:spcPct val="20000"/>
              </a:spcBef>
              <a:spcAft>
                <a:spcPct val="0"/>
              </a:spcAft>
              <a:buFont typeface="+mj-lt"/>
              <a:buAutoNum type="arabicPeriod"/>
              <a:defRPr/>
            </a:pPr>
            <a:r>
              <a:rPr lang="en-US" sz="2000" kern="0">
                <a:solidFill>
                  <a:srgbClr val="7030A0"/>
                </a:solidFill>
                <a:latin typeface="Times New Roman" pitchFamily="18" charset="0"/>
                <a:cs typeface="Times New Roman" pitchFamily="18" charset="0"/>
              </a:rPr>
              <a:t>Tất cả SV phải đăng nhập bằng tài email của trường cấp và vào phòng thi trước giờ thi 15 phút theo đường dẫn trên thời khóa biểu.</a:t>
            </a:r>
          </a:p>
        </p:txBody>
      </p:sp>
    </p:spTree>
    <p:custDataLst>
      <p:tags r:id="rId1"/>
    </p:custDataLst>
    <p:extLst>
      <p:ext uri="{BB962C8B-B14F-4D97-AF65-F5344CB8AC3E}">
        <p14:creationId xmlns:p14="http://schemas.microsoft.com/office/powerpoint/2010/main" val="3971884129"/>
      </p:ext>
    </p:extLst>
  </p:cSld>
  <p:clrMapOvr>
    <a:masterClrMapping/>
  </p:clrMapOvr>
  <mc:AlternateContent xmlns:mc="http://schemas.openxmlformats.org/markup-compatibility/2006" xmlns:p14="http://schemas.microsoft.com/office/powerpoint/2010/main">
    <mc:Choice Requires="p14">
      <p:transition spd="slow" p14:dur="900" advClick="0">
        <p14:warp dir="in"/>
      </p:transition>
    </mc:Choice>
    <mc:Fallback xmlns="">
      <p:transition spd="slow" advClick="0">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667000" y="680825"/>
            <a:ext cx="3810000" cy="461665"/>
          </a:xfrm>
          <a:prstGeom prst="rect">
            <a:avLst/>
          </a:prstGeom>
          <a:noFill/>
        </p:spPr>
        <p:txBody>
          <a:bodyPr wrap="square" rtlCol="0">
            <a:spAutoFit/>
          </a:bodyPr>
          <a:lstStyle/>
          <a:p>
            <a:pPr algn="ctr"/>
            <a:r>
              <a:rPr lang="en-US" sz="2400" b="1">
                <a:effectLst>
                  <a:outerShdw blurRad="38100" dist="38100" dir="2700000" algn="tl">
                    <a:srgbClr val="000000">
                      <a:alpha val="43137"/>
                    </a:srgbClr>
                  </a:outerShdw>
                </a:effectLst>
              </a:rPr>
              <a:t>DANH MỤC ĐỀ</a:t>
            </a:r>
          </a:p>
        </p:txBody>
      </p:sp>
      <p:sp>
        <p:nvSpPr>
          <p:cNvPr id="6" name="TextBox 5"/>
          <p:cNvSpPr txBox="1"/>
          <p:nvPr/>
        </p:nvSpPr>
        <p:spPr>
          <a:xfrm>
            <a:off x="2667000" y="-2680"/>
            <a:ext cx="3810000" cy="646331"/>
          </a:xfrm>
          <a:prstGeom prst="rect">
            <a:avLst/>
          </a:prstGeom>
          <a:noFill/>
        </p:spPr>
        <p:txBody>
          <a:bodyPr wrap="square" rtlCol="0">
            <a:spAutoFit/>
          </a:bodyPr>
          <a:lstStyle/>
          <a:p>
            <a:pPr algn="ctr"/>
            <a:r>
              <a:rPr lang="en-US" sz="3600" b="1">
                <a:solidFill>
                  <a:srgbClr val="00B0F0"/>
                </a:solidFill>
                <a:effectLst>
                  <a:outerShdw blurRad="38100" dist="38100" dir="2700000" algn="tl">
                    <a:srgbClr val="000000">
                      <a:alpha val="43137"/>
                    </a:srgbClr>
                  </a:outerShdw>
                </a:effectLst>
              </a:rPr>
              <a:t>MÔN VẬT LÍ 2</a:t>
            </a:r>
          </a:p>
        </p:txBody>
      </p:sp>
      <p:sp>
        <p:nvSpPr>
          <p:cNvPr id="8" name="Oval 7">
            <a:hlinkClick r:id="rId2" action="ppaction://hlinksldjump"/>
            <a:extLst>
              <a:ext uri="{FF2B5EF4-FFF2-40B4-BE49-F238E27FC236}">
                <a16:creationId xmlns:a16="http://schemas.microsoft.com/office/drawing/2014/main" xmlns="" id="{CD4C1388-4B0E-443A-BD5B-BE2E81363E02}"/>
              </a:ext>
            </a:extLst>
          </p:cNvPr>
          <p:cNvSpPr/>
          <p:nvPr/>
        </p:nvSpPr>
        <p:spPr bwMode="auto">
          <a:xfrm>
            <a:off x="290945" y="1352550"/>
            <a:ext cx="594360" cy="548640"/>
          </a:xfrm>
          <a:prstGeom prst="ellipse">
            <a:avLst/>
          </a:prstGeom>
          <a:solidFill>
            <a:schemeClr val="accent2">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01</a:t>
            </a:r>
            <a:endParaRPr lang="vi-VN" b="1" dirty="0">
              <a:solidFill>
                <a:schemeClr val="tx1">
                  <a:lumMod val="65000"/>
                  <a:lumOff val="35000"/>
                </a:schemeClr>
              </a:solidFill>
              <a:latin typeface="+mj-lt"/>
            </a:endParaRPr>
          </a:p>
        </p:txBody>
      </p:sp>
      <p:sp>
        <p:nvSpPr>
          <p:cNvPr id="10" name="Oval 9">
            <a:hlinkClick r:id="rId3" action="ppaction://hlinksldjump"/>
            <a:extLst>
              <a:ext uri="{FF2B5EF4-FFF2-40B4-BE49-F238E27FC236}">
                <a16:creationId xmlns:a16="http://schemas.microsoft.com/office/drawing/2014/main" xmlns="" id="{66D3B532-C83A-4EE8-B2D3-2E7C87720ED9}"/>
              </a:ext>
            </a:extLst>
          </p:cNvPr>
          <p:cNvSpPr/>
          <p:nvPr/>
        </p:nvSpPr>
        <p:spPr bwMode="auto">
          <a:xfrm>
            <a:off x="1176250" y="1352550"/>
            <a:ext cx="594360" cy="548640"/>
          </a:xfrm>
          <a:prstGeom prst="ellipse">
            <a:avLst/>
          </a:prstGeom>
          <a:solidFill>
            <a:schemeClr val="accent2">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02</a:t>
            </a:r>
            <a:endParaRPr lang="vi-VN" b="1" dirty="0">
              <a:solidFill>
                <a:schemeClr val="tx1">
                  <a:lumMod val="65000"/>
                  <a:lumOff val="35000"/>
                </a:schemeClr>
              </a:solidFill>
              <a:latin typeface="+mj-lt"/>
            </a:endParaRPr>
          </a:p>
        </p:txBody>
      </p:sp>
      <p:sp>
        <p:nvSpPr>
          <p:cNvPr id="11" name="Oval 10">
            <a:hlinkClick r:id="rId4" action="ppaction://hlinksldjump"/>
            <a:extLst>
              <a:ext uri="{FF2B5EF4-FFF2-40B4-BE49-F238E27FC236}">
                <a16:creationId xmlns:a16="http://schemas.microsoft.com/office/drawing/2014/main" xmlns="" id="{D2C07D3D-B04B-48E6-9039-D63E9412B7B9}"/>
              </a:ext>
            </a:extLst>
          </p:cNvPr>
          <p:cNvSpPr/>
          <p:nvPr/>
        </p:nvSpPr>
        <p:spPr bwMode="auto">
          <a:xfrm>
            <a:off x="2061555" y="1352550"/>
            <a:ext cx="594360" cy="548640"/>
          </a:xfrm>
          <a:prstGeom prst="ellipse">
            <a:avLst/>
          </a:prstGeom>
          <a:solidFill>
            <a:schemeClr val="accent2">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03</a:t>
            </a:r>
            <a:endParaRPr lang="vi-VN" b="1" dirty="0">
              <a:solidFill>
                <a:schemeClr val="tx1">
                  <a:lumMod val="65000"/>
                  <a:lumOff val="35000"/>
                </a:schemeClr>
              </a:solidFill>
              <a:latin typeface="+mj-lt"/>
            </a:endParaRPr>
          </a:p>
        </p:txBody>
      </p:sp>
      <p:sp>
        <p:nvSpPr>
          <p:cNvPr id="12" name="Oval 11">
            <a:hlinkClick r:id="rId5" action="ppaction://hlinksldjump"/>
            <a:extLst>
              <a:ext uri="{FF2B5EF4-FFF2-40B4-BE49-F238E27FC236}">
                <a16:creationId xmlns:a16="http://schemas.microsoft.com/office/drawing/2014/main" xmlns="" id="{FA57E94D-5608-4A20-B9C2-DEFCFFE90967}"/>
              </a:ext>
            </a:extLst>
          </p:cNvPr>
          <p:cNvSpPr/>
          <p:nvPr/>
        </p:nvSpPr>
        <p:spPr bwMode="auto">
          <a:xfrm>
            <a:off x="2946860" y="1352550"/>
            <a:ext cx="594360" cy="548640"/>
          </a:xfrm>
          <a:prstGeom prst="ellipse">
            <a:avLst/>
          </a:prstGeom>
          <a:solidFill>
            <a:schemeClr val="accent2">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04</a:t>
            </a:r>
            <a:endParaRPr lang="vi-VN" b="1" dirty="0">
              <a:solidFill>
                <a:schemeClr val="tx1">
                  <a:lumMod val="65000"/>
                  <a:lumOff val="35000"/>
                </a:schemeClr>
              </a:solidFill>
              <a:latin typeface="+mj-lt"/>
            </a:endParaRPr>
          </a:p>
        </p:txBody>
      </p:sp>
      <p:sp>
        <p:nvSpPr>
          <p:cNvPr id="13" name="Oval 12">
            <a:hlinkClick r:id="rId6" action="ppaction://hlinksldjump"/>
            <a:extLst>
              <a:ext uri="{FF2B5EF4-FFF2-40B4-BE49-F238E27FC236}">
                <a16:creationId xmlns:a16="http://schemas.microsoft.com/office/drawing/2014/main" xmlns="" id="{96A5F7F0-CFA5-457D-81B4-6EFAF1D58DCD}"/>
              </a:ext>
            </a:extLst>
          </p:cNvPr>
          <p:cNvSpPr/>
          <p:nvPr/>
        </p:nvSpPr>
        <p:spPr bwMode="auto">
          <a:xfrm>
            <a:off x="3832165" y="1352550"/>
            <a:ext cx="594360" cy="548640"/>
          </a:xfrm>
          <a:prstGeom prst="ellipse">
            <a:avLst/>
          </a:prstGeom>
          <a:solidFill>
            <a:schemeClr val="accent2">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05</a:t>
            </a:r>
            <a:endParaRPr lang="vi-VN" b="1" dirty="0">
              <a:solidFill>
                <a:schemeClr val="tx1">
                  <a:lumMod val="65000"/>
                  <a:lumOff val="35000"/>
                </a:schemeClr>
              </a:solidFill>
              <a:latin typeface="+mj-lt"/>
            </a:endParaRPr>
          </a:p>
        </p:txBody>
      </p:sp>
      <p:sp>
        <p:nvSpPr>
          <p:cNvPr id="14" name="Oval 13">
            <a:hlinkClick r:id="rId7" action="ppaction://hlinksldjump"/>
            <a:extLst>
              <a:ext uri="{FF2B5EF4-FFF2-40B4-BE49-F238E27FC236}">
                <a16:creationId xmlns:a16="http://schemas.microsoft.com/office/drawing/2014/main" xmlns="" id="{7FECB123-8964-4E53-9C98-C4A7A58BA0D1}"/>
              </a:ext>
            </a:extLst>
          </p:cNvPr>
          <p:cNvSpPr/>
          <p:nvPr/>
        </p:nvSpPr>
        <p:spPr bwMode="auto">
          <a:xfrm>
            <a:off x="4717470" y="1352550"/>
            <a:ext cx="594360" cy="548640"/>
          </a:xfrm>
          <a:prstGeom prst="ellipse">
            <a:avLst/>
          </a:prstGeom>
          <a:solidFill>
            <a:schemeClr val="accent2">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06</a:t>
            </a:r>
            <a:endParaRPr lang="vi-VN" b="1" dirty="0">
              <a:solidFill>
                <a:schemeClr val="tx1">
                  <a:lumMod val="65000"/>
                  <a:lumOff val="35000"/>
                </a:schemeClr>
              </a:solidFill>
              <a:latin typeface="+mj-lt"/>
            </a:endParaRPr>
          </a:p>
        </p:txBody>
      </p:sp>
      <p:sp>
        <p:nvSpPr>
          <p:cNvPr id="15" name="Oval 14">
            <a:hlinkClick r:id="rId8" action="ppaction://hlinksldjump"/>
            <a:extLst>
              <a:ext uri="{FF2B5EF4-FFF2-40B4-BE49-F238E27FC236}">
                <a16:creationId xmlns:a16="http://schemas.microsoft.com/office/drawing/2014/main" xmlns="" id="{C0EE7A9E-E750-4AB1-A7E4-C64CC75F2864}"/>
              </a:ext>
            </a:extLst>
          </p:cNvPr>
          <p:cNvSpPr/>
          <p:nvPr/>
        </p:nvSpPr>
        <p:spPr bwMode="auto">
          <a:xfrm>
            <a:off x="5602775" y="1352550"/>
            <a:ext cx="594360" cy="548640"/>
          </a:xfrm>
          <a:prstGeom prst="ellipse">
            <a:avLst/>
          </a:prstGeom>
          <a:solidFill>
            <a:schemeClr val="accent2">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07</a:t>
            </a:r>
            <a:endParaRPr lang="vi-VN" b="1" dirty="0">
              <a:solidFill>
                <a:schemeClr val="tx1">
                  <a:lumMod val="65000"/>
                  <a:lumOff val="35000"/>
                </a:schemeClr>
              </a:solidFill>
              <a:latin typeface="+mj-lt"/>
            </a:endParaRPr>
          </a:p>
        </p:txBody>
      </p:sp>
      <p:sp>
        <p:nvSpPr>
          <p:cNvPr id="16" name="Oval 15">
            <a:hlinkClick r:id="rId9" action="ppaction://hlinksldjump"/>
            <a:extLst>
              <a:ext uri="{FF2B5EF4-FFF2-40B4-BE49-F238E27FC236}">
                <a16:creationId xmlns:a16="http://schemas.microsoft.com/office/drawing/2014/main" xmlns="" id="{A19199C4-506B-4F50-99E6-839EA8345508}"/>
              </a:ext>
            </a:extLst>
          </p:cNvPr>
          <p:cNvSpPr/>
          <p:nvPr/>
        </p:nvSpPr>
        <p:spPr bwMode="auto">
          <a:xfrm>
            <a:off x="6488080" y="1352550"/>
            <a:ext cx="594360" cy="548640"/>
          </a:xfrm>
          <a:prstGeom prst="ellipse">
            <a:avLst/>
          </a:prstGeom>
          <a:solidFill>
            <a:schemeClr val="accent2">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08</a:t>
            </a:r>
            <a:endParaRPr lang="vi-VN" b="1" dirty="0">
              <a:solidFill>
                <a:schemeClr val="tx1">
                  <a:lumMod val="65000"/>
                  <a:lumOff val="35000"/>
                </a:schemeClr>
              </a:solidFill>
              <a:latin typeface="+mj-lt"/>
            </a:endParaRPr>
          </a:p>
        </p:txBody>
      </p:sp>
      <p:sp>
        <p:nvSpPr>
          <p:cNvPr id="17" name="Oval 16">
            <a:hlinkClick r:id="rId10" action="ppaction://hlinksldjump"/>
            <a:extLst>
              <a:ext uri="{FF2B5EF4-FFF2-40B4-BE49-F238E27FC236}">
                <a16:creationId xmlns:a16="http://schemas.microsoft.com/office/drawing/2014/main" xmlns="" id="{16B73933-B0F1-450C-BF87-87ADE726FA89}"/>
              </a:ext>
            </a:extLst>
          </p:cNvPr>
          <p:cNvSpPr/>
          <p:nvPr/>
        </p:nvSpPr>
        <p:spPr bwMode="auto">
          <a:xfrm>
            <a:off x="7373385" y="1352550"/>
            <a:ext cx="594360" cy="548640"/>
          </a:xfrm>
          <a:prstGeom prst="ellipse">
            <a:avLst/>
          </a:prstGeom>
          <a:solidFill>
            <a:schemeClr val="accent2">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09</a:t>
            </a:r>
            <a:endParaRPr lang="vi-VN" b="1" dirty="0">
              <a:solidFill>
                <a:schemeClr val="tx1">
                  <a:lumMod val="65000"/>
                  <a:lumOff val="35000"/>
                </a:schemeClr>
              </a:solidFill>
              <a:latin typeface="+mj-lt"/>
            </a:endParaRPr>
          </a:p>
        </p:txBody>
      </p:sp>
      <p:sp>
        <p:nvSpPr>
          <p:cNvPr id="18" name="Oval 17">
            <a:hlinkClick r:id="rId11" action="ppaction://hlinksldjump"/>
            <a:extLst>
              <a:ext uri="{FF2B5EF4-FFF2-40B4-BE49-F238E27FC236}">
                <a16:creationId xmlns:a16="http://schemas.microsoft.com/office/drawing/2014/main" xmlns="" id="{FAA5481A-637F-4E06-9E75-19373C1F001C}"/>
              </a:ext>
            </a:extLst>
          </p:cNvPr>
          <p:cNvSpPr/>
          <p:nvPr/>
        </p:nvSpPr>
        <p:spPr bwMode="auto">
          <a:xfrm>
            <a:off x="8258690" y="1352550"/>
            <a:ext cx="594360" cy="548640"/>
          </a:xfrm>
          <a:prstGeom prst="ellipse">
            <a:avLst/>
          </a:prstGeom>
          <a:solidFill>
            <a:schemeClr val="accent2">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10</a:t>
            </a:r>
            <a:endParaRPr lang="vi-VN" b="1" dirty="0">
              <a:solidFill>
                <a:schemeClr val="tx1">
                  <a:lumMod val="65000"/>
                  <a:lumOff val="35000"/>
                </a:schemeClr>
              </a:solidFill>
              <a:latin typeface="+mj-lt"/>
            </a:endParaRPr>
          </a:p>
        </p:txBody>
      </p:sp>
      <p:sp>
        <p:nvSpPr>
          <p:cNvPr id="19" name="Oval 18">
            <a:hlinkClick r:id="rId12" action="ppaction://hlinksldjump"/>
            <a:extLst>
              <a:ext uri="{FF2B5EF4-FFF2-40B4-BE49-F238E27FC236}">
                <a16:creationId xmlns:a16="http://schemas.microsoft.com/office/drawing/2014/main" xmlns="" id="{EB939C50-9E58-4419-B076-00055CB6960C}"/>
              </a:ext>
            </a:extLst>
          </p:cNvPr>
          <p:cNvSpPr/>
          <p:nvPr/>
        </p:nvSpPr>
        <p:spPr bwMode="auto">
          <a:xfrm>
            <a:off x="290945" y="2114550"/>
            <a:ext cx="594360" cy="548640"/>
          </a:xfrm>
          <a:prstGeom prst="ellipse">
            <a:avLst/>
          </a:prstGeom>
          <a:solidFill>
            <a:schemeClr val="accent6">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11</a:t>
            </a:r>
            <a:endParaRPr lang="vi-VN" b="1" dirty="0">
              <a:solidFill>
                <a:schemeClr val="tx1">
                  <a:lumMod val="65000"/>
                  <a:lumOff val="35000"/>
                </a:schemeClr>
              </a:solidFill>
              <a:latin typeface="+mj-lt"/>
            </a:endParaRPr>
          </a:p>
        </p:txBody>
      </p:sp>
      <p:sp>
        <p:nvSpPr>
          <p:cNvPr id="20" name="Oval 19">
            <a:hlinkClick r:id="rId13" action="ppaction://hlinksldjump"/>
            <a:extLst>
              <a:ext uri="{FF2B5EF4-FFF2-40B4-BE49-F238E27FC236}">
                <a16:creationId xmlns:a16="http://schemas.microsoft.com/office/drawing/2014/main" xmlns="" id="{3691352E-845C-40D6-A9FA-483E3D08E42A}"/>
              </a:ext>
            </a:extLst>
          </p:cNvPr>
          <p:cNvSpPr/>
          <p:nvPr/>
        </p:nvSpPr>
        <p:spPr bwMode="auto">
          <a:xfrm>
            <a:off x="1176250" y="2114550"/>
            <a:ext cx="594360" cy="548640"/>
          </a:xfrm>
          <a:prstGeom prst="ellipse">
            <a:avLst/>
          </a:prstGeom>
          <a:solidFill>
            <a:schemeClr val="accent6">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12</a:t>
            </a:r>
            <a:endParaRPr lang="vi-VN" b="1" dirty="0">
              <a:solidFill>
                <a:schemeClr val="tx1">
                  <a:lumMod val="65000"/>
                  <a:lumOff val="35000"/>
                </a:schemeClr>
              </a:solidFill>
              <a:latin typeface="+mj-lt"/>
            </a:endParaRPr>
          </a:p>
        </p:txBody>
      </p:sp>
      <p:sp>
        <p:nvSpPr>
          <p:cNvPr id="21" name="Oval 20">
            <a:hlinkClick r:id="rId14" action="ppaction://hlinksldjump"/>
            <a:extLst>
              <a:ext uri="{FF2B5EF4-FFF2-40B4-BE49-F238E27FC236}">
                <a16:creationId xmlns:a16="http://schemas.microsoft.com/office/drawing/2014/main" xmlns="" id="{7D86BB33-5D5B-475C-8134-675C0FB2F03F}"/>
              </a:ext>
            </a:extLst>
          </p:cNvPr>
          <p:cNvSpPr/>
          <p:nvPr/>
        </p:nvSpPr>
        <p:spPr bwMode="auto">
          <a:xfrm>
            <a:off x="2061555" y="2114550"/>
            <a:ext cx="594360" cy="548640"/>
          </a:xfrm>
          <a:prstGeom prst="ellipse">
            <a:avLst/>
          </a:prstGeom>
          <a:solidFill>
            <a:schemeClr val="accent6">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13</a:t>
            </a:r>
            <a:endParaRPr lang="vi-VN" b="1" dirty="0">
              <a:solidFill>
                <a:schemeClr val="tx1">
                  <a:lumMod val="65000"/>
                  <a:lumOff val="35000"/>
                </a:schemeClr>
              </a:solidFill>
              <a:latin typeface="+mj-lt"/>
            </a:endParaRPr>
          </a:p>
        </p:txBody>
      </p:sp>
      <p:sp>
        <p:nvSpPr>
          <p:cNvPr id="22" name="Oval 21">
            <a:hlinkClick r:id="rId15" action="ppaction://hlinksldjump"/>
            <a:extLst>
              <a:ext uri="{FF2B5EF4-FFF2-40B4-BE49-F238E27FC236}">
                <a16:creationId xmlns:a16="http://schemas.microsoft.com/office/drawing/2014/main" xmlns="" id="{424839DA-3327-410F-BB86-45958C4A3660}"/>
              </a:ext>
            </a:extLst>
          </p:cNvPr>
          <p:cNvSpPr/>
          <p:nvPr/>
        </p:nvSpPr>
        <p:spPr bwMode="auto">
          <a:xfrm>
            <a:off x="2946860" y="2114550"/>
            <a:ext cx="594360" cy="548640"/>
          </a:xfrm>
          <a:prstGeom prst="ellipse">
            <a:avLst/>
          </a:prstGeom>
          <a:solidFill>
            <a:schemeClr val="accent6">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14</a:t>
            </a:r>
            <a:endParaRPr lang="vi-VN" b="1" dirty="0">
              <a:solidFill>
                <a:schemeClr val="tx1">
                  <a:lumMod val="65000"/>
                  <a:lumOff val="35000"/>
                </a:schemeClr>
              </a:solidFill>
              <a:latin typeface="+mj-lt"/>
            </a:endParaRPr>
          </a:p>
        </p:txBody>
      </p:sp>
      <p:sp>
        <p:nvSpPr>
          <p:cNvPr id="23" name="Oval 22">
            <a:hlinkClick r:id="rId16" action="ppaction://hlinksldjump"/>
            <a:extLst>
              <a:ext uri="{FF2B5EF4-FFF2-40B4-BE49-F238E27FC236}">
                <a16:creationId xmlns:a16="http://schemas.microsoft.com/office/drawing/2014/main" xmlns="" id="{52D0A2AF-3637-44A9-8D48-82D4E49BA490}"/>
              </a:ext>
            </a:extLst>
          </p:cNvPr>
          <p:cNvSpPr/>
          <p:nvPr/>
        </p:nvSpPr>
        <p:spPr bwMode="auto">
          <a:xfrm>
            <a:off x="3832165" y="2114550"/>
            <a:ext cx="594360" cy="548640"/>
          </a:xfrm>
          <a:prstGeom prst="ellipse">
            <a:avLst/>
          </a:prstGeom>
          <a:solidFill>
            <a:schemeClr val="accent6">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15</a:t>
            </a:r>
            <a:endParaRPr lang="vi-VN" b="1" dirty="0">
              <a:solidFill>
                <a:schemeClr val="tx1">
                  <a:lumMod val="65000"/>
                  <a:lumOff val="35000"/>
                </a:schemeClr>
              </a:solidFill>
              <a:latin typeface="+mj-lt"/>
            </a:endParaRPr>
          </a:p>
        </p:txBody>
      </p:sp>
      <p:sp>
        <p:nvSpPr>
          <p:cNvPr id="24" name="Oval 23">
            <a:hlinkClick r:id="rId17" action="ppaction://hlinksldjump"/>
            <a:extLst>
              <a:ext uri="{FF2B5EF4-FFF2-40B4-BE49-F238E27FC236}">
                <a16:creationId xmlns:a16="http://schemas.microsoft.com/office/drawing/2014/main" xmlns="" id="{A16E31C6-4954-4A21-86E4-C805BBC21796}"/>
              </a:ext>
            </a:extLst>
          </p:cNvPr>
          <p:cNvSpPr/>
          <p:nvPr/>
        </p:nvSpPr>
        <p:spPr bwMode="auto">
          <a:xfrm>
            <a:off x="4717470" y="2114550"/>
            <a:ext cx="594360" cy="548640"/>
          </a:xfrm>
          <a:prstGeom prst="ellipse">
            <a:avLst/>
          </a:prstGeom>
          <a:solidFill>
            <a:schemeClr val="accent6">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16</a:t>
            </a:r>
            <a:endParaRPr lang="vi-VN" b="1" dirty="0">
              <a:solidFill>
                <a:schemeClr val="tx1">
                  <a:lumMod val="65000"/>
                  <a:lumOff val="35000"/>
                </a:schemeClr>
              </a:solidFill>
              <a:latin typeface="+mj-lt"/>
            </a:endParaRPr>
          </a:p>
        </p:txBody>
      </p:sp>
      <p:sp>
        <p:nvSpPr>
          <p:cNvPr id="25" name="Oval 24">
            <a:hlinkClick r:id="rId18" action="ppaction://hlinksldjump"/>
            <a:extLst>
              <a:ext uri="{FF2B5EF4-FFF2-40B4-BE49-F238E27FC236}">
                <a16:creationId xmlns:a16="http://schemas.microsoft.com/office/drawing/2014/main" xmlns="" id="{20C7699B-D6D8-4999-867B-CE7FBCE2A9CA}"/>
              </a:ext>
            </a:extLst>
          </p:cNvPr>
          <p:cNvSpPr/>
          <p:nvPr/>
        </p:nvSpPr>
        <p:spPr bwMode="auto">
          <a:xfrm>
            <a:off x="5602775" y="2114550"/>
            <a:ext cx="594360" cy="548640"/>
          </a:xfrm>
          <a:prstGeom prst="ellipse">
            <a:avLst/>
          </a:prstGeom>
          <a:solidFill>
            <a:schemeClr val="accent6">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17</a:t>
            </a:r>
            <a:endParaRPr lang="vi-VN" b="1" dirty="0">
              <a:solidFill>
                <a:schemeClr val="tx1">
                  <a:lumMod val="65000"/>
                  <a:lumOff val="35000"/>
                </a:schemeClr>
              </a:solidFill>
              <a:latin typeface="+mj-lt"/>
            </a:endParaRPr>
          </a:p>
        </p:txBody>
      </p:sp>
      <p:sp>
        <p:nvSpPr>
          <p:cNvPr id="26" name="Oval 25">
            <a:hlinkClick r:id="rId19" action="ppaction://hlinksldjump"/>
            <a:extLst>
              <a:ext uri="{FF2B5EF4-FFF2-40B4-BE49-F238E27FC236}">
                <a16:creationId xmlns:a16="http://schemas.microsoft.com/office/drawing/2014/main" xmlns="" id="{82B534B4-367B-41D3-B4F9-FA0735892025}"/>
              </a:ext>
            </a:extLst>
          </p:cNvPr>
          <p:cNvSpPr/>
          <p:nvPr/>
        </p:nvSpPr>
        <p:spPr bwMode="auto">
          <a:xfrm>
            <a:off x="6488080" y="2114550"/>
            <a:ext cx="594360" cy="548640"/>
          </a:xfrm>
          <a:prstGeom prst="ellipse">
            <a:avLst/>
          </a:prstGeom>
          <a:solidFill>
            <a:schemeClr val="accent6">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18</a:t>
            </a:r>
            <a:endParaRPr lang="vi-VN" b="1" dirty="0">
              <a:solidFill>
                <a:schemeClr val="tx1">
                  <a:lumMod val="65000"/>
                  <a:lumOff val="35000"/>
                </a:schemeClr>
              </a:solidFill>
              <a:latin typeface="+mj-lt"/>
            </a:endParaRPr>
          </a:p>
        </p:txBody>
      </p:sp>
      <p:sp>
        <p:nvSpPr>
          <p:cNvPr id="27" name="Oval 26">
            <a:hlinkClick r:id="rId20" action="ppaction://hlinksldjump"/>
            <a:extLst>
              <a:ext uri="{FF2B5EF4-FFF2-40B4-BE49-F238E27FC236}">
                <a16:creationId xmlns:a16="http://schemas.microsoft.com/office/drawing/2014/main" xmlns="" id="{4D8AA768-3BBC-4A9E-A2C3-25DB517B0CB4}"/>
              </a:ext>
            </a:extLst>
          </p:cNvPr>
          <p:cNvSpPr/>
          <p:nvPr/>
        </p:nvSpPr>
        <p:spPr bwMode="auto">
          <a:xfrm>
            <a:off x="7373385" y="2114550"/>
            <a:ext cx="594360" cy="548640"/>
          </a:xfrm>
          <a:prstGeom prst="ellipse">
            <a:avLst/>
          </a:prstGeom>
          <a:solidFill>
            <a:schemeClr val="accent6">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19</a:t>
            </a:r>
            <a:endParaRPr lang="vi-VN" b="1" dirty="0">
              <a:solidFill>
                <a:schemeClr val="tx1">
                  <a:lumMod val="65000"/>
                  <a:lumOff val="35000"/>
                </a:schemeClr>
              </a:solidFill>
              <a:latin typeface="+mj-lt"/>
            </a:endParaRPr>
          </a:p>
        </p:txBody>
      </p:sp>
      <p:sp>
        <p:nvSpPr>
          <p:cNvPr id="28" name="Oval 27">
            <a:hlinkClick r:id="rId21" action="ppaction://hlinksldjump"/>
            <a:extLst>
              <a:ext uri="{FF2B5EF4-FFF2-40B4-BE49-F238E27FC236}">
                <a16:creationId xmlns:a16="http://schemas.microsoft.com/office/drawing/2014/main" xmlns="" id="{974CA00E-EEDA-4751-8323-577F12FFFCC4}"/>
              </a:ext>
            </a:extLst>
          </p:cNvPr>
          <p:cNvSpPr/>
          <p:nvPr/>
        </p:nvSpPr>
        <p:spPr bwMode="auto">
          <a:xfrm>
            <a:off x="8258690" y="2114550"/>
            <a:ext cx="594360" cy="548640"/>
          </a:xfrm>
          <a:prstGeom prst="ellipse">
            <a:avLst/>
          </a:prstGeom>
          <a:solidFill>
            <a:schemeClr val="accent6">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20</a:t>
            </a:r>
            <a:endParaRPr lang="vi-VN" b="1" dirty="0">
              <a:solidFill>
                <a:schemeClr val="tx1">
                  <a:lumMod val="65000"/>
                  <a:lumOff val="35000"/>
                </a:schemeClr>
              </a:solidFill>
              <a:latin typeface="+mj-lt"/>
            </a:endParaRPr>
          </a:p>
        </p:txBody>
      </p:sp>
      <p:sp>
        <p:nvSpPr>
          <p:cNvPr id="29" name="Oval 28">
            <a:hlinkClick r:id="rId22" action="ppaction://hlinksldjump"/>
            <a:extLst>
              <a:ext uri="{FF2B5EF4-FFF2-40B4-BE49-F238E27FC236}">
                <a16:creationId xmlns:a16="http://schemas.microsoft.com/office/drawing/2014/main" xmlns="" id="{DB3B0FED-37E1-45DD-8FCF-43D3044A9BBD}"/>
              </a:ext>
            </a:extLst>
          </p:cNvPr>
          <p:cNvSpPr/>
          <p:nvPr/>
        </p:nvSpPr>
        <p:spPr bwMode="auto">
          <a:xfrm>
            <a:off x="290945" y="2889095"/>
            <a:ext cx="594360" cy="548640"/>
          </a:xfrm>
          <a:prstGeom prst="ellipse">
            <a:avLst/>
          </a:prstGeom>
          <a:solidFill>
            <a:srgbClr val="F4FCA6"/>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21</a:t>
            </a:r>
            <a:endParaRPr lang="vi-VN" b="1" dirty="0">
              <a:solidFill>
                <a:schemeClr val="tx1">
                  <a:lumMod val="65000"/>
                  <a:lumOff val="35000"/>
                </a:schemeClr>
              </a:solidFill>
              <a:latin typeface="+mj-lt"/>
            </a:endParaRPr>
          </a:p>
        </p:txBody>
      </p:sp>
      <p:sp>
        <p:nvSpPr>
          <p:cNvPr id="30" name="Oval 29">
            <a:hlinkClick r:id="rId23" action="ppaction://hlinksldjump"/>
            <a:extLst>
              <a:ext uri="{FF2B5EF4-FFF2-40B4-BE49-F238E27FC236}">
                <a16:creationId xmlns:a16="http://schemas.microsoft.com/office/drawing/2014/main" xmlns="" id="{28293816-D734-4065-8FB1-F2F859CE4DA6}"/>
              </a:ext>
            </a:extLst>
          </p:cNvPr>
          <p:cNvSpPr/>
          <p:nvPr/>
        </p:nvSpPr>
        <p:spPr bwMode="auto">
          <a:xfrm>
            <a:off x="1176250" y="2889095"/>
            <a:ext cx="594360" cy="548640"/>
          </a:xfrm>
          <a:prstGeom prst="ellipse">
            <a:avLst/>
          </a:prstGeom>
          <a:solidFill>
            <a:srgbClr val="F4FCA6"/>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22</a:t>
            </a:r>
            <a:endParaRPr lang="vi-VN" b="1" dirty="0">
              <a:solidFill>
                <a:schemeClr val="tx1">
                  <a:lumMod val="65000"/>
                  <a:lumOff val="35000"/>
                </a:schemeClr>
              </a:solidFill>
              <a:latin typeface="+mj-lt"/>
            </a:endParaRPr>
          </a:p>
        </p:txBody>
      </p:sp>
      <p:sp>
        <p:nvSpPr>
          <p:cNvPr id="31" name="Oval 30">
            <a:hlinkClick r:id="rId24" action="ppaction://hlinksldjump"/>
            <a:extLst>
              <a:ext uri="{FF2B5EF4-FFF2-40B4-BE49-F238E27FC236}">
                <a16:creationId xmlns:a16="http://schemas.microsoft.com/office/drawing/2014/main" xmlns="" id="{98C6A0B3-6442-4EDB-B3FD-BCF6BF3F111D}"/>
              </a:ext>
            </a:extLst>
          </p:cNvPr>
          <p:cNvSpPr/>
          <p:nvPr/>
        </p:nvSpPr>
        <p:spPr bwMode="auto">
          <a:xfrm>
            <a:off x="2061555" y="2889095"/>
            <a:ext cx="594360" cy="548640"/>
          </a:xfrm>
          <a:prstGeom prst="ellipse">
            <a:avLst/>
          </a:prstGeom>
          <a:solidFill>
            <a:srgbClr val="F4FCA6"/>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23</a:t>
            </a:r>
            <a:endParaRPr lang="vi-VN" b="1" dirty="0">
              <a:solidFill>
                <a:schemeClr val="tx1">
                  <a:lumMod val="65000"/>
                  <a:lumOff val="35000"/>
                </a:schemeClr>
              </a:solidFill>
              <a:latin typeface="+mj-lt"/>
            </a:endParaRPr>
          </a:p>
        </p:txBody>
      </p:sp>
      <p:sp>
        <p:nvSpPr>
          <p:cNvPr id="32" name="Oval 31">
            <a:hlinkClick r:id="rId25" action="ppaction://hlinksldjump"/>
            <a:extLst>
              <a:ext uri="{FF2B5EF4-FFF2-40B4-BE49-F238E27FC236}">
                <a16:creationId xmlns:a16="http://schemas.microsoft.com/office/drawing/2014/main" xmlns="" id="{4AB1D5DC-13F9-4731-923B-919BB6B41543}"/>
              </a:ext>
            </a:extLst>
          </p:cNvPr>
          <p:cNvSpPr/>
          <p:nvPr/>
        </p:nvSpPr>
        <p:spPr bwMode="auto">
          <a:xfrm>
            <a:off x="2946860" y="2889095"/>
            <a:ext cx="594360" cy="548640"/>
          </a:xfrm>
          <a:prstGeom prst="ellipse">
            <a:avLst/>
          </a:prstGeom>
          <a:solidFill>
            <a:srgbClr val="F4FCA6"/>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24</a:t>
            </a:r>
            <a:endParaRPr lang="vi-VN" b="1" dirty="0">
              <a:solidFill>
                <a:schemeClr val="tx1">
                  <a:lumMod val="65000"/>
                  <a:lumOff val="35000"/>
                </a:schemeClr>
              </a:solidFill>
              <a:latin typeface="+mj-lt"/>
            </a:endParaRPr>
          </a:p>
        </p:txBody>
      </p:sp>
      <p:sp>
        <p:nvSpPr>
          <p:cNvPr id="33" name="Oval 32">
            <a:hlinkClick r:id="rId26" action="ppaction://hlinksldjump"/>
            <a:extLst>
              <a:ext uri="{FF2B5EF4-FFF2-40B4-BE49-F238E27FC236}">
                <a16:creationId xmlns:a16="http://schemas.microsoft.com/office/drawing/2014/main" xmlns="" id="{F3F46D64-E03E-4E2A-8AD6-C4E649DFB09A}"/>
              </a:ext>
            </a:extLst>
          </p:cNvPr>
          <p:cNvSpPr/>
          <p:nvPr/>
        </p:nvSpPr>
        <p:spPr bwMode="auto">
          <a:xfrm>
            <a:off x="3832165" y="2889095"/>
            <a:ext cx="594360" cy="548640"/>
          </a:xfrm>
          <a:prstGeom prst="ellipse">
            <a:avLst/>
          </a:prstGeom>
          <a:solidFill>
            <a:srgbClr val="F4FCA6"/>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25</a:t>
            </a:r>
            <a:endParaRPr lang="vi-VN" b="1" dirty="0">
              <a:solidFill>
                <a:schemeClr val="tx1">
                  <a:lumMod val="65000"/>
                  <a:lumOff val="35000"/>
                </a:schemeClr>
              </a:solidFill>
              <a:latin typeface="+mj-lt"/>
            </a:endParaRPr>
          </a:p>
        </p:txBody>
      </p:sp>
      <p:sp>
        <p:nvSpPr>
          <p:cNvPr id="34" name="Oval 33">
            <a:hlinkClick r:id="rId27" action="ppaction://hlinksldjump"/>
            <a:extLst>
              <a:ext uri="{FF2B5EF4-FFF2-40B4-BE49-F238E27FC236}">
                <a16:creationId xmlns:a16="http://schemas.microsoft.com/office/drawing/2014/main" xmlns="" id="{653F1EE8-44E0-45AE-A483-A3158837F71C}"/>
              </a:ext>
            </a:extLst>
          </p:cNvPr>
          <p:cNvSpPr/>
          <p:nvPr/>
        </p:nvSpPr>
        <p:spPr bwMode="auto">
          <a:xfrm>
            <a:off x="4717470" y="2889095"/>
            <a:ext cx="594360" cy="548640"/>
          </a:xfrm>
          <a:prstGeom prst="ellipse">
            <a:avLst/>
          </a:prstGeom>
          <a:solidFill>
            <a:srgbClr val="F4FCA6"/>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26</a:t>
            </a:r>
            <a:endParaRPr lang="vi-VN" b="1" dirty="0">
              <a:solidFill>
                <a:schemeClr val="tx1">
                  <a:lumMod val="65000"/>
                  <a:lumOff val="35000"/>
                </a:schemeClr>
              </a:solidFill>
              <a:latin typeface="+mj-lt"/>
            </a:endParaRPr>
          </a:p>
        </p:txBody>
      </p:sp>
      <p:sp>
        <p:nvSpPr>
          <p:cNvPr id="35" name="Oval 34">
            <a:hlinkClick r:id="rId28" action="ppaction://hlinksldjump"/>
            <a:extLst>
              <a:ext uri="{FF2B5EF4-FFF2-40B4-BE49-F238E27FC236}">
                <a16:creationId xmlns:a16="http://schemas.microsoft.com/office/drawing/2014/main" xmlns="" id="{8490AF64-5C20-47F0-B293-2C544B389EFA}"/>
              </a:ext>
            </a:extLst>
          </p:cNvPr>
          <p:cNvSpPr/>
          <p:nvPr/>
        </p:nvSpPr>
        <p:spPr bwMode="auto">
          <a:xfrm>
            <a:off x="5602775" y="2889095"/>
            <a:ext cx="594360" cy="548640"/>
          </a:xfrm>
          <a:prstGeom prst="ellipse">
            <a:avLst/>
          </a:prstGeom>
          <a:solidFill>
            <a:srgbClr val="F4FCA6"/>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27</a:t>
            </a:r>
            <a:endParaRPr lang="vi-VN" b="1" dirty="0">
              <a:solidFill>
                <a:schemeClr val="tx1">
                  <a:lumMod val="65000"/>
                  <a:lumOff val="35000"/>
                </a:schemeClr>
              </a:solidFill>
              <a:latin typeface="+mj-lt"/>
            </a:endParaRPr>
          </a:p>
        </p:txBody>
      </p:sp>
      <p:sp>
        <p:nvSpPr>
          <p:cNvPr id="36" name="Oval 35">
            <a:hlinkClick r:id="rId29" action="ppaction://hlinksldjump"/>
            <a:extLst>
              <a:ext uri="{FF2B5EF4-FFF2-40B4-BE49-F238E27FC236}">
                <a16:creationId xmlns:a16="http://schemas.microsoft.com/office/drawing/2014/main" xmlns="" id="{C20306CC-43E5-4B7E-B0C4-AF730F5DBFC3}"/>
              </a:ext>
            </a:extLst>
          </p:cNvPr>
          <p:cNvSpPr/>
          <p:nvPr/>
        </p:nvSpPr>
        <p:spPr bwMode="auto">
          <a:xfrm>
            <a:off x="6488080" y="2889095"/>
            <a:ext cx="594360" cy="548640"/>
          </a:xfrm>
          <a:prstGeom prst="ellipse">
            <a:avLst/>
          </a:prstGeom>
          <a:solidFill>
            <a:srgbClr val="F4FCA6"/>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28</a:t>
            </a:r>
            <a:endParaRPr lang="vi-VN" b="1" dirty="0">
              <a:solidFill>
                <a:schemeClr val="tx1">
                  <a:lumMod val="65000"/>
                  <a:lumOff val="35000"/>
                </a:schemeClr>
              </a:solidFill>
              <a:latin typeface="+mj-lt"/>
            </a:endParaRPr>
          </a:p>
        </p:txBody>
      </p:sp>
      <p:sp>
        <p:nvSpPr>
          <p:cNvPr id="37" name="Oval 36">
            <a:hlinkClick r:id="rId30" action="ppaction://hlinksldjump"/>
            <a:extLst>
              <a:ext uri="{FF2B5EF4-FFF2-40B4-BE49-F238E27FC236}">
                <a16:creationId xmlns:a16="http://schemas.microsoft.com/office/drawing/2014/main" xmlns="" id="{413750F7-103A-48C2-BD5B-3B3F728E1F85}"/>
              </a:ext>
            </a:extLst>
          </p:cNvPr>
          <p:cNvSpPr/>
          <p:nvPr/>
        </p:nvSpPr>
        <p:spPr bwMode="auto">
          <a:xfrm>
            <a:off x="7373385" y="2889095"/>
            <a:ext cx="594360" cy="548640"/>
          </a:xfrm>
          <a:prstGeom prst="ellipse">
            <a:avLst/>
          </a:prstGeom>
          <a:solidFill>
            <a:srgbClr val="F4FCA6"/>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29</a:t>
            </a:r>
            <a:endParaRPr lang="vi-VN" b="1" dirty="0">
              <a:solidFill>
                <a:schemeClr val="tx1">
                  <a:lumMod val="65000"/>
                  <a:lumOff val="35000"/>
                </a:schemeClr>
              </a:solidFill>
              <a:latin typeface="+mj-lt"/>
            </a:endParaRPr>
          </a:p>
        </p:txBody>
      </p:sp>
      <p:sp>
        <p:nvSpPr>
          <p:cNvPr id="38" name="Oval 37">
            <a:hlinkClick r:id="rId31" action="ppaction://hlinksldjump"/>
            <a:extLst>
              <a:ext uri="{FF2B5EF4-FFF2-40B4-BE49-F238E27FC236}">
                <a16:creationId xmlns:a16="http://schemas.microsoft.com/office/drawing/2014/main" xmlns="" id="{97AE4496-A1E0-4188-8055-8044CC513EE2}"/>
              </a:ext>
            </a:extLst>
          </p:cNvPr>
          <p:cNvSpPr/>
          <p:nvPr/>
        </p:nvSpPr>
        <p:spPr bwMode="auto">
          <a:xfrm>
            <a:off x="8258690" y="2889095"/>
            <a:ext cx="594360" cy="548640"/>
          </a:xfrm>
          <a:prstGeom prst="ellipse">
            <a:avLst/>
          </a:prstGeom>
          <a:solidFill>
            <a:srgbClr val="F4FCA6"/>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30</a:t>
            </a:r>
            <a:endParaRPr lang="vi-VN" b="1" dirty="0">
              <a:solidFill>
                <a:schemeClr val="tx1">
                  <a:lumMod val="65000"/>
                  <a:lumOff val="35000"/>
                </a:schemeClr>
              </a:solidFill>
              <a:latin typeface="+mj-lt"/>
            </a:endParaRPr>
          </a:p>
        </p:txBody>
      </p:sp>
      <p:sp>
        <p:nvSpPr>
          <p:cNvPr id="39" name="Oval 38">
            <a:hlinkClick r:id="rId32" action="ppaction://hlinksldjump"/>
            <a:extLst>
              <a:ext uri="{FF2B5EF4-FFF2-40B4-BE49-F238E27FC236}">
                <a16:creationId xmlns:a16="http://schemas.microsoft.com/office/drawing/2014/main" xmlns="" id="{565C5661-618D-4EC7-82BA-CADCCBA8B942}"/>
              </a:ext>
            </a:extLst>
          </p:cNvPr>
          <p:cNvSpPr/>
          <p:nvPr/>
        </p:nvSpPr>
        <p:spPr bwMode="auto">
          <a:xfrm>
            <a:off x="290945" y="3663640"/>
            <a:ext cx="594360" cy="548640"/>
          </a:xfrm>
          <a:prstGeom prst="ellipse">
            <a:avLst/>
          </a:prstGeom>
          <a:solidFill>
            <a:schemeClr val="accent3">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31</a:t>
            </a:r>
            <a:endParaRPr lang="vi-VN" b="1" dirty="0">
              <a:solidFill>
                <a:schemeClr val="tx1">
                  <a:lumMod val="65000"/>
                  <a:lumOff val="35000"/>
                </a:schemeClr>
              </a:solidFill>
              <a:latin typeface="+mj-lt"/>
            </a:endParaRPr>
          </a:p>
        </p:txBody>
      </p:sp>
      <p:sp>
        <p:nvSpPr>
          <p:cNvPr id="40" name="Oval 39">
            <a:hlinkClick r:id="rId33" action="ppaction://hlinksldjump"/>
            <a:extLst>
              <a:ext uri="{FF2B5EF4-FFF2-40B4-BE49-F238E27FC236}">
                <a16:creationId xmlns:a16="http://schemas.microsoft.com/office/drawing/2014/main" xmlns="" id="{4E9A42F0-C7AB-4CC4-A912-AA144614E737}"/>
              </a:ext>
            </a:extLst>
          </p:cNvPr>
          <p:cNvSpPr/>
          <p:nvPr/>
        </p:nvSpPr>
        <p:spPr bwMode="auto">
          <a:xfrm>
            <a:off x="1176250" y="3663640"/>
            <a:ext cx="594360" cy="548640"/>
          </a:xfrm>
          <a:prstGeom prst="ellipse">
            <a:avLst/>
          </a:prstGeom>
          <a:solidFill>
            <a:schemeClr val="accent3">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32</a:t>
            </a:r>
            <a:endParaRPr lang="vi-VN" b="1" dirty="0">
              <a:solidFill>
                <a:schemeClr val="tx1">
                  <a:lumMod val="65000"/>
                  <a:lumOff val="35000"/>
                </a:schemeClr>
              </a:solidFill>
              <a:latin typeface="+mj-lt"/>
            </a:endParaRPr>
          </a:p>
        </p:txBody>
      </p:sp>
      <p:sp>
        <p:nvSpPr>
          <p:cNvPr id="41" name="Oval 40">
            <a:hlinkClick r:id="rId34" action="ppaction://hlinksldjump"/>
            <a:extLst>
              <a:ext uri="{FF2B5EF4-FFF2-40B4-BE49-F238E27FC236}">
                <a16:creationId xmlns:a16="http://schemas.microsoft.com/office/drawing/2014/main" xmlns="" id="{E8250A8C-4362-44A5-BE02-D99F5F51479F}"/>
              </a:ext>
            </a:extLst>
          </p:cNvPr>
          <p:cNvSpPr/>
          <p:nvPr/>
        </p:nvSpPr>
        <p:spPr bwMode="auto">
          <a:xfrm>
            <a:off x="2061555" y="3663640"/>
            <a:ext cx="594360" cy="548640"/>
          </a:xfrm>
          <a:prstGeom prst="ellipse">
            <a:avLst/>
          </a:prstGeom>
          <a:solidFill>
            <a:schemeClr val="accent3">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33</a:t>
            </a:r>
            <a:endParaRPr lang="vi-VN" b="1" dirty="0">
              <a:solidFill>
                <a:schemeClr val="tx1">
                  <a:lumMod val="65000"/>
                  <a:lumOff val="35000"/>
                </a:schemeClr>
              </a:solidFill>
              <a:latin typeface="+mj-lt"/>
            </a:endParaRPr>
          </a:p>
        </p:txBody>
      </p:sp>
      <p:sp>
        <p:nvSpPr>
          <p:cNvPr id="42" name="Oval 41">
            <a:hlinkClick r:id="rId35" action="ppaction://hlinksldjump"/>
            <a:extLst>
              <a:ext uri="{FF2B5EF4-FFF2-40B4-BE49-F238E27FC236}">
                <a16:creationId xmlns:a16="http://schemas.microsoft.com/office/drawing/2014/main" xmlns="" id="{B3FC84F4-E678-43CA-B3EE-9E3969658DB5}"/>
              </a:ext>
            </a:extLst>
          </p:cNvPr>
          <p:cNvSpPr/>
          <p:nvPr/>
        </p:nvSpPr>
        <p:spPr bwMode="auto">
          <a:xfrm>
            <a:off x="2946860" y="3663640"/>
            <a:ext cx="594360" cy="548640"/>
          </a:xfrm>
          <a:prstGeom prst="ellipse">
            <a:avLst/>
          </a:prstGeom>
          <a:solidFill>
            <a:schemeClr val="accent3">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34</a:t>
            </a:r>
            <a:endParaRPr lang="vi-VN" b="1" dirty="0">
              <a:solidFill>
                <a:schemeClr val="tx1">
                  <a:lumMod val="65000"/>
                  <a:lumOff val="35000"/>
                </a:schemeClr>
              </a:solidFill>
              <a:latin typeface="+mj-lt"/>
            </a:endParaRPr>
          </a:p>
        </p:txBody>
      </p:sp>
      <p:sp>
        <p:nvSpPr>
          <p:cNvPr id="43" name="Oval 42">
            <a:hlinkClick r:id="rId36" action="ppaction://hlinksldjump"/>
            <a:extLst>
              <a:ext uri="{FF2B5EF4-FFF2-40B4-BE49-F238E27FC236}">
                <a16:creationId xmlns:a16="http://schemas.microsoft.com/office/drawing/2014/main" xmlns="" id="{6B513888-EB45-413F-B772-3A6E3FB8C208}"/>
              </a:ext>
            </a:extLst>
          </p:cNvPr>
          <p:cNvSpPr/>
          <p:nvPr/>
        </p:nvSpPr>
        <p:spPr bwMode="auto">
          <a:xfrm>
            <a:off x="3832165" y="3663640"/>
            <a:ext cx="594360" cy="548640"/>
          </a:xfrm>
          <a:prstGeom prst="ellipse">
            <a:avLst/>
          </a:prstGeom>
          <a:solidFill>
            <a:schemeClr val="accent3">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35</a:t>
            </a:r>
            <a:endParaRPr lang="vi-VN" b="1" dirty="0">
              <a:solidFill>
                <a:schemeClr val="tx1">
                  <a:lumMod val="65000"/>
                  <a:lumOff val="35000"/>
                </a:schemeClr>
              </a:solidFill>
              <a:latin typeface="+mj-lt"/>
            </a:endParaRPr>
          </a:p>
        </p:txBody>
      </p:sp>
      <p:sp>
        <p:nvSpPr>
          <p:cNvPr id="44" name="Oval 43">
            <a:hlinkClick r:id="rId37" action="ppaction://hlinksldjump"/>
            <a:extLst>
              <a:ext uri="{FF2B5EF4-FFF2-40B4-BE49-F238E27FC236}">
                <a16:creationId xmlns:a16="http://schemas.microsoft.com/office/drawing/2014/main" xmlns="" id="{BFCA2D95-6898-4E8A-ABD8-CCFE54FBD127}"/>
              </a:ext>
            </a:extLst>
          </p:cNvPr>
          <p:cNvSpPr/>
          <p:nvPr/>
        </p:nvSpPr>
        <p:spPr bwMode="auto">
          <a:xfrm>
            <a:off x="4717470" y="3663640"/>
            <a:ext cx="594360" cy="548640"/>
          </a:xfrm>
          <a:prstGeom prst="ellipse">
            <a:avLst/>
          </a:prstGeom>
          <a:solidFill>
            <a:schemeClr val="accent3">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36</a:t>
            </a:r>
            <a:endParaRPr lang="vi-VN" b="1" dirty="0">
              <a:solidFill>
                <a:schemeClr val="tx1">
                  <a:lumMod val="65000"/>
                  <a:lumOff val="35000"/>
                </a:schemeClr>
              </a:solidFill>
              <a:latin typeface="+mj-lt"/>
            </a:endParaRPr>
          </a:p>
        </p:txBody>
      </p:sp>
      <p:sp>
        <p:nvSpPr>
          <p:cNvPr id="45" name="Oval 44">
            <a:hlinkClick r:id="rId38" action="ppaction://hlinksldjump"/>
            <a:extLst>
              <a:ext uri="{FF2B5EF4-FFF2-40B4-BE49-F238E27FC236}">
                <a16:creationId xmlns:a16="http://schemas.microsoft.com/office/drawing/2014/main" xmlns="" id="{4F15F38A-530D-46E9-AB86-0172F1DB1549}"/>
              </a:ext>
            </a:extLst>
          </p:cNvPr>
          <p:cNvSpPr/>
          <p:nvPr/>
        </p:nvSpPr>
        <p:spPr bwMode="auto">
          <a:xfrm>
            <a:off x="5602775" y="3663640"/>
            <a:ext cx="594360" cy="548640"/>
          </a:xfrm>
          <a:prstGeom prst="ellipse">
            <a:avLst/>
          </a:prstGeom>
          <a:solidFill>
            <a:schemeClr val="accent3">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37</a:t>
            </a:r>
            <a:endParaRPr lang="vi-VN" b="1" dirty="0">
              <a:solidFill>
                <a:schemeClr val="tx1">
                  <a:lumMod val="65000"/>
                  <a:lumOff val="35000"/>
                </a:schemeClr>
              </a:solidFill>
              <a:latin typeface="+mj-lt"/>
            </a:endParaRPr>
          </a:p>
        </p:txBody>
      </p:sp>
      <p:sp>
        <p:nvSpPr>
          <p:cNvPr id="46" name="Oval 45">
            <a:hlinkClick r:id="rId39" action="ppaction://hlinksldjump"/>
            <a:extLst>
              <a:ext uri="{FF2B5EF4-FFF2-40B4-BE49-F238E27FC236}">
                <a16:creationId xmlns:a16="http://schemas.microsoft.com/office/drawing/2014/main" xmlns="" id="{5E2A7774-CCAF-430F-B20E-CA3D25235BD1}"/>
              </a:ext>
            </a:extLst>
          </p:cNvPr>
          <p:cNvSpPr/>
          <p:nvPr/>
        </p:nvSpPr>
        <p:spPr bwMode="auto">
          <a:xfrm>
            <a:off x="6488080" y="3663640"/>
            <a:ext cx="594360" cy="548640"/>
          </a:xfrm>
          <a:prstGeom prst="ellipse">
            <a:avLst/>
          </a:prstGeom>
          <a:solidFill>
            <a:schemeClr val="accent3">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38</a:t>
            </a:r>
            <a:endParaRPr lang="vi-VN" b="1" dirty="0">
              <a:solidFill>
                <a:schemeClr val="tx1">
                  <a:lumMod val="65000"/>
                  <a:lumOff val="35000"/>
                </a:schemeClr>
              </a:solidFill>
              <a:latin typeface="+mj-lt"/>
            </a:endParaRPr>
          </a:p>
        </p:txBody>
      </p:sp>
      <p:sp>
        <p:nvSpPr>
          <p:cNvPr id="47" name="Oval 46">
            <a:hlinkClick r:id="rId40" action="ppaction://hlinksldjump"/>
            <a:extLst>
              <a:ext uri="{FF2B5EF4-FFF2-40B4-BE49-F238E27FC236}">
                <a16:creationId xmlns:a16="http://schemas.microsoft.com/office/drawing/2014/main" xmlns="" id="{4813A51F-3478-4FFB-BD25-9F7ACE3C47FD}"/>
              </a:ext>
            </a:extLst>
          </p:cNvPr>
          <p:cNvSpPr/>
          <p:nvPr/>
        </p:nvSpPr>
        <p:spPr bwMode="auto">
          <a:xfrm>
            <a:off x="7373385" y="3663640"/>
            <a:ext cx="594360" cy="548640"/>
          </a:xfrm>
          <a:prstGeom prst="ellipse">
            <a:avLst/>
          </a:prstGeom>
          <a:solidFill>
            <a:schemeClr val="accent3">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39</a:t>
            </a:r>
            <a:endParaRPr lang="vi-VN" b="1" dirty="0">
              <a:solidFill>
                <a:schemeClr val="tx1">
                  <a:lumMod val="65000"/>
                  <a:lumOff val="35000"/>
                </a:schemeClr>
              </a:solidFill>
              <a:latin typeface="+mj-lt"/>
            </a:endParaRPr>
          </a:p>
        </p:txBody>
      </p:sp>
      <p:sp>
        <p:nvSpPr>
          <p:cNvPr id="48" name="Oval 47">
            <a:hlinkClick r:id="rId41" action="ppaction://hlinksldjump"/>
            <a:extLst>
              <a:ext uri="{FF2B5EF4-FFF2-40B4-BE49-F238E27FC236}">
                <a16:creationId xmlns:a16="http://schemas.microsoft.com/office/drawing/2014/main" xmlns="" id="{5921C08E-0135-4B71-A5A6-19204CA0DABB}"/>
              </a:ext>
            </a:extLst>
          </p:cNvPr>
          <p:cNvSpPr/>
          <p:nvPr/>
        </p:nvSpPr>
        <p:spPr bwMode="auto">
          <a:xfrm>
            <a:off x="8258690" y="3663640"/>
            <a:ext cx="594360" cy="548640"/>
          </a:xfrm>
          <a:prstGeom prst="ellipse">
            <a:avLst/>
          </a:prstGeom>
          <a:solidFill>
            <a:schemeClr val="accent3">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40</a:t>
            </a:r>
            <a:endParaRPr lang="vi-VN" b="1" dirty="0">
              <a:solidFill>
                <a:schemeClr val="tx1">
                  <a:lumMod val="65000"/>
                  <a:lumOff val="35000"/>
                </a:schemeClr>
              </a:solidFill>
              <a:latin typeface="+mj-lt"/>
            </a:endParaRPr>
          </a:p>
        </p:txBody>
      </p:sp>
      <p:sp>
        <p:nvSpPr>
          <p:cNvPr id="52" name="Oval 51">
            <a:hlinkClick r:id="rId42" action="ppaction://hlinksldjump"/>
            <a:extLst>
              <a:ext uri="{FF2B5EF4-FFF2-40B4-BE49-F238E27FC236}">
                <a16:creationId xmlns:a16="http://schemas.microsoft.com/office/drawing/2014/main" xmlns="" id="{320F181E-057A-47D3-82C1-FFB387311EC6}"/>
              </a:ext>
            </a:extLst>
          </p:cNvPr>
          <p:cNvSpPr/>
          <p:nvPr/>
        </p:nvSpPr>
        <p:spPr bwMode="auto">
          <a:xfrm>
            <a:off x="290945" y="4392478"/>
            <a:ext cx="594360" cy="548640"/>
          </a:xfrm>
          <a:prstGeom prst="ellipse">
            <a:avLst/>
          </a:prstGeom>
          <a:solidFill>
            <a:schemeClr val="accent5">
              <a:lumMod val="40000"/>
              <a:lumOff val="6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41</a:t>
            </a:r>
            <a:endParaRPr lang="vi-VN" b="1" dirty="0">
              <a:solidFill>
                <a:schemeClr val="tx1">
                  <a:lumMod val="65000"/>
                  <a:lumOff val="35000"/>
                </a:schemeClr>
              </a:solidFill>
              <a:latin typeface="+mj-lt"/>
            </a:endParaRPr>
          </a:p>
        </p:txBody>
      </p:sp>
      <p:sp>
        <p:nvSpPr>
          <p:cNvPr id="53" name="Oval 52">
            <a:hlinkClick r:id="rId43" action="ppaction://hlinksldjump"/>
            <a:extLst>
              <a:ext uri="{FF2B5EF4-FFF2-40B4-BE49-F238E27FC236}">
                <a16:creationId xmlns:a16="http://schemas.microsoft.com/office/drawing/2014/main" xmlns="" id="{4645EA19-CBBE-4E43-998B-9F4FA317174C}"/>
              </a:ext>
            </a:extLst>
          </p:cNvPr>
          <p:cNvSpPr/>
          <p:nvPr/>
        </p:nvSpPr>
        <p:spPr bwMode="auto">
          <a:xfrm>
            <a:off x="1176250" y="4392478"/>
            <a:ext cx="594360" cy="548640"/>
          </a:xfrm>
          <a:prstGeom prst="ellipse">
            <a:avLst/>
          </a:prstGeom>
          <a:solidFill>
            <a:schemeClr val="accent5">
              <a:lumMod val="40000"/>
              <a:lumOff val="6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42</a:t>
            </a:r>
            <a:endParaRPr lang="vi-VN" b="1" dirty="0">
              <a:solidFill>
                <a:schemeClr val="tx1">
                  <a:lumMod val="65000"/>
                  <a:lumOff val="35000"/>
                </a:schemeClr>
              </a:solidFill>
              <a:latin typeface="+mj-lt"/>
            </a:endParaRPr>
          </a:p>
        </p:txBody>
      </p:sp>
      <p:sp>
        <p:nvSpPr>
          <p:cNvPr id="54" name="Oval 53">
            <a:hlinkClick r:id="rId44" action="ppaction://hlinksldjump"/>
            <a:extLst>
              <a:ext uri="{FF2B5EF4-FFF2-40B4-BE49-F238E27FC236}">
                <a16:creationId xmlns:a16="http://schemas.microsoft.com/office/drawing/2014/main" xmlns="" id="{93BDFD97-9A03-426A-835E-0ACFC06BDB9E}"/>
              </a:ext>
            </a:extLst>
          </p:cNvPr>
          <p:cNvSpPr/>
          <p:nvPr/>
        </p:nvSpPr>
        <p:spPr bwMode="auto">
          <a:xfrm>
            <a:off x="2061555" y="4392478"/>
            <a:ext cx="594360" cy="548640"/>
          </a:xfrm>
          <a:prstGeom prst="ellipse">
            <a:avLst/>
          </a:prstGeom>
          <a:solidFill>
            <a:schemeClr val="accent5">
              <a:lumMod val="40000"/>
              <a:lumOff val="6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43</a:t>
            </a:r>
            <a:endParaRPr lang="vi-VN" b="1" dirty="0">
              <a:solidFill>
                <a:schemeClr val="tx1">
                  <a:lumMod val="65000"/>
                  <a:lumOff val="35000"/>
                </a:schemeClr>
              </a:solidFill>
              <a:latin typeface="+mj-lt"/>
            </a:endParaRPr>
          </a:p>
        </p:txBody>
      </p:sp>
      <p:sp>
        <p:nvSpPr>
          <p:cNvPr id="55" name="Oval 54">
            <a:hlinkClick r:id="rId45" action="ppaction://hlinksldjump"/>
            <a:extLst>
              <a:ext uri="{FF2B5EF4-FFF2-40B4-BE49-F238E27FC236}">
                <a16:creationId xmlns:a16="http://schemas.microsoft.com/office/drawing/2014/main" xmlns="" id="{ACB67904-B003-4B48-820B-B11B25F604D7}"/>
              </a:ext>
            </a:extLst>
          </p:cNvPr>
          <p:cNvSpPr/>
          <p:nvPr/>
        </p:nvSpPr>
        <p:spPr bwMode="auto">
          <a:xfrm>
            <a:off x="2946860" y="4392478"/>
            <a:ext cx="594360" cy="548640"/>
          </a:xfrm>
          <a:prstGeom prst="ellipse">
            <a:avLst/>
          </a:prstGeom>
          <a:solidFill>
            <a:schemeClr val="accent5">
              <a:lumMod val="40000"/>
              <a:lumOff val="6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44</a:t>
            </a:r>
            <a:endParaRPr lang="vi-VN" b="1" dirty="0">
              <a:solidFill>
                <a:schemeClr val="tx1">
                  <a:lumMod val="65000"/>
                  <a:lumOff val="35000"/>
                </a:schemeClr>
              </a:solidFill>
              <a:latin typeface="+mj-lt"/>
            </a:endParaRPr>
          </a:p>
        </p:txBody>
      </p:sp>
      <p:sp>
        <p:nvSpPr>
          <p:cNvPr id="56" name="Oval 55">
            <a:hlinkClick r:id="rId46" action="ppaction://hlinksldjump"/>
            <a:extLst>
              <a:ext uri="{FF2B5EF4-FFF2-40B4-BE49-F238E27FC236}">
                <a16:creationId xmlns:a16="http://schemas.microsoft.com/office/drawing/2014/main" xmlns="" id="{F1F8C595-0FA3-4E88-9E5F-2FA29EF1B5C4}"/>
              </a:ext>
            </a:extLst>
          </p:cNvPr>
          <p:cNvSpPr/>
          <p:nvPr/>
        </p:nvSpPr>
        <p:spPr bwMode="auto">
          <a:xfrm>
            <a:off x="3832165" y="4392478"/>
            <a:ext cx="594360" cy="548640"/>
          </a:xfrm>
          <a:prstGeom prst="ellipse">
            <a:avLst/>
          </a:prstGeom>
          <a:solidFill>
            <a:schemeClr val="accent5">
              <a:lumMod val="40000"/>
              <a:lumOff val="6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45</a:t>
            </a:r>
            <a:endParaRPr lang="vi-VN" b="1" dirty="0">
              <a:solidFill>
                <a:schemeClr val="tx1">
                  <a:lumMod val="65000"/>
                  <a:lumOff val="35000"/>
                </a:schemeClr>
              </a:solidFill>
              <a:latin typeface="+mj-lt"/>
            </a:endParaRPr>
          </a:p>
        </p:txBody>
      </p:sp>
      <p:sp>
        <p:nvSpPr>
          <p:cNvPr id="57" name="Oval 56">
            <a:hlinkClick r:id="rId47" action="ppaction://hlinksldjump"/>
            <a:extLst>
              <a:ext uri="{FF2B5EF4-FFF2-40B4-BE49-F238E27FC236}">
                <a16:creationId xmlns:a16="http://schemas.microsoft.com/office/drawing/2014/main" xmlns="" id="{D4E295D4-F333-4017-9DAC-8EC78C90949A}"/>
              </a:ext>
            </a:extLst>
          </p:cNvPr>
          <p:cNvSpPr/>
          <p:nvPr/>
        </p:nvSpPr>
        <p:spPr bwMode="auto">
          <a:xfrm>
            <a:off x="4717470" y="4392478"/>
            <a:ext cx="594360" cy="548640"/>
          </a:xfrm>
          <a:prstGeom prst="ellipse">
            <a:avLst/>
          </a:prstGeom>
          <a:solidFill>
            <a:schemeClr val="accent5">
              <a:lumMod val="40000"/>
              <a:lumOff val="6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46</a:t>
            </a:r>
            <a:endParaRPr lang="vi-VN" b="1" dirty="0">
              <a:solidFill>
                <a:schemeClr val="tx1">
                  <a:lumMod val="65000"/>
                  <a:lumOff val="35000"/>
                </a:schemeClr>
              </a:solidFill>
              <a:latin typeface="+mj-lt"/>
            </a:endParaRPr>
          </a:p>
        </p:txBody>
      </p:sp>
      <p:sp>
        <p:nvSpPr>
          <p:cNvPr id="58" name="Oval 57">
            <a:hlinkClick r:id="rId48" action="ppaction://hlinksldjump"/>
            <a:extLst>
              <a:ext uri="{FF2B5EF4-FFF2-40B4-BE49-F238E27FC236}">
                <a16:creationId xmlns:a16="http://schemas.microsoft.com/office/drawing/2014/main" xmlns="" id="{291C76B3-28BC-4701-AF57-0190F7FA6858}"/>
              </a:ext>
            </a:extLst>
          </p:cNvPr>
          <p:cNvSpPr/>
          <p:nvPr/>
        </p:nvSpPr>
        <p:spPr bwMode="auto">
          <a:xfrm>
            <a:off x="5602775" y="4392478"/>
            <a:ext cx="594360" cy="548640"/>
          </a:xfrm>
          <a:prstGeom prst="ellipse">
            <a:avLst/>
          </a:prstGeom>
          <a:solidFill>
            <a:schemeClr val="accent5">
              <a:lumMod val="40000"/>
              <a:lumOff val="6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47</a:t>
            </a:r>
            <a:endParaRPr lang="vi-VN" b="1" dirty="0">
              <a:solidFill>
                <a:schemeClr val="tx1">
                  <a:lumMod val="65000"/>
                  <a:lumOff val="35000"/>
                </a:schemeClr>
              </a:solidFill>
              <a:latin typeface="+mj-lt"/>
            </a:endParaRPr>
          </a:p>
        </p:txBody>
      </p:sp>
      <p:sp>
        <p:nvSpPr>
          <p:cNvPr id="59" name="Oval 58">
            <a:hlinkClick r:id="rId49" action="ppaction://hlinksldjump"/>
            <a:extLst>
              <a:ext uri="{FF2B5EF4-FFF2-40B4-BE49-F238E27FC236}">
                <a16:creationId xmlns:a16="http://schemas.microsoft.com/office/drawing/2014/main" xmlns="" id="{B8363AC4-BF43-4A15-B8E5-5BE1C5CD7D02}"/>
              </a:ext>
            </a:extLst>
          </p:cNvPr>
          <p:cNvSpPr/>
          <p:nvPr/>
        </p:nvSpPr>
        <p:spPr bwMode="auto">
          <a:xfrm>
            <a:off x="6488080" y="4392478"/>
            <a:ext cx="594360" cy="548640"/>
          </a:xfrm>
          <a:prstGeom prst="ellipse">
            <a:avLst/>
          </a:prstGeom>
          <a:solidFill>
            <a:schemeClr val="accent5">
              <a:lumMod val="40000"/>
              <a:lumOff val="6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48</a:t>
            </a:r>
            <a:endParaRPr lang="vi-VN" b="1" dirty="0">
              <a:solidFill>
                <a:schemeClr val="tx1">
                  <a:lumMod val="65000"/>
                  <a:lumOff val="35000"/>
                </a:schemeClr>
              </a:solidFill>
              <a:latin typeface="+mj-lt"/>
            </a:endParaRPr>
          </a:p>
        </p:txBody>
      </p:sp>
      <p:sp>
        <p:nvSpPr>
          <p:cNvPr id="60" name="Oval 59">
            <a:hlinkClick r:id="rId50" action="ppaction://hlinksldjump"/>
            <a:extLst>
              <a:ext uri="{FF2B5EF4-FFF2-40B4-BE49-F238E27FC236}">
                <a16:creationId xmlns:a16="http://schemas.microsoft.com/office/drawing/2014/main" xmlns="" id="{410A8351-6958-46D7-BA40-FAC354C88C61}"/>
              </a:ext>
            </a:extLst>
          </p:cNvPr>
          <p:cNvSpPr/>
          <p:nvPr/>
        </p:nvSpPr>
        <p:spPr bwMode="auto">
          <a:xfrm>
            <a:off x="7373385" y="4392478"/>
            <a:ext cx="594360" cy="548640"/>
          </a:xfrm>
          <a:prstGeom prst="ellipse">
            <a:avLst/>
          </a:prstGeom>
          <a:solidFill>
            <a:schemeClr val="accent5">
              <a:lumMod val="40000"/>
              <a:lumOff val="6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49</a:t>
            </a:r>
            <a:endParaRPr lang="vi-VN" b="1" dirty="0">
              <a:solidFill>
                <a:schemeClr val="tx1">
                  <a:lumMod val="65000"/>
                  <a:lumOff val="35000"/>
                </a:schemeClr>
              </a:solidFill>
              <a:latin typeface="+mj-lt"/>
            </a:endParaRPr>
          </a:p>
        </p:txBody>
      </p:sp>
      <p:sp>
        <p:nvSpPr>
          <p:cNvPr id="61" name="Oval 60">
            <a:hlinkClick r:id="rId51" action="ppaction://hlinksldjump"/>
            <a:extLst>
              <a:ext uri="{FF2B5EF4-FFF2-40B4-BE49-F238E27FC236}">
                <a16:creationId xmlns:a16="http://schemas.microsoft.com/office/drawing/2014/main" xmlns="" id="{BF807AFF-4C19-4C4C-AC42-CC7C0402BEC8}"/>
              </a:ext>
            </a:extLst>
          </p:cNvPr>
          <p:cNvSpPr/>
          <p:nvPr/>
        </p:nvSpPr>
        <p:spPr bwMode="auto">
          <a:xfrm>
            <a:off x="8258690" y="4392478"/>
            <a:ext cx="594360" cy="548640"/>
          </a:xfrm>
          <a:prstGeom prst="ellipse">
            <a:avLst/>
          </a:prstGeom>
          <a:solidFill>
            <a:schemeClr val="accent5">
              <a:lumMod val="40000"/>
              <a:lumOff val="6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r>
              <a:rPr lang="en-US" b="1">
                <a:solidFill>
                  <a:schemeClr val="tx1">
                    <a:lumMod val="65000"/>
                    <a:lumOff val="35000"/>
                  </a:schemeClr>
                </a:solidFill>
                <a:latin typeface="+mj-lt"/>
              </a:rPr>
              <a:t>50</a:t>
            </a:r>
            <a:endParaRPr lang="vi-VN" b="1" dirty="0">
              <a:solidFill>
                <a:schemeClr val="tx1">
                  <a:lumMod val="65000"/>
                  <a:lumOff val="35000"/>
                </a:schemeClr>
              </a:solidFill>
              <a:latin typeface="+mj-lt"/>
            </a:endParaRPr>
          </a:p>
        </p:txBody>
      </p:sp>
    </p:spTree>
    <p:extLst>
      <p:ext uri="{BB962C8B-B14F-4D97-AF65-F5344CB8AC3E}">
        <p14:creationId xmlns:p14="http://schemas.microsoft.com/office/powerpoint/2010/main" val="3345676390"/>
      </p:ext>
    </p:extLst>
  </p:cSld>
  <p:clrMapOvr>
    <a:masterClrMapping/>
  </p:clrMapOvr>
  <p:transition advClick="0">
    <p:fad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9000"/>
            <a:lum/>
          </a:blip>
          <a:srcRect/>
          <a:tile tx="0" ty="0" sx="100000" sy="100000" flip="none" algn="tl"/>
        </a:blipFill>
        <a:effectLst/>
      </p:bgPr>
    </p:bg>
    <p:spTree>
      <p:nvGrpSpPr>
        <p:cNvPr id="1" name=""/>
        <p:cNvGrpSpPr/>
        <p:nvPr/>
      </p:nvGrpSpPr>
      <p:grpSpPr>
        <a:xfrm>
          <a:off x="0" y="0"/>
          <a:ext cx="0" cy="0"/>
          <a:chOff x="0" y="0"/>
          <a:chExt cx="0" cy="0"/>
        </a:xfrm>
      </p:grpSpPr>
      <p:sp>
        <p:nvSpPr>
          <p:cNvPr id="2" name="TextBox 1"/>
          <p:cNvSpPr txBox="1"/>
          <p:nvPr/>
        </p:nvSpPr>
        <p:spPr>
          <a:xfrm>
            <a:off x="2590800" y="191184"/>
            <a:ext cx="3810000" cy="646331"/>
          </a:xfrm>
          <a:prstGeom prst="rect">
            <a:avLst/>
          </a:prstGeom>
          <a:noFill/>
        </p:spPr>
        <p:txBody>
          <a:bodyPr wrap="square" rtlCol="0">
            <a:spAutoFit/>
          </a:bodyPr>
          <a:lstStyle/>
          <a:p>
            <a:pPr algn="ctr"/>
            <a:r>
              <a:rPr lang="en-US" sz="3600" b="1">
                <a:solidFill>
                  <a:srgbClr val="00B0F0"/>
                </a:solidFill>
                <a:effectLst>
                  <a:outerShdw blurRad="38100" dist="38100" dir="2700000" algn="tl">
                    <a:srgbClr val="000000">
                      <a:alpha val="43137"/>
                    </a:srgbClr>
                  </a:outerShdw>
                </a:effectLst>
              </a:rPr>
              <a:t>CÂU HỎI PHỤ</a:t>
            </a:r>
          </a:p>
        </p:txBody>
      </p:sp>
      <p:grpSp>
        <p:nvGrpSpPr>
          <p:cNvPr id="4" name="Group 3"/>
          <p:cNvGrpSpPr/>
          <p:nvPr/>
        </p:nvGrpSpPr>
        <p:grpSpPr>
          <a:xfrm>
            <a:off x="658046" y="991162"/>
            <a:ext cx="1039143" cy="874701"/>
            <a:chOff x="1676401" y="1163649"/>
            <a:chExt cx="1039143" cy="874701"/>
          </a:xfrm>
        </p:grpSpPr>
        <p:pic>
          <p:nvPicPr>
            <p:cNvPr id="2050" name="Picture 2"/>
            <p:cNvPicPr>
              <a:picLocks noChangeAspect="1" noChangeArrowheads="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l="16888" t="11863" r="17112" b="16453"/>
            <a:stretch/>
          </p:blipFill>
          <p:spPr bwMode="auto">
            <a:xfrm>
              <a:off x="1676401" y="1163649"/>
              <a:ext cx="1039143" cy="8747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TextBox 2">
              <a:hlinkClick r:id="rId4" action="ppaction://hlinksldjump"/>
            </p:cNvPr>
            <p:cNvSpPr txBox="1"/>
            <p:nvPr/>
          </p:nvSpPr>
          <p:spPr>
            <a:xfrm>
              <a:off x="1905000" y="1427973"/>
              <a:ext cx="609600" cy="369332"/>
            </a:xfrm>
            <a:prstGeom prst="rect">
              <a:avLst/>
            </a:prstGeom>
            <a:noFill/>
            <a:ln>
              <a:noFill/>
            </a:ln>
            <a:effectLst/>
            <a:scene3d>
              <a:camera prst="orthographicFront">
                <a:rot lat="0" lon="0" rev="0"/>
              </a:camera>
              <a:lightRig rig="contrasting" dir="t">
                <a:rot lat="0" lon="0" rev="7800000"/>
              </a:lightRig>
            </a:scene3d>
            <a:sp3d>
              <a:bevelT w="139700" h="139700"/>
            </a:sp3d>
          </p:spPr>
          <p:txBody>
            <a:bodyPr wrap="square" rtlCol="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en-US" b="1" cap="all">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01</a:t>
              </a:r>
            </a:p>
          </p:txBody>
        </p:sp>
      </p:grpSp>
      <p:grpSp>
        <p:nvGrpSpPr>
          <p:cNvPr id="6" name="Group 5"/>
          <p:cNvGrpSpPr/>
          <p:nvPr/>
        </p:nvGrpSpPr>
        <p:grpSpPr>
          <a:xfrm>
            <a:off x="2355237" y="991161"/>
            <a:ext cx="1039143" cy="874701"/>
            <a:chOff x="1676401" y="1163649"/>
            <a:chExt cx="1039143" cy="874701"/>
          </a:xfrm>
        </p:grpSpPr>
        <p:pic>
          <p:nvPicPr>
            <p:cNvPr id="7" name="Picture 2"/>
            <p:cNvPicPr>
              <a:picLocks noChangeAspect="1" noChangeArrowheads="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l="16888" t="11863" r="17112" b="16453"/>
            <a:stretch/>
          </p:blipFill>
          <p:spPr bwMode="auto">
            <a:xfrm>
              <a:off x="1676401" y="1163649"/>
              <a:ext cx="1039143" cy="8747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TextBox 7">
              <a:hlinkClick r:id="rId5" action="ppaction://hlinksldjump"/>
            </p:cNvPr>
            <p:cNvSpPr txBox="1"/>
            <p:nvPr/>
          </p:nvSpPr>
          <p:spPr>
            <a:xfrm>
              <a:off x="1905000" y="1427973"/>
              <a:ext cx="609600" cy="369332"/>
            </a:xfrm>
            <a:prstGeom prst="rect">
              <a:avLst/>
            </a:prstGeom>
            <a:noFill/>
            <a:ln>
              <a:noFill/>
            </a:ln>
            <a:effectLst/>
            <a:scene3d>
              <a:camera prst="orthographicFront">
                <a:rot lat="0" lon="0" rev="0"/>
              </a:camera>
              <a:lightRig rig="contrasting" dir="t">
                <a:rot lat="0" lon="0" rev="7800000"/>
              </a:lightRig>
            </a:scene3d>
            <a:sp3d>
              <a:bevelT w="139700" h="139700"/>
            </a:sp3d>
          </p:spPr>
          <p:txBody>
            <a:bodyPr wrap="square" rtlCol="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en-US" b="1" cap="all">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02</a:t>
              </a:r>
            </a:p>
          </p:txBody>
        </p:sp>
      </p:grpSp>
      <p:sp>
        <p:nvSpPr>
          <p:cNvPr id="9" name="Action Button: Return 8">
            <a:hlinkClick r:id="rId6" action="ppaction://hlinksldjump" highlightClick="1"/>
          </p:cNvPr>
          <p:cNvSpPr/>
          <p:nvPr/>
        </p:nvSpPr>
        <p:spPr>
          <a:xfrm>
            <a:off x="10287000" y="5695950"/>
            <a:ext cx="533400" cy="5334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grpSp>
        <p:nvGrpSpPr>
          <p:cNvPr id="10" name="Group 9">
            <a:extLst>
              <a:ext uri="{FF2B5EF4-FFF2-40B4-BE49-F238E27FC236}">
                <a16:creationId xmlns:a16="http://schemas.microsoft.com/office/drawing/2014/main" xmlns="" id="{FF712246-381A-4036-9F53-D0094FCF37BA}"/>
              </a:ext>
            </a:extLst>
          </p:cNvPr>
          <p:cNvGrpSpPr/>
          <p:nvPr/>
        </p:nvGrpSpPr>
        <p:grpSpPr>
          <a:xfrm>
            <a:off x="4052428" y="971550"/>
            <a:ext cx="1039143" cy="874701"/>
            <a:chOff x="1676401" y="1163649"/>
            <a:chExt cx="1039143" cy="874701"/>
          </a:xfrm>
        </p:grpSpPr>
        <p:pic>
          <p:nvPicPr>
            <p:cNvPr id="11" name="Picture 2">
              <a:hlinkClick r:id="rId7" action="ppaction://hlinksldjump"/>
              <a:extLst>
                <a:ext uri="{FF2B5EF4-FFF2-40B4-BE49-F238E27FC236}">
                  <a16:creationId xmlns:a16="http://schemas.microsoft.com/office/drawing/2014/main" xmlns="" id="{8A28E520-5B49-4383-8757-DF0BCADDE98C}"/>
                </a:ext>
              </a:extLst>
            </p:cNvPr>
            <p:cNvPicPr>
              <a:picLocks noChangeAspect="1" noChangeArrowheads="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l="16888" t="11863" r="17112" b="16453"/>
            <a:stretch/>
          </p:blipFill>
          <p:spPr bwMode="auto">
            <a:xfrm>
              <a:off x="1676401" y="1163649"/>
              <a:ext cx="1039143" cy="8747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hlinkClick r:id="rId7" action="ppaction://hlinksldjump"/>
              <a:extLst>
                <a:ext uri="{FF2B5EF4-FFF2-40B4-BE49-F238E27FC236}">
                  <a16:creationId xmlns:a16="http://schemas.microsoft.com/office/drawing/2014/main" xmlns="" id="{2EE93FC1-1D20-4C4E-92C0-948E167BE5BE}"/>
                </a:ext>
              </a:extLst>
            </p:cNvPr>
            <p:cNvSpPr txBox="1"/>
            <p:nvPr/>
          </p:nvSpPr>
          <p:spPr>
            <a:xfrm>
              <a:off x="1905000" y="1427973"/>
              <a:ext cx="609600" cy="369332"/>
            </a:xfrm>
            <a:prstGeom prst="rect">
              <a:avLst/>
            </a:prstGeom>
            <a:noFill/>
            <a:ln>
              <a:noFill/>
            </a:ln>
            <a:effectLst/>
            <a:scene3d>
              <a:camera prst="orthographicFront">
                <a:rot lat="0" lon="0" rev="0"/>
              </a:camera>
              <a:lightRig rig="contrasting" dir="t">
                <a:rot lat="0" lon="0" rev="7800000"/>
              </a:lightRig>
            </a:scene3d>
            <a:sp3d>
              <a:bevelT w="139700" h="139700"/>
            </a:sp3d>
          </p:spPr>
          <p:txBody>
            <a:bodyPr wrap="square" rtlCol="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en-US" b="1" cap="all">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03</a:t>
              </a:r>
            </a:p>
          </p:txBody>
        </p:sp>
      </p:grpSp>
      <p:grpSp>
        <p:nvGrpSpPr>
          <p:cNvPr id="13" name="Group 12">
            <a:extLst>
              <a:ext uri="{FF2B5EF4-FFF2-40B4-BE49-F238E27FC236}">
                <a16:creationId xmlns:a16="http://schemas.microsoft.com/office/drawing/2014/main" xmlns="" id="{1D19A44D-810C-41EC-81FF-E65845ECF1A0}"/>
              </a:ext>
            </a:extLst>
          </p:cNvPr>
          <p:cNvGrpSpPr/>
          <p:nvPr/>
        </p:nvGrpSpPr>
        <p:grpSpPr>
          <a:xfrm>
            <a:off x="5749619" y="983189"/>
            <a:ext cx="1039143" cy="874701"/>
            <a:chOff x="1676401" y="1163649"/>
            <a:chExt cx="1039143" cy="874701"/>
          </a:xfrm>
        </p:grpSpPr>
        <p:pic>
          <p:nvPicPr>
            <p:cNvPr id="14" name="Picture 2">
              <a:extLst>
                <a:ext uri="{FF2B5EF4-FFF2-40B4-BE49-F238E27FC236}">
                  <a16:creationId xmlns:a16="http://schemas.microsoft.com/office/drawing/2014/main" xmlns="" id="{7BEE0387-0F7A-4400-AB81-70746560265B}"/>
                </a:ext>
              </a:extLst>
            </p:cNvPr>
            <p:cNvPicPr>
              <a:picLocks noChangeAspect="1" noChangeArrowheads="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l="16888" t="11863" r="17112" b="16453"/>
            <a:stretch/>
          </p:blipFill>
          <p:spPr bwMode="auto">
            <a:xfrm>
              <a:off x="1676401" y="1163649"/>
              <a:ext cx="1039143" cy="8747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5" name="TextBox 14">
              <a:hlinkClick r:id="rId8" action="ppaction://hlinksldjump"/>
              <a:extLst>
                <a:ext uri="{FF2B5EF4-FFF2-40B4-BE49-F238E27FC236}">
                  <a16:creationId xmlns:a16="http://schemas.microsoft.com/office/drawing/2014/main" xmlns="" id="{D1D0350B-F162-435E-ABC0-DEDAE544D2FD}"/>
                </a:ext>
              </a:extLst>
            </p:cNvPr>
            <p:cNvSpPr txBox="1"/>
            <p:nvPr/>
          </p:nvSpPr>
          <p:spPr>
            <a:xfrm>
              <a:off x="1905000" y="1427973"/>
              <a:ext cx="609600" cy="369332"/>
            </a:xfrm>
            <a:prstGeom prst="rect">
              <a:avLst/>
            </a:prstGeom>
            <a:noFill/>
            <a:ln>
              <a:noFill/>
            </a:ln>
            <a:effectLst/>
            <a:scene3d>
              <a:camera prst="orthographicFront">
                <a:rot lat="0" lon="0" rev="0"/>
              </a:camera>
              <a:lightRig rig="contrasting" dir="t">
                <a:rot lat="0" lon="0" rev="7800000"/>
              </a:lightRig>
            </a:scene3d>
            <a:sp3d>
              <a:bevelT w="139700" h="139700"/>
            </a:sp3d>
          </p:spPr>
          <p:txBody>
            <a:bodyPr wrap="square" rtlCol="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en-US" b="1" cap="all">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04</a:t>
              </a:r>
            </a:p>
          </p:txBody>
        </p:sp>
      </p:grpSp>
      <p:grpSp>
        <p:nvGrpSpPr>
          <p:cNvPr id="16" name="Group 15">
            <a:extLst>
              <a:ext uri="{FF2B5EF4-FFF2-40B4-BE49-F238E27FC236}">
                <a16:creationId xmlns:a16="http://schemas.microsoft.com/office/drawing/2014/main" xmlns="" id="{33EED97D-8C93-448C-BA05-A69AAD5A55FF}"/>
              </a:ext>
            </a:extLst>
          </p:cNvPr>
          <p:cNvGrpSpPr/>
          <p:nvPr/>
        </p:nvGrpSpPr>
        <p:grpSpPr>
          <a:xfrm>
            <a:off x="7446810" y="983189"/>
            <a:ext cx="1039143" cy="874701"/>
            <a:chOff x="1676401" y="1163649"/>
            <a:chExt cx="1039143" cy="874701"/>
          </a:xfrm>
        </p:grpSpPr>
        <p:pic>
          <p:nvPicPr>
            <p:cNvPr id="17" name="Picture 2">
              <a:extLst>
                <a:ext uri="{FF2B5EF4-FFF2-40B4-BE49-F238E27FC236}">
                  <a16:creationId xmlns:a16="http://schemas.microsoft.com/office/drawing/2014/main" xmlns="" id="{1CB5937B-2E3E-486A-8521-4C7F6F36BF98}"/>
                </a:ext>
              </a:extLst>
            </p:cNvPr>
            <p:cNvPicPr>
              <a:picLocks noChangeAspect="1" noChangeArrowheads="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l="16888" t="11863" r="17112" b="16453"/>
            <a:stretch/>
          </p:blipFill>
          <p:spPr bwMode="auto">
            <a:xfrm>
              <a:off x="1676401" y="1163649"/>
              <a:ext cx="1039143" cy="8747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8" name="TextBox 17">
              <a:hlinkClick r:id="rId9" action="ppaction://hlinksldjump"/>
              <a:extLst>
                <a:ext uri="{FF2B5EF4-FFF2-40B4-BE49-F238E27FC236}">
                  <a16:creationId xmlns:a16="http://schemas.microsoft.com/office/drawing/2014/main" xmlns="" id="{AF33A24B-1AFF-4629-B858-DE486102BA3F}"/>
                </a:ext>
              </a:extLst>
            </p:cNvPr>
            <p:cNvSpPr txBox="1"/>
            <p:nvPr/>
          </p:nvSpPr>
          <p:spPr>
            <a:xfrm>
              <a:off x="1905000" y="1427973"/>
              <a:ext cx="609600" cy="369332"/>
            </a:xfrm>
            <a:prstGeom prst="rect">
              <a:avLst/>
            </a:prstGeom>
            <a:noFill/>
            <a:ln>
              <a:noFill/>
            </a:ln>
            <a:effectLst/>
            <a:scene3d>
              <a:camera prst="orthographicFront">
                <a:rot lat="0" lon="0" rev="0"/>
              </a:camera>
              <a:lightRig rig="contrasting" dir="t">
                <a:rot lat="0" lon="0" rev="7800000"/>
              </a:lightRig>
            </a:scene3d>
            <a:sp3d>
              <a:bevelT w="139700" h="139700"/>
            </a:sp3d>
          </p:spPr>
          <p:txBody>
            <a:bodyPr wrap="square" rtlCol="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en-US" b="1" cap="all">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05</a:t>
              </a:r>
            </a:p>
          </p:txBody>
        </p:sp>
      </p:grpSp>
      <p:grpSp>
        <p:nvGrpSpPr>
          <p:cNvPr id="19" name="Group 18">
            <a:extLst>
              <a:ext uri="{FF2B5EF4-FFF2-40B4-BE49-F238E27FC236}">
                <a16:creationId xmlns:a16="http://schemas.microsoft.com/office/drawing/2014/main" xmlns="" id="{8353B480-622A-4511-B2BE-C33BDA5FCBB3}"/>
              </a:ext>
            </a:extLst>
          </p:cNvPr>
          <p:cNvGrpSpPr/>
          <p:nvPr/>
        </p:nvGrpSpPr>
        <p:grpSpPr>
          <a:xfrm>
            <a:off x="658046" y="1905562"/>
            <a:ext cx="1039143" cy="874701"/>
            <a:chOff x="1676401" y="1163649"/>
            <a:chExt cx="1039143" cy="874701"/>
          </a:xfrm>
        </p:grpSpPr>
        <p:pic>
          <p:nvPicPr>
            <p:cNvPr id="20" name="Picture 2">
              <a:extLst>
                <a:ext uri="{FF2B5EF4-FFF2-40B4-BE49-F238E27FC236}">
                  <a16:creationId xmlns:a16="http://schemas.microsoft.com/office/drawing/2014/main" xmlns="" id="{3A25C463-2314-4D26-9934-F5A000799548}"/>
                </a:ext>
              </a:extLst>
            </p:cNvPr>
            <p:cNvPicPr>
              <a:picLocks noChangeAspect="1" noChangeArrowheads="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l="16888" t="11863" r="17112" b="16453"/>
            <a:stretch/>
          </p:blipFill>
          <p:spPr bwMode="auto">
            <a:xfrm>
              <a:off x="1676401" y="1163649"/>
              <a:ext cx="1039143" cy="8747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1" name="TextBox 20">
              <a:hlinkClick r:id="rId10" action="ppaction://hlinksldjump"/>
              <a:extLst>
                <a:ext uri="{FF2B5EF4-FFF2-40B4-BE49-F238E27FC236}">
                  <a16:creationId xmlns:a16="http://schemas.microsoft.com/office/drawing/2014/main" xmlns="" id="{1D30F7A8-C10B-4D07-B441-7F963470A59C}"/>
                </a:ext>
              </a:extLst>
            </p:cNvPr>
            <p:cNvSpPr txBox="1"/>
            <p:nvPr/>
          </p:nvSpPr>
          <p:spPr>
            <a:xfrm>
              <a:off x="1905000" y="1427973"/>
              <a:ext cx="609600" cy="369332"/>
            </a:xfrm>
            <a:prstGeom prst="rect">
              <a:avLst/>
            </a:prstGeom>
            <a:noFill/>
            <a:ln>
              <a:noFill/>
            </a:ln>
            <a:effectLst/>
            <a:scene3d>
              <a:camera prst="orthographicFront">
                <a:rot lat="0" lon="0" rev="0"/>
              </a:camera>
              <a:lightRig rig="contrasting" dir="t">
                <a:rot lat="0" lon="0" rev="7800000"/>
              </a:lightRig>
            </a:scene3d>
            <a:sp3d>
              <a:bevelT w="139700" h="139700"/>
            </a:sp3d>
          </p:spPr>
          <p:txBody>
            <a:bodyPr wrap="square" rtlCol="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en-US" b="1" cap="all">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06</a:t>
              </a:r>
            </a:p>
          </p:txBody>
        </p:sp>
      </p:grpSp>
      <p:grpSp>
        <p:nvGrpSpPr>
          <p:cNvPr id="22" name="Group 21">
            <a:extLst>
              <a:ext uri="{FF2B5EF4-FFF2-40B4-BE49-F238E27FC236}">
                <a16:creationId xmlns:a16="http://schemas.microsoft.com/office/drawing/2014/main" xmlns="" id="{9FD55B5F-9363-4287-AA3B-5282A82259E6}"/>
              </a:ext>
            </a:extLst>
          </p:cNvPr>
          <p:cNvGrpSpPr/>
          <p:nvPr/>
        </p:nvGrpSpPr>
        <p:grpSpPr>
          <a:xfrm>
            <a:off x="2355237" y="1905561"/>
            <a:ext cx="1039143" cy="874701"/>
            <a:chOff x="1676401" y="1163649"/>
            <a:chExt cx="1039143" cy="874701"/>
          </a:xfrm>
        </p:grpSpPr>
        <p:pic>
          <p:nvPicPr>
            <p:cNvPr id="23" name="Picture 2">
              <a:extLst>
                <a:ext uri="{FF2B5EF4-FFF2-40B4-BE49-F238E27FC236}">
                  <a16:creationId xmlns:a16="http://schemas.microsoft.com/office/drawing/2014/main" xmlns="" id="{10CCB30B-8129-46B3-9BC9-68F7480CDF5E}"/>
                </a:ext>
              </a:extLst>
            </p:cNvPr>
            <p:cNvPicPr>
              <a:picLocks noChangeAspect="1" noChangeArrowheads="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l="16888" t="11863" r="17112" b="16453"/>
            <a:stretch/>
          </p:blipFill>
          <p:spPr bwMode="auto">
            <a:xfrm>
              <a:off x="1676401" y="1163649"/>
              <a:ext cx="1039143" cy="8747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4" name="TextBox 23">
              <a:hlinkClick r:id="rId11" action="ppaction://hlinksldjump"/>
              <a:extLst>
                <a:ext uri="{FF2B5EF4-FFF2-40B4-BE49-F238E27FC236}">
                  <a16:creationId xmlns:a16="http://schemas.microsoft.com/office/drawing/2014/main" xmlns="" id="{AF593541-3EAF-43F8-89C5-30159DDF6283}"/>
                </a:ext>
              </a:extLst>
            </p:cNvPr>
            <p:cNvSpPr txBox="1"/>
            <p:nvPr/>
          </p:nvSpPr>
          <p:spPr>
            <a:xfrm>
              <a:off x="1905000" y="1427973"/>
              <a:ext cx="609600" cy="369332"/>
            </a:xfrm>
            <a:prstGeom prst="rect">
              <a:avLst/>
            </a:prstGeom>
            <a:noFill/>
            <a:ln>
              <a:noFill/>
            </a:ln>
            <a:effectLst/>
            <a:scene3d>
              <a:camera prst="orthographicFront">
                <a:rot lat="0" lon="0" rev="0"/>
              </a:camera>
              <a:lightRig rig="contrasting" dir="t">
                <a:rot lat="0" lon="0" rev="7800000"/>
              </a:lightRig>
            </a:scene3d>
            <a:sp3d>
              <a:bevelT w="139700" h="139700"/>
            </a:sp3d>
          </p:spPr>
          <p:txBody>
            <a:bodyPr wrap="square" rtlCol="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en-US" b="1" cap="all">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07</a:t>
              </a:r>
            </a:p>
          </p:txBody>
        </p:sp>
      </p:grpSp>
      <p:grpSp>
        <p:nvGrpSpPr>
          <p:cNvPr id="25" name="Group 24">
            <a:extLst>
              <a:ext uri="{FF2B5EF4-FFF2-40B4-BE49-F238E27FC236}">
                <a16:creationId xmlns:a16="http://schemas.microsoft.com/office/drawing/2014/main" xmlns="" id="{A9EAA2AB-2A52-46FA-AD2A-33BDE6C165A9}"/>
              </a:ext>
            </a:extLst>
          </p:cNvPr>
          <p:cNvGrpSpPr/>
          <p:nvPr/>
        </p:nvGrpSpPr>
        <p:grpSpPr>
          <a:xfrm>
            <a:off x="4052428" y="1885950"/>
            <a:ext cx="1039143" cy="874701"/>
            <a:chOff x="1676401" y="1163649"/>
            <a:chExt cx="1039143" cy="874701"/>
          </a:xfrm>
        </p:grpSpPr>
        <p:pic>
          <p:nvPicPr>
            <p:cNvPr id="26" name="Picture 2">
              <a:extLst>
                <a:ext uri="{FF2B5EF4-FFF2-40B4-BE49-F238E27FC236}">
                  <a16:creationId xmlns:a16="http://schemas.microsoft.com/office/drawing/2014/main" xmlns="" id="{C584FD5D-D055-4833-A345-2F09A06ABDDA}"/>
                </a:ext>
              </a:extLst>
            </p:cNvPr>
            <p:cNvPicPr>
              <a:picLocks noChangeAspect="1" noChangeArrowheads="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l="16888" t="11863" r="17112" b="16453"/>
            <a:stretch/>
          </p:blipFill>
          <p:spPr bwMode="auto">
            <a:xfrm>
              <a:off x="1676401" y="1163649"/>
              <a:ext cx="1039143" cy="8747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7" name="TextBox 26">
              <a:hlinkClick r:id="rId12" action="ppaction://hlinksldjump"/>
              <a:extLst>
                <a:ext uri="{FF2B5EF4-FFF2-40B4-BE49-F238E27FC236}">
                  <a16:creationId xmlns:a16="http://schemas.microsoft.com/office/drawing/2014/main" xmlns="" id="{804C4154-A3FF-4D79-820B-5E177469D445}"/>
                </a:ext>
              </a:extLst>
            </p:cNvPr>
            <p:cNvSpPr txBox="1"/>
            <p:nvPr/>
          </p:nvSpPr>
          <p:spPr>
            <a:xfrm>
              <a:off x="1905000" y="1427973"/>
              <a:ext cx="609600" cy="369332"/>
            </a:xfrm>
            <a:prstGeom prst="rect">
              <a:avLst/>
            </a:prstGeom>
            <a:noFill/>
            <a:ln>
              <a:noFill/>
            </a:ln>
            <a:effectLst/>
            <a:scene3d>
              <a:camera prst="orthographicFront">
                <a:rot lat="0" lon="0" rev="0"/>
              </a:camera>
              <a:lightRig rig="contrasting" dir="t">
                <a:rot lat="0" lon="0" rev="7800000"/>
              </a:lightRig>
            </a:scene3d>
            <a:sp3d>
              <a:bevelT w="139700" h="139700"/>
            </a:sp3d>
          </p:spPr>
          <p:txBody>
            <a:bodyPr wrap="square" rtlCol="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en-US" b="1" cap="all">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08</a:t>
              </a:r>
            </a:p>
          </p:txBody>
        </p:sp>
      </p:grpSp>
      <p:grpSp>
        <p:nvGrpSpPr>
          <p:cNvPr id="28" name="Group 27">
            <a:extLst>
              <a:ext uri="{FF2B5EF4-FFF2-40B4-BE49-F238E27FC236}">
                <a16:creationId xmlns:a16="http://schemas.microsoft.com/office/drawing/2014/main" xmlns="" id="{073DD014-F16A-464F-AF7B-98494238A48F}"/>
              </a:ext>
            </a:extLst>
          </p:cNvPr>
          <p:cNvGrpSpPr/>
          <p:nvPr/>
        </p:nvGrpSpPr>
        <p:grpSpPr>
          <a:xfrm>
            <a:off x="5749619" y="1897589"/>
            <a:ext cx="1039143" cy="874701"/>
            <a:chOff x="1676401" y="1163649"/>
            <a:chExt cx="1039143" cy="874701"/>
          </a:xfrm>
        </p:grpSpPr>
        <p:pic>
          <p:nvPicPr>
            <p:cNvPr id="29" name="Picture 2">
              <a:extLst>
                <a:ext uri="{FF2B5EF4-FFF2-40B4-BE49-F238E27FC236}">
                  <a16:creationId xmlns:a16="http://schemas.microsoft.com/office/drawing/2014/main" xmlns="" id="{9AB28020-504D-4D93-AEF1-A15449269807}"/>
                </a:ext>
              </a:extLst>
            </p:cNvPr>
            <p:cNvPicPr>
              <a:picLocks noChangeAspect="1" noChangeArrowheads="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l="16888" t="11863" r="17112" b="16453"/>
            <a:stretch/>
          </p:blipFill>
          <p:spPr bwMode="auto">
            <a:xfrm>
              <a:off x="1676401" y="1163649"/>
              <a:ext cx="1039143" cy="8747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0" name="TextBox 29">
              <a:hlinkClick r:id="rId13" action="ppaction://hlinksldjump"/>
              <a:extLst>
                <a:ext uri="{FF2B5EF4-FFF2-40B4-BE49-F238E27FC236}">
                  <a16:creationId xmlns:a16="http://schemas.microsoft.com/office/drawing/2014/main" xmlns="" id="{B2EDBAC8-EF2C-4011-9DDA-BDBF2A2630B5}"/>
                </a:ext>
              </a:extLst>
            </p:cNvPr>
            <p:cNvSpPr txBox="1"/>
            <p:nvPr/>
          </p:nvSpPr>
          <p:spPr>
            <a:xfrm>
              <a:off x="1905000" y="1427973"/>
              <a:ext cx="609600" cy="369332"/>
            </a:xfrm>
            <a:prstGeom prst="rect">
              <a:avLst/>
            </a:prstGeom>
            <a:noFill/>
            <a:ln>
              <a:noFill/>
            </a:ln>
            <a:effectLst/>
            <a:scene3d>
              <a:camera prst="orthographicFront">
                <a:rot lat="0" lon="0" rev="0"/>
              </a:camera>
              <a:lightRig rig="contrasting" dir="t">
                <a:rot lat="0" lon="0" rev="7800000"/>
              </a:lightRig>
            </a:scene3d>
            <a:sp3d>
              <a:bevelT w="139700" h="139700"/>
            </a:sp3d>
          </p:spPr>
          <p:txBody>
            <a:bodyPr wrap="square" rtlCol="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en-US" b="1" cap="all">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09</a:t>
              </a:r>
            </a:p>
          </p:txBody>
        </p:sp>
      </p:grpSp>
      <p:grpSp>
        <p:nvGrpSpPr>
          <p:cNvPr id="31" name="Group 30">
            <a:extLst>
              <a:ext uri="{FF2B5EF4-FFF2-40B4-BE49-F238E27FC236}">
                <a16:creationId xmlns:a16="http://schemas.microsoft.com/office/drawing/2014/main" xmlns="" id="{32B6D8B6-353E-432E-BAFA-596ED62FDA86}"/>
              </a:ext>
            </a:extLst>
          </p:cNvPr>
          <p:cNvGrpSpPr/>
          <p:nvPr/>
        </p:nvGrpSpPr>
        <p:grpSpPr>
          <a:xfrm>
            <a:off x="7446810" y="1897589"/>
            <a:ext cx="1039143" cy="874701"/>
            <a:chOff x="1676401" y="1163649"/>
            <a:chExt cx="1039143" cy="874701"/>
          </a:xfrm>
        </p:grpSpPr>
        <p:pic>
          <p:nvPicPr>
            <p:cNvPr id="32" name="Picture 2">
              <a:extLst>
                <a:ext uri="{FF2B5EF4-FFF2-40B4-BE49-F238E27FC236}">
                  <a16:creationId xmlns:a16="http://schemas.microsoft.com/office/drawing/2014/main" xmlns="" id="{8311924B-0079-45C4-ADE6-7D48BA052C7D}"/>
                </a:ext>
              </a:extLst>
            </p:cNvPr>
            <p:cNvPicPr>
              <a:picLocks noChangeAspect="1" noChangeArrowheads="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l="16888" t="11863" r="17112" b="16453"/>
            <a:stretch/>
          </p:blipFill>
          <p:spPr bwMode="auto">
            <a:xfrm>
              <a:off x="1676401" y="1163649"/>
              <a:ext cx="1039143" cy="8747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3" name="TextBox 32">
              <a:hlinkClick r:id="rId14" action="ppaction://hlinksldjump"/>
              <a:extLst>
                <a:ext uri="{FF2B5EF4-FFF2-40B4-BE49-F238E27FC236}">
                  <a16:creationId xmlns:a16="http://schemas.microsoft.com/office/drawing/2014/main" xmlns="" id="{EFA304C2-481B-4975-BB85-10CCC89B3277}"/>
                </a:ext>
              </a:extLst>
            </p:cNvPr>
            <p:cNvSpPr txBox="1"/>
            <p:nvPr/>
          </p:nvSpPr>
          <p:spPr>
            <a:xfrm>
              <a:off x="1905000" y="1427973"/>
              <a:ext cx="609600" cy="369332"/>
            </a:xfrm>
            <a:prstGeom prst="rect">
              <a:avLst/>
            </a:prstGeom>
            <a:noFill/>
            <a:ln>
              <a:noFill/>
            </a:ln>
            <a:effectLst/>
            <a:scene3d>
              <a:camera prst="orthographicFront">
                <a:rot lat="0" lon="0" rev="0"/>
              </a:camera>
              <a:lightRig rig="contrasting" dir="t">
                <a:rot lat="0" lon="0" rev="7800000"/>
              </a:lightRig>
            </a:scene3d>
            <a:sp3d>
              <a:bevelT w="139700" h="139700"/>
            </a:sp3d>
          </p:spPr>
          <p:txBody>
            <a:bodyPr wrap="square" rtlCol="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en-US" b="1" cap="all">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10</a:t>
              </a:r>
            </a:p>
          </p:txBody>
        </p:sp>
      </p:grpSp>
      <p:grpSp>
        <p:nvGrpSpPr>
          <p:cNvPr id="49" name="Group 48">
            <a:extLst>
              <a:ext uri="{FF2B5EF4-FFF2-40B4-BE49-F238E27FC236}">
                <a16:creationId xmlns:a16="http://schemas.microsoft.com/office/drawing/2014/main" xmlns="" id="{CF0955E0-C9F8-436B-9FD6-9E83D72507BF}"/>
              </a:ext>
            </a:extLst>
          </p:cNvPr>
          <p:cNvGrpSpPr/>
          <p:nvPr/>
        </p:nvGrpSpPr>
        <p:grpSpPr>
          <a:xfrm>
            <a:off x="658046" y="2867872"/>
            <a:ext cx="1039143" cy="874701"/>
            <a:chOff x="1676401" y="1163649"/>
            <a:chExt cx="1039143" cy="874701"/>
          </a:xfrm>
        </p:grpSpPr>
        <p:pic>
          <p:nvPicPr>
            <p:cNvPr id="50" name="Picture 2">
              <a:extLst>
                <a:ext uri="{FF2B5EF4-FFF2-40B4-BE49-F238E27FC236}">
                  <a16:creationId xmlns:a16="http://schemas.microsoft.com/office/drawing/2014/main" xmlns="" id="{2D3F91E0-A3C2-4CC7-88C1-3514DCD14001}"/>
                </a:ext>
              </a:extLst>
            </p:cNvPr>
            <p:cNvPicPr>
              <a:picLocks noChangeAspect="1" noChangeArrowheads="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l="16888" t="11863" r="17112" b="16453"/>
            <a:stretch/>
          </p:blipFill>
          <p:spPr bwMode="auto">
            <a:xfrm>
              <a:off x="1676401" y="1163649"/>
              <a:ext cx="1039143" cy="8747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1" name="TextBox 50">
              <a:hlinkClick r:id="rId15" action="ppaction://hlinksldjump"/>
              <a:extLst>
                <a:ext uri="{FF2B5EF4-FFF2-40B4-BE49-F238E27FC236}">
                  <a16:creationId xmlns:a16="http://schemas.microsoft.com/office/drawing/2014/main" xmlns="" id="{0B2C961A-E51F-4FFF-B520-33D558F497D7}"/>
                </a:ext>
              </a:extLst>
            </p:cNvPr>
            <p:cNvSpPr txBox="1"/>
            <p:nvPr/>
          </p:nvSpPr>
          <p:spPr>
            <a:xfrm>
              <a:off x="1905000" y="1427973"/>
              <a:ext cx="609600" cy="369332"/>
            </a:xfrm>
            <a:prstGeom prst="rect">
              <a:avLst/>
            </a:prstGeom>
            <a:noFill/>
            <a:ln>
              <a:noFill/>
            </a:ln>
            <a:effectLst/>
            <a:scene3d>
              <a:camera prst="orthographicFront">
                <a:rot lat="0" lon="0" rev="0"/>
              </a:camera>
              <a:lightRig rig="contrasting" dir="t">
                <a:rot lat="0" lon="0" rev="7800000"/>
              </a:lightRig>
            </a:scene3d>
            <a:sp3d>
              <a:bevelT w="139700" h="139700"/>
            </a:sp3d>
          </p:spPr>
          <p:txBody>
            <a:bodyPr wrap="square" rtlCol="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en-US" b="1" cap="all">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11</a:t>
              </a:r>
            </a:p>
          </p:txBody>
        </p:sp>
      </p:grpSp>
      <p:grpSp>
        <p:nvGrpSpPr>
          <p:cNvPr id="52" name="Group 51">
            <a:extLst>
              <a:ext uri="{FF2B5EF4-FFF2-40B4-BE49-F238E27FC236}">
                <a16:creationId xmlns:a16="http://schemas.microsoft.com/office/drawing/2014/main" xmlns="" id="{41B979B5-47D3-42C4-9617-67D391C6964E}"/>
              </a:ext>
            </a:extLst>
          </p:cNvPr>
          <p:cNvGrpSpPr/>
          <p:nvPr/>
        </p:nvGrpSpPr>
        <p:grpSpPr>
          <a:xfrm>
            <a:off x="2355237" y="2867871"/>
            <a:ext cx="1039143" cy="874701"/>
            <a:chOff x="1676401" y="1163649"/>
            <a:chExt cx="1039143" cy="874701"/>
          </a:xfrm>
        </p:grpSpPr>
        <p:pic>
          <p:nvPicPr>
            <p:cNvPr id="53" name="Picture 2">
              <a:extLst>
                <a:ext uri="{FF2B5EF4-FFF2-40B4-BE49-F238E27FC236}">
                  <a16:creationId xmlns:a16="http://schemas.microsoft.com/office/drawing/2014/main" xmlns="" id="{143FA6BC-4E8B-465E-BCD8-6D650FF6EADB}"/>
                </a:ext>
              </a:extLst>
            </p:cNvPr>
            <p:cNvPicPr>
              <a:picLocks noChangeAspect="1" noChangeArrowheads="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l="16888" t="11863" r="17112" b="16453"/>
            <a:stretch/>
          </p:blipFill>
          <p:spPr bwMode="auto">
            <a:xfrm>
              <a:off x="1676401" y="1163649"/>
              <a:ext cx="1039143" cy="8747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4" name="TextBox 53">
              <a:hlinkClick r:id="rId16" action="ppaction://hlinksldjump"/>
              <a:extLst>
                <a:ext uri="{FF2B5EF4-FFF2-40B4-BE49-F238E27FC236}">
                  <a16:creationId xmlns:a16="http://schemas.microsoft.com/office/drawing/2014/main" xmlns="" id="{A3310BD3-5391-421C-91A1-2BB1D89D3675}"/>
                </a:ext>
              </a:extLst>
            </p:cNvPr>
            <p:cNvSpPr txBox="1"/>
            <p:nvPr/>
          </p:nvSpPr>
          <p:spPr>
            <a:xfrm>
              <a:off x="1905000" y="1427973"/>
              <a:ext cx="609600" cy="369332"/>
            </a:xfrm>
            <a:prstGeom prst="rect">
              <a:avLst/>
            </a:prstGeom>
            <a:noFill/>
            <a:ln>
              <a:noFill/>
            </a:ln>
            <a:effectLst/>
            <a:scene3d>
              <a:camera prst="orthographicFront">
                <a:rot lat="0" lon="0" rev="0"/>
              </a:camera>
              <a:lightRig rig="contrasting" dir="t">
                <a:rot lat="0" lon="0" rev="7800000"/>
              </a:lightRig>
            </a:scene3d>
            <a:sp3d>
              <a:bevelT w="139700" h="139700"/>
            </a:sp3d>
          </p:spPr>
          <p:txBody>
            <a:bodyPr wrap="square" rtlCol="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en-US" b="1" cap="all">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12</a:t>
              </a:r>
            </a:p>
          </p:txBody>
        </p:sp>
      </p:grpSp>
      <p:grpSp>
        <p:nvGrpSpPr>
          <p:cNvPr id="55" name="Group 54">
            <a:extLst>
              <a:ext uri="{FF2B5EF4-FFF2-40B4-BE49-F238E27FC236}">
                <a16:creationId xmlns:a16="http://schemas.microsoft.com/office/drawing/2014/main" xmlns="" id="{9D7C4C17-4C90-4083-9CB6-1397333C938A}"/>
              </a:ext>
            </a:extLst>
          </p:cNvPr>
          <p:cNvGrpSpPr/>
          <p:nvPr/>
        </p:nvGrpSpPr>
        <p:grpSpPr>
          <a:xfrm>
            <a:off x="4052428" y="2848260"/>
            <a:ext cx="1039143" cy="874701"/>
            <a:chOff x="1676401" y="1163649"/>
            <a:chExt cx="1039143" cy="874701"/>
          </a:xfrm>
        </p:grpSpPr>
        <p:pic>
          <p:nvPicPr>
            <p:cNvPr id="56" name="Picture 2">
              <a:extLst>
                <a:ext uri="{FF2B5EF4-FFF2-40B4-BE49-F238E27FC236}">
                  <a16:creationId xmlns:a16="http://schemas.microsoft.com/office/drawing/2014/main" xmlns="" id="{20DF4701-29B2-432B-AF64-1853687FF510}"/>
                </a:ext>
              </a:extLst>
            </p:cNvPr>
            <p:cNvPicPr>
              <a:picLocks noChangeAspect="1" noChangeArrowheads="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l="16888" t="11863" r="17112" b="16453"/>
            <a:stretch/>
          </p:blipFill>
          <p:spPr bwMode="auto">
            <a:xfrm>
              <a:off x="1676401" y="1163649"/>
              <a:ext cx="1039143" cy="8747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7" name="TextBox 56">
              <a:hlinkClick r:id="rId17" action="ppaction://hlinksldjump"/>
              <a:extLst>
                <a:ext uri="{FF2B5EF4-FFF2-40B4-BE49-F238E27FC236}">
                  <a16:creationId xmlns:a16="http://schemas.microsoft.com/office/drawing/2014/main" xmlns="" id="{8FE97CA8-D96A-4FE5-B945-6E121AE0E352}"/>
                </a:ext>
              </a:extLst>
            </p:cNvPr>
            <p:cNvSpPr txBox="1"/>
            <p:nvPr/>
          </p:nvSpPr>
          <p:spPr>
            <a:xfrm>
              <a:off x="1905000" y="1427973"/>
              <a:ext cx="609600" cy="369332"/>
            </a:xfrm>
            <a:prstGeom prst="rect">
              <a:avLst/>
            </a:prstGeom>
            <a:noFill/>
            <a:ln>
              <a:noFill/>
            </a:ln>
            <a:effectLst/>
            <a:scene3d>
              <a:camera prst="orthographicFront">
                <a:rot lat="0" lon="0" rev="0"/>
              </a:camera>
              <a:lightRig rig="contrasting" dir="t">
                <a:rot lat="0" lon="0" rev="7800000"/>
              </a:lightRig>
            </a:scene3d>
            <a:sp3d>
              <a:bevelT w="139700" h="139700"/>
            </a:sp3d>
          </p:spPr>
          <p:txBody>
            <a:bodyPr wrap="square" rtlCol="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en-US" b="1" cap="all">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13</a:t>
              </a:r>
            </a:p>
          </p:txBody>
        </p:sp>
      </p:grpSp>
      <p:grpSp>
        <p:nvGrpSpPr>
          <p:cNvPr id="58" name="Group 57">
            <a:extLst>
              <a:ext uri="{FF2B5EF4-FFF2-40B4-BE49-F238E27FC236}">
                <a16:creationId xmlns:a16="http://schemas.microsoft.com/office/drawing/2014/main" xmlns="" id="{C3FEDA65-11B5-4D1E-9FD9-AEE5EB0E1BC2}"/>
              </a:ext>
            </a:extLst>
          </p:cNvPr>
          <p:cNvGrpSpPr/>
          <p:nvPr/>
        </p:nvGrpSpPr>
        <p:grpSpPr>
          <a:xfrm>
            <a:off x="5749619" y="2859899"/>
            <a:ext cx="1039143" cy="874701"/>
            <a:chOff x="1676401" y="1163649"/>
            <a:chExt cx="1039143" cy="874701"/>
          </a:xfrm>
        </p:grpSpPr>
        <p:pic>
          <p:nvPicPr>
            <p:cNvPr id="59" name="Picture 2">
              <a:extLst>
                <a:ext uri="{FF2B5EF4-FFF2-40B4-BE49-F238E27FC236}">
                  <a16:creationId xmlns:a16="http://schemas.microsoft.com/office/drawing/2014/main" xmlns="" id="{D5FF2144-699E-4583-84A6-6630F3A7BD1A}"/>
                </a:ext>
              </a:extLst>
            </p:cNvPr>
            <p:cNvPicPr>
              <a:picLocks noChangeAspect="1" noChangeArrowheads="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l="16888" t="11863" r="17112" b="16453"/>
            <a:stretch/>
          </p:blipFill>
          <p:spPr bwMode="auto">
            <a:xfrm>
              <a:off x="1676401" y="1163649"/>
              <a:ext cx="1039143" cy="8747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0" name="TextBox 59">
              <a:hlinkClick r:id="rId18" action="ppaction://hlinksldjump"/>
              <a:extLst>
                <a:ext uri="{FF2B5EF4-FFF2-40B4-BE49-F238E27FC236}">
                  <a16:creationId xmlns:a16="http://schemas.microsoft.com/office/drawing/2014/main" xmlns="" id="{6342D01D-DA7D-4341-B5A9-19BA21C36631}"/>
                </a:ext>
              </a:extLst>
            </p:cNvPr>
            <p:cNvSpPr txBox="1"/>
            <p:nvPr/>
          </p:nvSpPr>
          <p:spPr>
            <a:xfrm>
              <a:off x="1905000" y="1427973"/>
              <a:ext cx="609600" cy="369332"/>
            </a:xfrm>
            <a:prstGeom prst="rect">
              <a:avLst/>
            </a:prstGeom>
            <a:noFill/>
            <a:ln>
              <a:noFill/>
            </a:ln>
            <a:effectLst/>
            <a:scene3d>
              <a:camera prst="orthographicFront">
                <a:rot lat="0" lon="0" rev="0"/>
              </a:camera>
              <a:lightRig rig="contrasting" dir="t">
                <a:rot lat="0" lon="0" rev="7800000"/>
              </a:lightRig>
            </a:scene3d>
            <a:sp3d>
              <a:bevelT w="139700" h="139700"/>
            </a:sp3d>
          </p:spPr>
          <p:txBody>
            <a:bodyPr wrap="square" rtlCol="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en-US" b="1" cap="all">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14</a:t>
              </a:r>
            </a:p>
          </p:txBody>
        </p:sp>
      </p:grpSp>
      <p:grpSp>
        <p:nvGrpSpPr>
          <p:cNvPr id="61" name="Group 60">
            <a:extLst>
              <a:ext uri="{FF2B5EF4-FFF2-40B4-BE49-F238E27FC236}">
                <a16:creationId xmlns:a16="http://schemas.microsoft.com/office/drawing/2014/main" xmlns="" id="{B57B96F2-2AFC-4B7A-A207-D500B67E2B05}"/>
              </a:ext>
            </a:extLst>
          </p:cNvPr>
          <p:cNvGrpSpPr/>
          <p:nvPr/>
        </p:nvGrpSpPr>
        <p:grpSpPr>
          <a:xfrm>
            <a:off x="7446810" y="2859899"/>
            <a:ext cx="1039143" cy="874701"/>
            <a:chOff x="1676401" y="1163649"/>
            <a:chExt cx="1039143" cy="874701"/>
          </a:xfrm>
        </p:grpSpPr>
        <p:pic>
          <p:nvPicPr>
            <p:cNvPr id="62" name="Picture 2">
              <a:extLst>
                <a:ext uri="{FF2B5EF4-FFF2-40B4-BE49-F238E27FC236}">
                  <a16:creationId xmlns:a16="http://schemas.microsoft.com/office/drawing/2014/main" xmlns="" id="{334138C9-7ED2-419D-9B63-E465ED638A55}"/>
                </a:ext>
              </a:extLst>
            </p:cNvPr>
            <p:cNvPicPr>
              <a:picLocks noChangeAspect="1" noChangeArrowheads="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l="16888" t="11863" r="17112" b="16453"/>
            <a:stretch/>
          </p:blipFill>
          <p:spPr bwMode="auto">
            <a:xfrm>
              <a:off x="1676401" y="1163649"/>
              <a:ext cx="1039143" cy="8747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3" name="TextBox 62">
              <a:hlinkClick r:id="rId19" action="ppaction://hlinksldjump"/>
              <a:extLst>
                <a:ext uri="{FF2B5EF4-FFF2-40B4-BE49-F238E27FC236}">
                  <a16:creationId xmlns:a16="http://schemas.microsoft.com/office/drawing/2014/main" xmlns="" id="{A52377FA-F356-4E27-83B3-B1CA229A6C2C}"/>
                </a:ext>
              </a:extLst>
            </p:cNvPr>
            <p:cNvSpPr txBox="1"/>
            <p:nvPr/>
          </p:nvSpPr>
          <p:spPr>
            <a:xfrm>
              <a:off x="1905000" y="1427973"/>
              <a:ext cx="609600" cy="369332"/>
            </a:xfrm>
            <a:prstGeom prst="rect">
              <a:avLst/>
            </a:prstGeom>
            <a:noFill/>
            <a:ln>
              <a:noFill/>
            </a:ln>
            <a:effectLst/>
            <a:scene3d>
              <a:camera prst="orthographicFront">
                <a:rot lat="0" lon="0" rev="0"/>
              </a:camera>
              <a:lightRig rig="contrasting" dir="t">
                <a:rot lat="0" lon="0" rev="7800000"/>
              </a:lightRig>
            </a:scene3d>
            <a:sp3d>
              <a:bevelT w="139700" h="139700"/>
            </a:sp3d>
          </p:spPr>
          <p:txBody>
            <a:bodyPr wrap="square" rtlCol="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en-US" b="1" cap="all">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15</a:t>
              </a:r>
            </a:p>
          </p:txBody>
        </p:sp>
      </p:grpSp>
      <p:grpSp>
        <p:nvGrpSpPr>
          <p:cNvPr id="64" name="Group 63">
            <a:extLst>
              <a:ext uri="{FF2B5EF4-FFF2-40B4-BE49-F238E27FC236}">
                <a16:creationId xmlns:a16="http://schemas.microsoft.com/office/drawing/2014/main" xmlns="" id="{88C6D2C9-94B9-4E12-A83A-B32DB0324F56}"/>
              </a:ext>
            </a:extLst>
          </p:cNvPr>
          <p:cNvGrpSpPr/>
          <p:nvPr/>
        </p:nvGrpSpPr>
        <p:grpSpPr>
          <a:xfrm>
            <a:off x="658046" y="3788303"/>
            <a:ext cx="1039143" cy="874701"/>
            <a:chOff x="1676401" y="1163649"/>
            <a:chExt cx="1039143" cy="874701"/>
          </a:xfrm>
        </p:grpSpPr>
        <p:pic>
          <p:nvPicPr>
            <p:cNvPr id="65" name="Picture 2">
              <a:extLst>
                <a:ext uri="{FF2B5EF4-FFF2-40B4-BE49-F238E27FC236}">
                  <a16:creationId xmlns:a16="http://schemas.microsoft.com/office/drawing/2014/main" xmlns="" id="{0BDFCE00-E58E-4859-8572-B329149F06D7}"/>
                </a:ext>
              </a:extLst>
            </p:cNvPr>
            <p:cNvPicPr>
              <a:picLocks noChangeAspect="1" noChangeArrowheads="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l="16888" t="11863" r="17112" b="16453"/>
            <a:stretch/>
          </p:blipFill>
          <p:spPr bwMode="auto">
            <a:xfrm>
              <a:off x="1676401" y="1163649"/>
              <a:ext cx="1039143" cy="8747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6" name="TextBox 65">
              <a:hlinkClick r:id="rId20" action="ppaction://hlinksldjump"/>
              <a:extLst>
                <a:ext uri="{FF2B5EF4-FFF2-40B4-BE49-F238E27FC236}">
                  <a16:creationId xmlns:a16="http://schemas.microsoft.com/office/drawing/2014/main" xmlns="" id="{B7DB9C34-FF5A-4D18-BB36-08CCB6106F3D}"/>
                </a:ext>
              </a:extLst>
            </p:cNvPr>
            <p:cNvSpPr txBox="1"/>
            <p:nvPr/>
          </p:nvSpPr>
          <p:spPr>
            <a:xfrm>
              <a:off x="1905000" y="1427973"/>
              <a:ext cx="609600" cy="369332"/>
            </a:xfrm>
            <a:prstGeom prst="rect">
              <a:avLst/>
            </a:prstGeom>
            <a:noFill/>
            <a:ln>
              <a:noFill/>
            </a:ln>
            <a:effectLst/>
            <a:scene3d>
              <a:camera prst="orthographicFront">
                <a:rot lat="0" lon="0" rev="0"/>
              </a:camera>
              <a:lightRig rig="contrasting" dir="t">
                <a:rot lat="0" lon="0" rev="7800000"/>
              </a:lightRig>
            </a:scene3d>
            <a:sp3d>
              <a:bevelT w="139700" h="139700"/>
            </a:sp3d>
          </p:spPr>
          <p:txBody>
            <a:bodyPr wrap="square" rtlCol="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en-US" b="1" cap="all">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16</a:t>
              </a:r>
            </a:p>
          </p:txBody>
        </p:sp>
      </p:grpSp>
      <p:grpSp>
        <p:nvGrpSpPr>
          <p:cNvPr id="67" name="Group 66">
            <a:extLst>
              <a:ext uri="{FF2B5EF4-FFF2-40B4-BE49-F238E27FC236}">
                <a16:creationId xmlns:a16="http://schemas.microsoft.com/office/drawing/2014/main" xmlns="" id="{6F65E177-11C4-4EE9-B0D5-E6E0571623C7}"/>
              </a:ext>
            </a:extLst>
          </p:cNvPr>
          <p:cNvGrpSpPr/>
          <p:nvPr/>
        </p:nvGrpSpPr>
        <p:grpSpPr>
          <a:xfrm>
            <a:off x="2355237" y="3788302"/>
            <a:ext cx="1039143" cy="874701"/>
            <a:chOff x="1676401" y="1163649"/>
            <a:chExt cx="1039143" cy="874701"/>
          </a:xfrm>
        </p:grpSpPr>
        <p:pic>
          <p:nvPicPr>
            <p:cNvPr id="68" name="Picture 2">
              <a:extLst>
                <a:ext uri="{FF2B5EF4-FFF2-40B4-BE49-F238E27FC236}">
                  <a16:creationId xmlns:a16="http://schemas.microsoft.com/office/drawing/2014/main" xmlns="" id="{9A066A26-2A5D-472A-BCEF-09E7E2FE7850}"/>
                </a:ext>
              </a:extLst>
            </p:cNvPr>
            <p:cNvPicPr>
              <a:picLocks noChangeAspect="1" noChangeArrowheads="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l="16888" t="11863" r="17112" b="16453"/>
            <a:stretch/>
          </p:blipFill>
          <p:spPr bwMode="auto">
            <a:xfrm>
              <a:off x="1676401" y="1163649"/>
              <a:ext cx="1039143" cy="8747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9" name="TextBox 68">
              <a:hlinkClick r:id="rId21" action="ppaction://hlinksldjump"/>
              <a:extLst>
                <a:ext uri="{FF2B5EF4-FFF2-40B4-BE49-F238E27FC236}">
                  <a16:creationId xmlns:a16="http://schemas.microsoft.com/office/drawing/2014/main" xmlns="" id="{2FA34C02-DB78-4BAD-89C8-ADE22D60A376}"/>
                </a:ext>
              </a:extLst>
            </p:cNvPr>
            <p:cNvSpPr txBox="1"/>
            <p:nvPr/>
          </p:nvSpPr>
          <p:spPr>
            <a:xfrm>
              <a:off x="1905000" y="1427973"/>
              <a:ext cx="609600" cy="369332"/>
            </a:xfrm>
            <a:prstGeom prst="rect">
              <a:avLst/>
            </a:prstGeom>
            <a:noFill/>
            <a:ln>
              <a:noFill/>
            </a:ln>
            <a:effectLst/>
            <a:scene3d>
              <a:camera prst="orthographicFront">
                <a:rot lat="0" lon="0" rev="0"/>
              </a:camera>
              <a:lightRig rig="contrasting" dir="t">
                <a:rot lat="0" lon="0" rev="7800000"/>
              </a:lightRig>
            </a:scene3d>
            <a:sp3d>
              <a:bevelT w="139700" h="139700"/>
            </a:sp3d>
          </p:spPr>
          <p:txBody>
            <a:bodyPr wrap="square" rtlCol="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en-US" b="1" cap="all">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17</a:t>
              </a:r>
            </a:p>
          </p:txBody>
        </p:sp>
      </p:grpSp>
      <p:grpSp>
        <p:nvGrpSpPr>
          <p:cNvPr id="70" name="Group 69">
            <a:extLst>
              <a:ext uri="{FF2B5EF4-FFF2-40B4-BE49-F238E27FC236}">
                <a16:creationId xmlns:a16="http://schemas.microsoft.com/office/drawing/2014/main" xmlns="" id="{9EAA2B90-715E-465B-A492-911E9796EB06}"/>
              </a:ext>
            </a:extLst>
          </p:cNvPr>
          <p:cNvGrpSpPr/>
          <p:nvPr/>
        </p:nvGrpSpPr>
        <p:grpSpPr>
          <a:xfrm>
            <a:off x="4052428" y="3768691"/>
            <a:ext cx="1039143" cy="874701"/>
            <a:chOff x="1676401" y="1163649"/>
            <a:chExt cx="1039143" cy="874701"/>
          </a:xfrm>
        </p:grpSpPr>
        <p:pic>
          <p:nvPicPr>
            <p:cNvPr id="71" name="Picture 2">
              <a:extLst>
                <a:ext uri="{FF2B5EF4-FFF2-40B4-BE49-F238E27FC236}">
                  <a16:creationId xmlns:a16="http://schemas.microsoft.com/office/drawing/2014/main" xmlns="" id="{B8B2AC10-98E7-424B-98BF-D89B8826FCE4}"/>
                </a:ext>
              </a:extLst>
            </p:cNvPr>
            <p:cNvPicPr>
              <a:picLocks noChangeAspect="1" noChangeArrowheads="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l="16888" t="11863" r="17112" b="16453"/>
            <a:stretch/>
          </p:blipFill>
          <p:spPr bwMode="auto">
            <a:xfrm>
              <a:off x="1676401" y="1163649"/>
              <a:ext cx="1039143" cy="8747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2" name="TextBox 71">
              <a:hlinkClick r:id="rId22" action="ppaction://hlinksldjump"/>
              <a:extLst>
                <a:ext uri="{FF2B5EF4-FFF2-40B4-BE49-F238E27FC236}">
                  <a16:creationId xmlns:a16="http://schemas.microsoft.com/office/drawing/2014/main" xmlns="" id="{0EB2D5D4-D311-4447-AEE0-5C61A62138F2}"/>
                </a:ext>
              </a:extLst>
            </p:cNvPr>
            <p:cNvSpPr txBox="1"/>
            <p:nvPr/>
          </p:nvSpPr>
          <p:spPr>
            <a:xfrm>
              <a:off x="1905000" y="1427973"/>
              <a:ext cx="609600" cy="369332"/>
            </a:xfrm>
            <a:prstGeom prst="rect">
              <a:avLst/>
            </a:prstGeom>
            <a:noFill/>
            <a:ln>
              <a:noFill/>
            </a:ln>
            <a:effectLst/>
            <a:scene3d>
              <a:camera prst="orthographicFront">
                <a:rot lat="0" lon="0" rev="0"/>
              </a:camera>
              <a:lightRig rig="contrasting" dir="t">
                <a:rot lat="0" lon="0" rev="7800000"/>
              </a:lightRig>
            </a:scene3d>
            <a:sp3d>
              <a:bevelT w="139700" h="139700"/>
            </a:sp3d>
          </p:spPr>
          <p:txBody>
            <a:bodyPr wrap="square" rtlCol="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en-US" b="1" cap="all">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18</a:t>
              </a:r>
            </a:p>
          </p:txBody>
        </p:sp>
      </p:grpSp>
      <p:grpSp>
        <p:nvGrpSpPr>
          <p:cNvPr id="73" name="Group 72">
            <a:extLst>
              <a:ext uri="{FF2B5EF4-FFF2-40B4-BE49-F238E27FC236}">
                <a16:creationId xmlns:a16="http://schemas.microsoft.com/office/drawing/2014/main" xmlns="" id="{0EE0DF50-76D3-40E2-AC3F-0D3B92C437CF}"/>
              </a:ext>
            </a:extLst>
          </p:cNvPr>
          <p:cNvGrpSpPr/>
          <p:nvPr/>
        </p:nvGrpSpPr>
        <p:grpSpPr>
          <a:xfrm>
            <a:off x="5749619" y="3780330"/>
            <a:ext cx="1039143" cy="874701"/>
            <a:chOff x="1676401" y="1163649"/>
            <a:chExt cx="1039143" cy="874701"/>
          </a:xfrm>
        </p:grpSpPr>
        <p:pic>
          <p:nvPicPr>
            <p:cNvPr id="74" name="Picture 2">
              <a:extLst>
                <a:ext uri="{FF2B5EF4-FFF2-40B4-BE49-F238E27FC236}">
                  <a16:creationId xmlns:a16="http://schemas.microsoft.com/office/drawing/2014/main" xmlns="" id="{2E8F56F9-CB8B-4EB4-9560-0FE0C7E858E1}"/>
                </a:ext>
              </a:extLst>
            </p:cNvPr>
            <p:cNvPicPr>
              <a:picLocks noChangeAspect="1" noChangeArrowheads="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l="16888" t="11863" r="17112" b="16453"/>
            <a:stretch/>
          </p:blipFill>
          <p:spPr bwMode="auto">
            <a:xfrm>
              <a:off x="1676401" y="1163649"/>
              <a:ext cx="1039143" cy="8747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5" name="TextBox 74">
              <a:hlinkClick r:id="rId23" action="ppaction://hlinksldjump"/>
              <a:extLst>
                <a:ext uri="{FF2B5EF4-FFF2-40B4-BE49-F238E27FC236}">
                  <a16:creationId xmlns:a16="http://schemas.microsoft.com/office/drawing/2014/main" xmlns="" id="{6D063886-2535-4CAA-B7CC-6C1E23A30183}"/>
                </a:ext>
              </a:extLst>
            </p:cNvPr>
            <p:cNvSpPr txBox="1"/>
            <p:nvPr/>
          </p:nvSpPr>
          <p:spPr>
            <a:xfrm>
              <a:off x="1905000" y="1427973"/>
              <a:ext cx="609600" cy="369332"/>
            </a:xfrm>
            <a:prstGeom prst="rect">
              <a:avLst/>
            </a:prstGeom>
            <a:noFill/>
            <a:ln>
              <a:noFill/>
            </a:ln>
            <a:effectLst/>
            <a:scene3d>
              <a:camera prst="orthographicFront">
                <a:rot lat="0" lon="0" rev="0"/>
              </a:camera>
              <a:lightRig rig="contrasting" dir="t">
                <a:rot lat="0" lon="0" rev="7800000"/>
              </a:lightRig>
            </a:scene3d>
            <a:sp3d>
              <a:bevelT w="139700" h="139700"/>
            </a:sp3d>
          </p:spPr>
          <p:txBody>
            <a:bodyPr wrap="square" rtlCol="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en-US" b="1" cap="all">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19</a:t>
              </a:r>
            </a:p>
          </p:txBody>
        </p:sp>
      </p:grpSp>
      <p:grpSp>
        <p:nvGrpSpPr>
          <p:cNvPr id="76" name="Group 75">
            <a:extLst>
              <a:ext uri="{FF2B5EF4-FFF2-40B4-BE49-F238E27FC236}">
                <a16:creationId xmlns:a16="http://schemas.microsoft.com/office/drawing/2014/main" xmlns="" id="{CA37B8D7-D5F3-4511-A4CC-8BD298EBDFA5}"/>
              </a:ext>
            </a:extLst>
          </p:cNvPr>
          <p:cNvGrpSpPr/>
          <p:nvPr/>
        </p:nvGrpSpPr>
        <p:grpSpPr>
          <a:xfrm>
            <a:off x="7446810" y="3780330"/>
            <a:ext cx="1039143" cy="874701"/>
            <a:chOff x="1676401" y="1163649"/>
            <a:chExt cx="1039143" cy="874701"/>
          </a:xfrm>
        </p:grpSpPr>
        <p:pic>
          <p:nvPicPr>
            <p:cNvPr id="77" name="Picture 2">
              <a:extLst>
                <a:ext uri="{FF2B5EF4-FFF2-40B4-BE49-F238E27FC236}">
                  <a16:creationId xmlns:a16="http://schemas.microsoft.com/office/drawing/2014/main" xmlns="" id="{9246F752-555E-471A-8A82-36C0F87D9FFF}"/>
                </a:ext>
              </a:extLst>
            </p:cNvPr>
            <p:cNvPicPr>
              <a:picLocks noChangeAspect="1" noChangeArrowheads="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l="16888" t="11863" r="17112" b="16453"/>
            <a:stretch/>
          </p:blipFill>
          <p:spPr bwMode="auto">
            <a:xfrm>
              <a:off x="1676401" y="1163649"/>
              <a:ext cx="1039143" cy="8747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8" name="TextBox 77">
              <a:hlinkClick r:id="rId24" action="ppaction://hlinksldjump"/>
              <a:extLst>
                <a:ext uri="{FF2B5EF4-FFF2-40B4-BE49-F238E27FC236}">
                  <a16:creationId xmlns:a16="http://schemas.microsoft.com/office/drawing/2014/main" xmlns="" id="{B0C60024-B9ED-4944-92B4-4E53DAF69F67}"/>
                </a:ext>
              </a:extLst>
            </p:cNvPr>
            <p:cNvSpPr txBox="1"/>
            <p:nvPr/>
          </p:nvSpPr>
          <p:spPr>
            <a:xfrm>
              <a:off x="1905000" y="1427973"/>
              <a:ext cx="609600" cy="369332"/>
            </a:xfrm>
            <a:prstGeom prst="rect">
              <a:avLst/>
            </a:prstGeom>
            <a:noFill/>
            <a:ln>
              <a:noFill/>
            </a:ln>
            <a:effectLst/>
            <a:scene3d>
              <a:camera prst="orthographicFront">
                <a:rot lat="0" lon="0" rev="0"/>
              </a:camera>
              <a:lightRig rig="contrasting" dir="t">
                <a:rot lat="0" lon="0" rev="7800000"/>
              </a:lightRig>
            </a:scene3d>
            <a:sp3d>
              <a:bevelT w="139700" h="139700"/>
            </a:sp3d>
          </p:spPr>
          <p:txBody>
            <a:bodyPr wrap="square" rtlCol="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en-US" b="1" cap="all">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20</a:t>
              </a:r>
            </a:p>
          </p:txBody>
        </p:sp>
      </p:grpSp>
      <p:pic>
        <p:nvPicPr>
          <p:cNvPr id="79" name="Picture 3">
            <a:hlinkClick r:id="rId6" action="ppaction://hlinksldjump"/>
          </p:cNvPr>
          <p:cNvPicPr>
            <a:picLocks noChangeAspect="1" noChangeArrowheads="1"/>
          </p:cNvPicPr>
          <p:nvPr/>
        </p:nvPicPr>
        <p:blipFill>
          <a:blip r:embed="rId25"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8618248" y="4655031"/>
            <a:ext cx="513846" cy="480515"/>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810580311"/>
      </p:ext>
    </p:extLst>
  </p:cSld>
  <p:clrMapOvr>
    <a:masterClrMapping/>
  </p:clrMapOvr>
  <p:transition advClick="0">
    <p:fad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sp>
        <p:nvSpPr>
          <p:cNvPr id="4" name="Action Button: Return 3">
            <a:hlinkClick r:id="rId2" action="ppaction://hlinksldjump" highlightClick="1"/>
          </p:cNvPr>
          <p:cNvSpPr/>
          <p:nvPr/>
        </p:nvSpPr>
        <p:spPr>
          <a:xfrm>
            <a:off x="38100" y="-1054618"/>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pic>
        <p:nvPicPr>
          <p:cNvPr id="1028" name="Picture 4">
            <a:hlinkClick r:id="rId3" action="ppaction://hlinksldjump"/>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TextBox 7"/>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1</a:t>
            </a:r>
          </a:p>
        </p:txBody>
      </p:sp>
      <p:pic>
        <p:nvPicPr>
          <p:cNvPr id="1027" name="Picture 3">
            <a:hlinkClick r:id="rId2"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33" name="Group 32"/>
          <p:cNvGrpSpPr/>
          <p:nvPr/>
        </p:nvGrpSpPr>
        <p:grpSpPr>
          <a:xfrm>
            <a:off x="-4130019" y="-4235507"/>
            <a:ext cx="3332355" cy="3180889"/>
            <a:chOff x="-2209800" y="-400050"/>
            <a:chExt cx="1676400" cy="1600200"/>
          </a:xfrm>
        </p:grpSpPr>
        <p:sp>
          <p:nvSpPr>
            <p:cNvPr id="34" name="Rounded Rectangle 33"/>
            <p:cNvSpPr/>
            <p:nvPr/>
          </p:nvSpPr>
          <p:spPr>
            <a:xfrm>
              <a:off x="-2209800" y="-400050"/>
              <a:ext cx="1676400" cy="1600200"/>
            </a:xfrm>
            <a:prstGeom prst="round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a:p>
          </p:txBody>
        </p:sp>
        <p:grpSp>
          <p:nvGrpSpPr>
            <p:cNvPr id="35" name="Group 34"/>
            <p:cNvGrpSpPr/>
            <p:nvPr/>
          </p:nvGrpSpPr>
          <p:grpSpPr>
            <a:xfrm>
              <a:off x="-2051081" y="-181662"/>
              <a:ext cx="1348221" cy="1188720"/>
              <a:chOff x="-2685010" y="1352550"/>
              <a:chExt cx="2364970" cy="2085185"/>
            </a:xfrm>
          </p:grpSpPr>
          <p:sp>
            <p:nvSpPr>
              <p:cNvPr id="36" name="Oval 35">
                <a:hlinkClick r:id="rId6" action="ppaction://hlinksldjump"/>
                <a:extLst>
                  <a:ext uri="{FF2B5EF4-FFF2-40B4-BE49-F238E27FC236}">
                    <a16:creationId xmlns:a16="http://schemas.microsoft.com/office/drawing/2014/main" xmlns="" id="{CD4C1388-4B0E-443A-BD5B-BE2E81363E02}"/>
                  </a:ext>
                </a:extLst>
              </p:cNvPr>
              <p:cNvSpPr/>
              <p:nvPr/>
            </p:nvSpPr>
            <p:spPr bwMode="auto">
              <a:xfrm>
                <a:off x="-2685010" y="1352550"/>
                <a:ext cx="594360" cy="548640"/>
              </a:xfrm>
              <a:prstGeom prst="ellipse">
                <a:avLst/>
              </a:prstGeom>
              <a:solidFill>
                <a:schemeClr val="accent2">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endParaRPr lang="vi-VN" b="1" dirty="0">
                  <a:solidFill>
                    <a:schemeClr val="tx1">
                      <a:lumMod val="65000"/>
                      <a:lumOff val="35000"/>
                    </a:schemeClr>
                  </a:solidFill>
                  <a:latin typeface="+mj-lt"/>
                </a:endParaRPr>
              </a:p>
            </p:txBody>
          </p:sp>
          <p:sp>
            <p:nvSpPr>
              <p:cNvPr id="37" name="Oval 36">
                <a:hlinkClick r:id="rId7" action="ppaction://hlinksldjump"/>
                <a:extLst>
                  <a:ext uri="{FF2B5EF4-FFF2-40B4-BE49-F238E27FC236}">
                    <a16:creationId xmlns:a16="http://schemas.microsoft.com/office/drawing/2014/main" xmlns="" id="{66D3B532-C83A-4EE8-B2D3-2E7C87720ED9}"/>
                  </a:ext>
                </a:extLst>
              </p:cNvPr>
              <p:cNvSpPr/>
              <p:nvPr/>
            </p:nvSpPr>
            <p:spPr bwMode="auto">
              <a:xfrm>
                <a:off x="-1799705" y="1352550"/>
                <a:ext cx="594360" cy="548640"/>
              </a:xfrm>
              <a:prstGeom prst="ellipse">
                <a:avLst/>
              </a:prstGeom>
              <a:solidFill>
                <a:schemeClr val="accent2">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endParaRPr lang="vi-VN" b="1" dirty="0">
                  <a:solidFill>
                    <a:schemeClr val="tx1">
                      <a:lumMod val="65000"/>
                      <a:lumOff val="35000"/>
                    </a:schemeClr>
                  </a:solidFill>
                  <a:latin typeface="+mj-lt"/>
                </a:endParaRPr>
              </a:p>
            </p:txBody>
          </p:sp>
          <p:sp>
            <p:nvSpPr>
              <p:cNvPr id="38" name="Oval 37">
                <a:hlinkClick r:id="rId8" action="ppaction://hlinksldjump"/>
                <a:extLst>
                  <a:ext uri="{FF2B5EF4-FFF2-40B4-BE49-F238E27FC236}">
                    <a16:creationId xmlns:a16="http://schemas.microsoft.com/office/drawing/2014/main" xmlns="" id="{D2C07D3D-B04B-48E6-9039-D63E9412B7B9}"/>
                  </a:ext>
                </a:extLst>
              </p:cNvPr>
              <p:cNvSpPr/>
              <p:nvPr/>
            </p:nvSpPr>
            <p:spPr bwMode="auto">
              <a:xfrm>
                <a:off x="-914400" y="1352550"/>
                <a:ext cx="594360" cy="548640"/>
              </a:xfrm>
              <a:prstGeom prst="ellipse">
                <a:avLst/>
              </a:prstGeom>
              <a:solidFill>
                <a:schemeClr val="accent2">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endParaRPr lang="vi-VN" b="1" dirty="0">
                  <a:solidFill>
                    <a:schemeClr val="tx1">
                      <a:lumMod val="65000"/>
                      <a:lumOff val="35000"/>
                    </a:schemeClr>
                  </a:solidFill>
                  <a:latin typeface="+mj-lt"/>
                </a:endParaRPr>
              </a:p>
            </p:txBody>
          </p:sp>
          <p:sp>
            <p:nvSpPr>
              <p:cNvPr id="39" name="Oval 38">
                <a:hlinkClick r:id="rId9" action="ppaction://hlinksldjump"/>
                <a:extLst>
                  <a:ext uri="{FF2B5EF4-FFF2-40B4-BE49-F238E27FC236}">
                    <a16:creationId xmlns:a16="http://schemas.microsoft.com/office/drawing/2014/main" xmlns="" id="{EB939C50-9E58-4419-B076-00055CB6960C}"/>
                  </a:ext>
                </a:extLst>
              </p:cNvPr>
              <p:cNvSpPr/>
              <p:nvPr/>
            </p:nvSpPr>
            <p:spPr bwMode="auto">
              <a:xfrm>
                <a:off x="-2685010" y="2114550"/>
                <a:ext cx="594360" cy="548640"/>
              </a:xfrm>
              <a:prstGeom prst="ellipse">
                <a:avLst/>
              </a:prstGeom>
              <a:solidFill>
                <a:schemeClr val="accent6">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endParaRPr lang="vi-VN" b="1" dirty="0">
                  <a:solidFill>
                    <a:schemeClr val="tx1">
                      <a:lumMod val="65000"/>
                      <a:lumOff val="35000"/>
                    </a:schemeClr>
                  </a:solidFill>
                  <a:latin typeface="+mj-lt"/>
                </a:endParaRPr>
              </a:p>
            </p:txBody>
          </p:sp>
          <p:sp>
            <p:nvSpPr>
              <p:cNvPr id="40" name="Oval 39">
                <a:hlinkClick r:id="rId10" action="ppaction://hlinksldjump"/>
                <a:extLst>
                  <a:ext uri="{FF2B5EF4-FFF2-40B4-BE49-F238E27FC236}">
                    <a16:creationId xmlns:a16="http://schemas.microsoft.com/office/drawing/2014/main" xmlns="" id="{3691352E-845C-40D6-A9FA-483E3D08E42A}"/>
                  </a:ext>
                </a:extLst>
              </p:cNvPr>
              <p:cNvSpPr/>
              <p:nvPr/>
            </p:nvSpPr>
            <p:spPr bwMode="auto">
              <a:xfrm>
                <a:off x="-1799705" y="2114550"/>
                <a:ext cx="594360" cy="548640"/>
              </a:xfrm>
              <a:prstGeom prst="ellipse">
                <a:avLst/>
              </a:prstGeom>
              <a:solidFill>
                <a:schemeClr val="accent6">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endParaRPr lang="vi-VN" sz="2000" b="1" dirty="0">
                  <a:solidFill>
                    <a:srgbClr val="FF0000"/>
                  </a:solidFill>
                  <a:latin typeface="+mj-lt"/>
                </a:endParaRPr>
              </a:p>
            </p:txBody>
          </p:sp>
          <p:sp>
            <p:nvSpPr>
              <p:cNvPr id="41" name="Oval 40">
                <a:hlinkClick r:id="rId11" action="ppaction://hlinksldjump"/>
                <a:extLst>
                  <a:ext uri="{FF2B5EF4-FFF2-40B4-BE49-F238E27FC236}">
                    <a16:creationId xmlns:a16="http://schemas.microsoft.com/office/drawing/2014/main" xmlns="" id="{7D86BB33-5D5B-475C-8134-675C0FB2F03F}"/>
                  </a:ext>
                </a:extLst>
              </p:cNvPr>
              <p:cNvSpPr/>
              <p:nvPr/>
            </p:nvSpPr>
            <p:spPr bwMode="auto">
              <a:xfrm>
                <a:off x="-914400" y="2114550"/>
                <a:ext cx="594360" cy="548640"/>
              </a:xfrm>
              <a:prstGeom prst="ellipse">
                <a:avLst/>
              </a:prstGeom>
              <a:solidFill>
                <a:schemeClr val="accent6">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endParaRPr lang="vi-VN" b="1" dirty="0">
                  <a:solidFill>
                    <a:schemeClr val="tx1">
                      <a:lumMod val="65000"/>
                      <a:lumOff val="35000"/>
                    </a:schemeClr>
                  </a:solidFill>
                  <a:latin typeface="+mj-lt"/>
                </a:endParaRPr>
              </a:p>
            </p:txBody>
          </p:sp>
          <p:sp>
            <p:nvSpPr>
              <p:cNvPr id="42" name="Oval 41">
                <a:hlinkClick r:id="rId12" action="ppaction://hlinksldjump"/>
                <a:extLst>
                  <a:ext uri="{FF2B5EF4-FFF2-40B4-BE49-F238E27FC236}">
                    <a16:creationId xmlns:a16="http://schemas.microsoft.com/office/drawing/2014/main" xmlns="" id="{DB3B0FED-37E1-45DD-8FCF-43D3044A9BBD}"/>
                  </a:ext>
                </a:extLst>
              </p:cNvPr>
              <p:cNvSpPr/>
              <p:nvPr/>
            </p:nvSpPr>
            <p:spPr bwMode="auto">
              <a:xfrm>
                <a:off x="-2685010" y="2889095"/>
                <a:ext cx="594360" cy="548640"/>
              </a:xfrm>
              <a:prstGeom prst="ellipse">
                <a:avLst/>
              </a:prstGeom>
              <a:solidFill>
                <a:srgbClr val="F4FCA6"/>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endParaRPr lang="vi-VN" b="1" dirty="0">
                  <a:solidFill>
                    <a:schemeClr val="tx1">
                      <a:lumMod val="65000"/>
                      <a:lumOff val="35000"/>
                    </a:schemeClr>
                  </a:solidFill>
                  <a:latin typeface="+mj-lt"/>
                </a:endParaRPr>
              </a:p>
            </p:txBody>
          </p:sp>
          <p:sp>
            <p:nvSpPr>
              <p:cNvPr id="43" name="Oval 42">
                <a:hlinkClick r:id="rId13" action="ppaction://hlinksldjump"/>
                <a:extLst>
                  <a:ext uri="{FF2B5EF4-FFF2-40B4-BE49-F238E27FC236}">
                    <a16:creationId xmlns:a16="http://schemas.microsoft.com/office/drawing/2014/main" xmlns="" id="{28293816-D734-4065-8FB1-F2F859CE4DA6}"/>
                  </a:ext>
                </a:extLst>
              </p:cNvPr>
              <p:cNvSpPr/>
              <p:nvPr/>
            </p:nvSpPr>
            <p:spPr bwMode="auto">
              <a:xfrm>
                <a:off x="-1799705" y="2889095"/>
                <a:ext cx="594360" cy="548640"/>
              </a:xfrm>
              <a:prstGeom prst="ellipse">
                <a:avLst/>
              </a:prstGeom>
              <a:solidFill>
                <a:srgbClr val="F4FCA6"/>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endParaRPr lang="vi-VN" b="1" dirty="0">
                  <a:solidFill>
                    <a:schemeClr val="tx1">
                      <a:lumMod val="65000"/>
                      <a:lumOff val="35000"/>
                    </a:schemeClr>
                  </a:solidFill>
                  <a:latin typeface="+mj-lt"/>
                </a:endParaRPr>
              </a:p>
            </p:txBody>
          </p:sp>
          <p:sp>
            <p:nvSpPr>
              <p:cNvPr id="44" name="Oval 43">
                <a:hlinkClick r:id="rId14" action="ppaction://hlinksldjump"/>
                <a:extLst>
                  <a:ext uri="{FF2B5EF4-FFF2-40B4-BE49-F238E27FC236}">
                    <a16:creationId xmlns:a16="http://schemas.microsoft.com/office/drawing/2014/main" xmlns="" id="{98C6A0B3-6442-4EDB-B3FD-BCF6BF3F111D}"/>
                  </a:ext>
                </a:extLst>
              </p:cNvPr>
              <p:cNvSpPr/>
              <p:nvPr/>
            </p:nvSpPr>
            <p:spPr bwMode="auto">
              <a:xfrm>
                <a:off x="-914400" y="2889095"/>
                <a:ext cx="594360" cy="548640"/>
              </a:xfrm>
              <a:prstGeom prst="ellipse">
                <a:avLst/>
              </a:prstGeom>
              <a:solidFill>
                <a:srgbClr val="F4FCA6"/>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bodyPr>
              <a:lstStyle/>
              <a:p>
                <a:endParaRPr lang="vi-VN" b="1" dirty="0">
                  <a:solidFill>
                    <a:schemeClr val="tx1">
                      <a:lumMod val="65000"/>
                      <a:lumOff val="35000"/>
                    </a:schemeClr>
                  </a:solidFill>
                  <a:latin typeface="+mj-lt"/>
                </a:endParaRPr>
              </a:p>
            </p:txBody>
          </p:sp>
        </p:grpSp>
      </p:grpSp>
      <p:sp>
        <p:nvSpPr>
          <p:cNvPr id="45" name="TextBox 44"/>
          <p:cNvSpPr txBox="1"/>
          <p:nvPr/>
        </p:nvSpPr>
        <p:spPr>
          <a:xfrm>
            <a:off x="-3395051" y="-4235507"/>
            <a:ext cx="2514600" cy="3154710"/>
          </a:xfrm>
          <a:prstGeom prst="rect">
            <a:avLst/>
          </a:prstGeom>
          <a:noFill/>
        </p:spPr>
        <p:txBody>
          <a:bodyPr wrap="square" rtlCol="0">
            <a:spAutoFit/>
          </a:bodyPr>
          <a:lstStyle/>
          <a:p>
            <a:r>
              <a:rPr lang="en-US" sz="9600" b="1">
                <a:solidFill>
                  <a:srgbClr val="FF0000"/>
                </a:solidFill>
                <a:effectLst>
                  <a:outerShdw blurRad="38100" dist="38100" dir="2700000" algn="tl">
                    <a:srgbClr val="000000">
                      <a:alpha val="43137"/>
                    </a:srgbClr>
                  </a:outerShdw>
                </a:effectLst>
              </a:rPr>
              <a:t> </a:t>
            </a:r>
            <a:r>
              <a:rPr lang="en-US" sz="19900" b="1" smtClean="0">
                <a:solidFill>
                  <a:srgbClr val="FF0000"/>
                </a:solidFill>
                <a:effectLst>
                  <a:outerShdw blurRad="38100" dist="38100" dir="2700000" algn="tl">
                    <a:srgbClr val="000000">
                      <a:alpha val="43137"/>
                    </a:srgbClr>
                  </a:outerShdw>
                </a:effectLst>
              </a:rPr>
              <a:t>?</a:t>
            </a:r>
            <a:endParaRPr lang="vi-VN" sz="9600" b="1">
              <a:solidFill>
                <a:srgbClr val="FF0000"/>
              </a:solidFill>
              <a:effectLst>
                <a:outerShdw blurRad="38100" dist="38100" dir="2700000" algn="tl">
                  <a:srgbClr val="000000">
                    <a:alpha val="43137"/>
                  </a:srgbClr>
                </a:outerShdw>
              </a:effectLst>
            </a:endParaRPr>
          </a:p>
        </p:txBody>
      </p:sp>
      <p:sp>
        <p:nvSpPr>
          <p:cNvPr id="20" name="Flowchart: Alternate Process 19"/>
          <p:cNvSpPr/>
          <p:nvPr/>
        </p:nvSpPr>
        <p:spPr>
          <a:xfrm>
            <a:off x="7378700" y="5619750"/>
            <a:ext cx="914400" cy="373102"/>
          </a:xfrm>
          <a:prstGeom prst="flowChartAlternateProcess">
            <a:avLst/>
          </a:prstGeom>
          <a:effectLst>
            <a:outerShdw blurRad="50800" dist="38100" dir="2700000" algn="tl" rotWithShape="0">
              <a:prstClr val="black">
                <a:alpha val="40000"/>
              </a:prstClr>
            </a:outerShdw>
          </a:effectLst>
        </p:spPr>
        <p:style>
          <a:lnRef idx="1">
            <a:schemeClr val="accent6"/>
          </a:lnRef>
          <a:fillRef idx="2">
            <a:schemeClr val="accent6"/>
          </a:fillRef>
          <a:effectRef idx="1">
            <a:schemeClr val="accent6"/>
          </a:effectRef>
          <a:fontRef idx="minor">
            <a:schemeClr val="dk1"/>
          </a:fontRef>
        </p:style>
        <p:txBody>
          <a:bodyPr rtlCol="0" anchor="ctr"/>
          <a:lstStyle/>
          <a:p>
            <a:pPr algn="ctr"/>
            <a:r>
              <a:rPr lang="en-US" sz="1400" smtClean="0"/>
              <a:t>ĐÁP SỐ</a:t>
            </a:r>
            <a:endParaRPr lang="en-US" sz="1400"/>
          </a:p>
        </p:txBody>
      </p:sp>
      <p:graphicFrame>
        <p:nvGraphicFramePr>
          <p:cNvPr id="3" name="Table 2"/>
          <p:cNvGraphicFramePr>
            <a:graphicFrameLocks noGrp="1"/>
          </p:cNvGraphicFramePr>
          <p:nvPr>
            <p:extLst>
              <p:ext uri="{D42A27DB-BD31-4B8C-83A1-F6EECF244321}">
                <p14:modId xmlns:p14="http://schemas.microsoft.com/office/powerpoint/2010/main" val="376420899"/>
              </p:ext>
            </p:extLst>
          </p:nvPr>
        </p:nvGraphicFramePr>
        <p:xfrm>
          <a:off x="1090612" y="1123950"/>
          <a:ext cx="6962775" cy="3610550"/>
        </p:xfrm>
        <a:graphic>
          <a:graphicData uri="http://schemas.openxmlformats.org/drawingml/2006/table">
            <a:tbl>
              <a:tblPr>
                <a:tableStyleId>{5C22544A-7EE6-4342-B048-85BDC9FD1C3A}</a:tableStyleId>
              </a:tblPr>
              <a:tblGrid>
                <a:gridCol w="584899"/>
                <a:gridCol w="6377876"/>
              </a:tblGrid>
              <a:tr h="768293">
                <a:tc>
                  <a:txBody>
                    <a:bodyPr/>
                    <a:lstStyle/>
                    <a:p>
                      <a:pPr algn="ctr">
                        <a:lnSpc>
                          <a:spcPct val="115000"/>
                        </a:lnSpc>
                        <a:spcAft>
                          <a:spcPts val="0"/>
                        </a:spcAft>
                      </a:pPr>
                      <a:r>
                        <a:rPr lang="en-US" sz="1800" b="1">
                          <a:solidFill>
                            <a:srgbClr val="7030A0"/>
                          </a:solidFill>
                          <a:effectLst/>
                        </a:rPr>
                        <a:t>1</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spcAft>
                          <a:spcPts val="0"/>
                        </a:spcAft>
                      </a:pPr>
                      <a:r>
                        <a:rPr lang="en-US" sz="1800" smtClean="0">
                          <a:effectLst/>
                        </a:rPr>
                        <a:t>Hiện </a:t>
                      </a:r>
                      <a:r>
                        <a:rPr lang="en-US" sz="1800">
                          <a:effectLst/>
                        </a:rPr>
                        <a:t>tượng này là hiện tượng gì?</a:t>
                      </a:r>
                    </a:p>
                    <a:p>
                      <a:pPr>
                        <a:spcAft>
                          <a:spcPts val="0"/>
                        </a:spcAft>
                      </a:pPr>
                      <a:r>
                        <a:rPr lang="en-US" sz="1800">
                          <a:effectLst/>
                        </a:rPr>
                        <a:t>Hãy nêu 1 ứng dụng của </a:t>
                      </a:r>
                      <a:r>
                        <a:rPr lang="en-US" sz="1800" smtClean="0">
                          <a:effectLst/>
                        </a:rPr>
                        <a:t>từ</a:t>
                      </a:r>
                      <a:r>
                        <a:rPr lang="en-US" sz="1800" baseline="0" smtClean="0">
                          <a:effectLst/>
                        </a:rPr>
                        <a:t> hiện tượng này</a:t>
                      </a:r>
                      <a:r>
                        <a:rPr lang="en-US" sz="1800" smtClean="0">
                          <a:effectLst/>
                        </a:rPr>
                        <a:t>.</a:t>
                      </a:r>
                      <a:endParaRPr lang="en-US" sz="1800">
                        <a:effectLst/>
                        <a:latin typeface="VNI-Times"/>
                        <a:ea typeface="Times New Roman"/>
                        <a:cs typeface="Times New Roman"/>
                      </a:endParaRPr>
                    </a:p>
                  </a:txBody>
                  <a:tcPr marL="68580" marR="68580" marT="0" marB="0" anchor="ctr"/>
                </a:tc>
              </a:tr>
              <a:tr h="854291">
                <a:tc>
                  <a:txBody>
                    <a:bodyPr/>
                    <a:lstStyle/>
                    <a:p>
                      <a:pPr algn="ctr">
                        <a:lnSpc>
                          <a:spcPct val="115000"/>
                        </a:lnSpc>
                        <a:spcAft>
                          <a:spcPts val="0"/>
                        </a:spcAft>
                      </a:pPr>
                      <a:r>
                        <a:rPr lang="en-US" sz="1800" b="1">
                          <a:solidFill>
                            <a:srgbClr val="7030A0"/>
                          </a:solidFill>
                          <a:effectLst/>
                        </a:rPr>
                        <a:t>2</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Máy biến áp có cuộn sơ cấp quấn 450 vòng và cuộn thứ cấp quấn 360 vòng là máy tăng áp hay hạ áp? Khi đấu vào nguồn 180 V thì điện áp đầu ra đo được bao nhiêu?</a:t>
                      </a:r>
                      <a:endParaRPr lang="en-US" sz="1800">
                        <a:effectLst/>
                        <a:latin typeface="VNI-Times"/>
                        <a:ea typeface="Times New Roman"/>
                        <a:cs typeface="Times New Roman"/>
                      </a:endParaRPr>
                    </a:p>
                  </a:txBody>
                  <a:tcPr marL="68580" marR="68580" marT="0" marB="0" anchor="ctr"/>
                </a:tc>
              </a:tr>
              <a:tr h="1895853">
                <a:tc>
                  <a:txBody>
                    <a:bodyPr/>
                    <a:lstStyle/>
                    <a:p>
                      <a:pPr algn="ctr">
                        <a:lnSpc>
                          <a:spcPct val="115000"/>
                        </a:lnSpc>
                        <a:spcAft>
                          <a:spcPts val="0"/>
                        </a:spcAft>
                      </a:pPr>
                      <a:r>
                        <a:rPr lang="en-US" sz="1800" b="1">
                          <a:solidFill>
                            <a:srgbClr val="7030A0"/>
                          </a:solidFill>
                          <a:effectLst/>
                        </a:rPr>
                        <a:t>3</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Đoạn mạch RLC nối tiếp gồm điện trở 12 𝛀, cảm kháng 10 𝛀, dung kháng 5 𝛀. Hãy tính: </a:t>
                      </a:r>
                    </a:p>
                    <a:p>
                      <a:pPr>
                        <a:lnSpc>
                          <a:spcPct val="115000"/>
                        </a:lnSpc>
                        <a:spcAft>
                          <a:spcPts val="0"/>
                        </a:spcAft>
                      </a:pPr>
                      <a:r>
                        <a:rPr lang="en-US" sz="1800">
                          <a:effectLst/>
                        </a:rPr>
                        <a:t>a/ Tổng trở của đoạn mạch?</a:t>
                      </a:r>
                    </a:p>
                    <a:p>
                      <a:pPr>
                        <a:lnSpc>
                          <a:spcPct val="115000"/>
                        </a:lnSpc>
                        <a:spcAft>
                          <a:spcPts val="0"/>
                        </a:spcAft>
                      </a:pPr>
                      <a:r>
                        <a:rPr lang="en-US" sz="1800">
                          <a:effectLst/>
                        </a:rPr>
                        <a:t>b/ Cường độ dòng điện hiệu dụng qua mạch là bao nhiêu nếu đặt hiệu điện thế hiệu dụng 260 V vào hai đầu đoạn mạch?</a:t>
                      </a:r>
                      <a:endParaRPr lang="en-US" sz="1800">
                        <a:effectLst/>
                        <a:latin typeface="VNI-Times"/>
                        <a:ea typeface="Times New Roman"/>
                        <a:cs typeface="Times New Roman"/>
                      </a:endParaRPr>
                    </a:p>
                  </a:txBody>
                  <a:tcPr marL="68580" marR="68580" marT="0" marB="0" anchor="ctr"/>
                </a:tc>
              </a:tr>
            </a:tbl>
          </a:graphicData>
        </a:graphic>
      </p:graphicFrame>
      <p:pic>
        <p:nvPicPr>
          <p:cNvPr id="2049" name="Picture 1" descr="Description: C:\Users\Administrator\Pictures\vl2c\Magfin.gif"/>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5867400" y="420828"/>
            <a:ext cx="2244725" cy="14212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25545194"/>
      </p:ext>
    </p:extLst>
  </p:cSld>
  <p:clrMapOvr>
    <a:masterClrMapping/>
  </p:clrMapOvr>
  <p:transition advClick="0">
    <p:fad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xmlns="" id="{0503D723-5E63-4C83-8670-AF59A0FA65CA}"/>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sp>
        <p:nvSpPr>
          <p:cNvPr id="10" name="Action Button: Return 9">
            <a:hlinkClick r:id="rId2" action="ppaction://hlinksldjump" highlightClick="1"/>
            <a:extLst>
              <a:ext uri="{FF2B5EF4-FFF2-40B4-BE49-F238E27FC236}">
                <a16:creationId xmlns:a16="http://schemas.microsoft.com/office/drawing/2014/main" xmlns="" id="{FE28865A-011A-417F-91F4-8F92D577543E}"/>
              </a:ext>
            </a:extLst>
          </p:cNvPr>
          <p:cNvSpPr/>
          <p:nvPr/>
        </p:nvSpPr>
        <p:spPr>
          <a:xfrm>
            <a:off x="3481195" y="54673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pic>
        <p:nvPicPr>
          <p:cNvPr id="11" name="Picture 4">
            <a:hlinkClick r:id="rId3" action="ppaction://hlinksldjump"/>
            <a:extLst>
              <a:ext uri="{FF2B5EF4-FFF2-40B4-BE49-F238E27FC236}">
                <a16:creationId xmlns:a16="http://schemas.microsoft.com/office/drawing/2014/main" xmlns="" id="{8E634942-EB6E-47DD-A74A-095B2133AEB4}"/>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a16="http://schemas.microsoft.com/office/drawing/2014/main" xmlns="" id="{6EE7879B-F103-4E86-A3A0-E92F585DA3DE}"/>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2</a:t>
            </a:r>
          </a:p>
        </p:txBody>
      </p:sp>
      <p:pic>
        <p:nvPicPr>
          <p:cNvPr id="27" name="Picture 3">
            <a:hlinkClick r:id="rId2"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2" name="Table 1"/>
          <p:cNvGraphicFramePr>
            <a:graphicFrameLocks noGrp="1"/>
          </p:cNvGraphicFramePr>
          <p:nvPr>
            <p:extLst>
              <p:ext uri="{D42A27DB-BD31-4B8C-83A1-F6EECF244321}">
                <p14:modId xmlns:p14="http://schemas.microsoft.com/office/powerpoint/2010/main" val="2743129979"/>
              </p:ext>
            </p:extLst>
          </p:nvPr>
        </p:nvGraphicFramePr>
        <p:xfrm>
          <a:off x="1090612" y="1144548"/>
          <a:ext cx="6962775" cy="3518437"/>
        </p:xfrm>
        <a:graphic>
          <a:graphicData uri="http://schemas.openxmlformats.org/drawingml/2006/table">
            <a:tbl>
              <a:tblPr>
                <a:tableStyleId>{5C22544A-7EE6-4342-B048-85BDC9FD1C3A}</a:tableStyleId>
              </a:tblPr>
              <a:tblGrid>
                <a:gridCol w="584899"/>
                <a:gridCol w="6377876"/>
              </a:tblGrid>
              <a:tr h="596128">
                <a:tc>
                  <a:txBody>
                    <a:bodyPr/>
                    <a:lstStyle/>
                    <a:p>
                      <a:pPr algn="ctr">
                        <a:lnSpc>
                          <a:spcPct val="115000"/>
                        </a:lnSpc>
                        <a:spcAft>
                          <a:spcPts val="0"/>
                        </a:spcAft>
                      </a:pPr>
                      <a:r>
                        <a:rPr lang="en-US" sz="1800" b="1">
                          <a:solidFill>
                            <a:srgbClr val="7030A0"/>
                          </a:solidFill>
                          <a:effectLst/>
                        </a:rPr>
                        <a:t>1</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spcAft>
                          <a:spcPts val="0"/>
                        </a:spcAft>
                      </a:pPr>
                      <a:r>
                        <a:rPr lang="en-US" sz="1800">
                          <a:effectLst/>
                        </a:rPr>
                        <a:t>Đây là thí nghiệm về hiện tượng gì?</a:t>
                      </a:r>
                      <a:endParaRPr lang="en-US" sz="2000">
                        <a:effectLst/>
                        <a:latin typeface="VNI-Times"/>
                        <a:ea typeface="Times New Roman"/>
                        <a:cs typeface="Times New Roman"/>
                      </a:endParaRPr>
                    </a:p>
                  </a:txBody>
                  <a:tcPr marL="68580" marR="68580" marT="0" marB="0" anchor="ctr"/>
                </a:tc>
              </a:tr>
              <a:tr h="1248399">
                <a:tc>
                  <a:txBody>
                    <a:bodyPr/>
                    <a:lstStyle/>
                    <a:p>
                      <a:pPr algn="ctr">
                        <a:lnSpc>
                          <a:spcPct val="115000"/>
                        </a:lnSpc>
                        <a:spcAft>
                          <a:spcPts val="0"/>
                        </a:spcAft>
                      </a:pPr>
                      <a:r>
                        <a:rPr lang="en-US" sz="1800" b="1">
                          <a:solidFill>
                            <a:srgbClr val="7030A0"/>
                          </a:solidFill>
                          <a:effectLst/>
                        </a:rPr>
                        <a:t>2</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Xác định cường độ dòng điện cực đại, tần số góc, tần số, chu kì, pha ban đầu  từ biểu thức cường độ dòng điện: </a:t>
                      </a:r>
                    </a:p>
                    <a:p>
                      <a:pPr>
                        <a:lnSpc>
                          <a:spcPct val="115000"/>
                        </a:lnSpc>
                        <a:spcAft>
                          <a:spcPts val="0"/>
                        </a:spcAft>
                      </a:pPr>
                      <a:r>
                        <a:rPr lang="en-US" sz="1800">
                          <a:effectLst/>
                        </a:rPr>
                        <a:t> </a:t>
                      </a:r>
                      <a:r>
                        <a:rPr lang="en-US" sz="1800" i="1">
                          <a:effectLst/>
                          <a:latin typeface="Times New Roman" pitchFamily="18" charset="0"/>
                          <a:cs typeface="Times New Roman" pitchFamily="18" charset="0"/>
                        </a:rPr>
                        <a:t>i = 40 cos( 26𝛑 t </a:t>
                      </a:r>
                      <a:r>
                        <a:rPr lang="en-US" sz="1800" i="1" smtClean="0">
                          <a:effectLst/>
                          <a:latin typeface="Times New Roman" pitchFamily="18" charset="0"/>
                          <a:cs typeface="Times New Roman" pitchFamily="18" charset="0"/>
                          <a:sym typeface="Symbol"/>
                        </a:rPr>
                        <a:t></a:t>
                      </a:r>
                      <a:r>
                        <a:rPr lang="en-US" sz="1800" i="1" smtClean="0">
                          <a:effectLst/>
                          <a:latin typeface="Times New Roman" pitchFamily="18" charset="0"/>
                          <a:cs typeface="Times New Roman" pitchFamily="18" charset="0"/>
                        </a:rPr>
                        <a:t>  𝛑 </a:t>
                      </a:r>
                      <a:r>
                        <a:rPr lang="en-US" sz="1800" i="1">
                          <a:effectLst/>
                          <a:latin typeface="Times New Roman" pitchFamily="18" charset="0"/>
                          <a:cs typeface="Times New Roman" pitchFamily="18" charset="0"/>
                        </a:rPr>
                        <a:t>) (A)</a:t>
                      </a:r>
                      <a:endParaRPr lang="en-US" sz="1800" i="1">
                        <a:effectLst/>
                        <a:latin typeface="Times New Roman" pitchFamily="18" charset="0"/>
                        <a:ea typeface="Times New Roman"/>
                        <a:cs typeface="Times New Roman" pitchFamily="18" charset="0"/>
                      </a:endParaRPr>
                    </a:p>
                  </a:txBody>
                  <a:tcPr marL="68580" marR="68580" marT="0" marB="0" anchor="ctr"/>
                </a:tc>
              </a:tr>
              <a:tr h="1673910">
                <a:tc>
                  <a:txBody>
                    <a:bodyPr/>
                    <a:lstStyle/>
                    <a:p>
                      <a:pPr algn="ctr">
                        <a:lnSpc>
                          <a:spcPct val="115000"/>
                        </a:lnSpc>
                        <a:spcAft>
                          <a:spcPts val="0"/>
                        </a:spcAft>
                      </a:pPr>
                      <a:r>
                        <a:rPr lang="en-US" sz="1800" b="1">
                          <a:solidFill>
                            <a:srgbClr val="7030A0"/>
                          </a:solidFill>
                          <a:effectLst/>
                        </a:rPr>
                        <a:t>3</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Đoạn mạch RLC nối tiếp gồm điện trở 80 𝛀, cảm kháng 100 𝛀, dung kháng 250 𝛀. Hãy tính: </a:t>
                      </a:r>
                    </a:p>
                    <a:p>
                      <a:pPr>
                        <a:lnSpc>
                          <a:spcPct val="115000"/>
                        </a:lnSpc>
                        <a:spcAft>
                          <a:spcPts val="0"/>
                        </a:spcAft>
                      </a:pPr>
                      <a:r>
                        <a:rPr lang="en-US" sz="1800">
                          <a:effectLst/>
                        </a:rPr>
                        <a:t>a/ Tổng trở của đoạn mạch?</a:t>
                      </a:r>
                    </a:p>
                    <a:p>
                      <a:pPr>
                        <a:lnSpc>
                          <a:spcPct val="115000"/>
                        </a:lnSpc>
                        <a:spcAft>
                          <a:spcPts val="0"/>
                        </a:spcAft>
                      </a:pPr>
                      <a:r>
                        <a:rPr lang="en-US" sz="1800">
                          <a:effectLst/>
                        </a:rPr>
                        <a:t>b/ Công suất tiêu thụ của đoạn mạch là bao nhiêu khi cường độ dòng điện hiệu dụng qua mạch là 1,25 A?</a:t>
                      </a:r>
                      <a:endParaRPr lang="en-US" sz="1800">
                        <a:effectLst/>
                        <a:latin typeface="VNI-Times"/>
                        <a:ea typeface="Times New Roman"/>
                        <a:cs typeface="Times New Roman"/>
                      </a:endParaRPr>
                    </a:p>
                  </a:txBody>
                  <a:tcPr marL="68580" marR="68580" marT="0" marB="0" anchor="ctr"/>
                </a:tc>
              </a:tr>
            </a:tbl>
          </a:graphicData>
        </a:graphic>
      </p:graphicFrame>
      <p:pic>
        <p:nvPicPr>
          <p:cNvPr id="4097" name="Picture 9"/>
          <p:cNvPicPr>
            <a:picLocks noChangeAspect="1" noChangeArrowheads="1"/>
          </p:cNvPicPr>
          <p:nvPr/>
        </p:nvPicPr>
        <p:blipFill>
          <a:blip r:embed="rId6">
            <a:lum contrast="-12000"/>
            <a:extLst>
              <a:ext uri="{28A0092B-C50C-407E-A947-70E740481C1C}">
                <a14:useLocalDpi xmlns:a14="http://schemas.microsoft.com/office/drawing/2010/main" val="0"/>
              </a:ext>
            </a:extLst>
          </a:blip>
          <a:srcRect t="13387"/>
          <a:stretch>
            <a:fillRect/>
          </a:stretch>
        </p:blipFill>
        <p:spPr bwMode="auto">
          <a:xfrm>
            <a:off x="5562600" y="553998"/>
            <a:ext cx="2807086" cy="12882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8088877"/>
      </p:ext>
    </p:extLst>
  </p:cSld>
  <p:clrMapOvr>
    <a:masterClrMapping/>
  </p:clrMapOvr>
  <p:transition advClick="0">
    <p:fad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a:extLst>
              <a:ext uri="{FF2B5EF4-FFF2-40B4-BE49-F238E27FC236}">
                <a16:creationId xmlns:a16="http://schemas.microsoft.com/office/drawing/2014/main" xmlns="" id="{956F363A-42BC-4205-B31A-6092BC3CC4F5}"/>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sp>
        <p:nvSpPr>
          <p:cNvPr id="14" name="Action Button: Return 13">
            <a:hlinkClick r:id="rId2" action="ppaction://hlinksldjump" highlightClick="1"/>
            <a:extLst>
              <a:ext uri="{FF2B5EF4-FFF2-40B4-BE49-F238E27FC236}">
                <a16:creationId xmlns:a16="http://schemas.microsoft.com/office/drawing/2014/main" xmlns="" id="{6BE27AD2-E282-451E-894D-E57F46C3AACC}"/>
              </a:ext>
            </a:extLst>
          </p:cNvPr>
          <p:cNvSpPr/>
          <p:nvPr/>
        </p:nvSpPr>
        <p:spPr>
          <a:xfrm>
            <a:off x="4668646" y="59245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pic>
        <p:nvPicPr>
          <p:cNvPr id="15" name="Picture 4">
            <a:hlinkClick r:id="rId3" action="ppaction://hlinksldjump"/>
            <a:extLst>
              <a:ext uri="{FF2B5EF4-FFF2-40B4-BE49-F238E27FC236}">
                <a16:creationId xmlns:a16="http://schemas.microsoft.com/office/drawing/2014/main" xmlns="" id="{B0F83FD5-1A92-4A1E-9671-DB3963D89674}"/>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6" name="TextBox 15">
            <a:extLst>
              <a:ext uri="{FF2B5EF4-FFF2-40B4-BE49-F238E27FC236}">
                <a16:creationId xmlns:a16="http://schemas.microsoft.com/office/drawing/2014/main" xmlns="" id="{8794F6E9-5BB2-443B-8947-FA20D1A15AD3}"/>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3</a:t>
            </a:r>
          </a:p>
        </p:txBody>
      </p:sp>
      <p:pic>
        <p:nvPicPr>
          <p:cNvPr id="8" name="Picture 3">
            <a:hlinkClick r:id="rId2"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2" name="Table 1"/>
          <p:cNvGraphicFramePr>
            <a:graphicFrameLocks noGrp="1"/>
          </p:cNvGraphicFramePr>
          <p:nvPr>
            <p:extLst>
              <p:ext uri="{D42A27DB-BD31-4B8C-83A1-F6EECF244321}">
                <p14:modId xmlns:p14="http://schemas.microsoft.com/office/powerpoint/2010/main" val="3164097672"/>
              </p:ext>
            </p:extLst>
          </p:nvPr>
        </p:nvGraphicFramePr>
        <p:xfrm>
          <a:off x="838200" y="1206460"/>
          <a:ext cx="7467599" cy="3463362"/>
        </p:xfrm>
        <a:graphic>
          <a:graphicData uri="http://schemas.openxmlformats.org/drawingml/2006/table">
            <a:tbl>
              <a:tblPr>
                <a:tableStyleId>{5C22544A-7EE6-4342-B048-85BDC9FD1C3A}</a:tableStyleId>
              </a:tblPr>
              <a:tblGrid>
                <a:gridCol w="627306"/>
                <a:gridCol w="6840293"/>
              </a:tblGrid>
              <a:tr h="829532">
                <a:tc>
                  <a:txBody>
                    <a:bodyPr/>
                    <a:lstStyle/>
                    <a:p>
                      <a:pPr algn="ctr">
                        <a:lnSpc>
                          <a:spcPct val="115000"/>
                        </a:lnSpc>
                        <a:spcAft>
                          <a:spcPts val="0"/>
                        </a:spcAft>
                      </a:pPr>
                      <a:r>
                        <a:rPr lang="en-US" sz="1800" b="1">
                          <a:solidFill>
                            <a:srgbClr val="7030A0"/>
                          </a:solidFill>
                          <a:effectLst/>
                        </a:rPr>
                        <a:t>1</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Khi ánh sáng trắng chiếu vào lăng kính thì xuất hiện hiện tượng này gọi là </a:t>
                      </a:r>
                      <a:r>
                        <a:rPr lang="en-US" sz="1800" smtClean="0">
                          <a:effectLst/>
                        </a:rPr>
                        <a:t>gì? Nêu </a:t>
                      </a:r>
                      <a:r>
                        <a:rPr lang="en-US" sz="1800">
                          <a:effectLst/>
                        </a:rPr>
                        <a:t>1 thiết bị ứng dụng của hiện tượng này. </a:t>
                      </a:r>
                      <a:endParaRPr lang="en-US" sz="1800">
                        <a:effectLst/>
                        <a:latin typeface="VNI-Times"/>
                        <a:ea typeface="Times New Roman"/>
                        <a:cs typeface="Times New Roman"/>
                      </a:endParaRPr>
                    </a:p>
                  </a:txBody>
                  <a:tcPr marL="68580" marR="68580" marT="0" marB="0" anchor="ctr"/>
                </a:tc>
              </a:tr>
              <a:tr h="829532">
                <a:tc>
                  <a:txBody>
                    <a:bodyPr/>
                    <a:lstStyle/>
                    <a:p>
                      <a:pPr algn="ctr">
                        <a:lnSpc>
                          <a:spcPct val="115000"/>
                        </a:lnSpc>
                        <a:spcAft>
                          <a:spcPts val="0"/>
                        </a:spcAft>
                      </a:pPr>
                      <a:r>
                        <a:rPr lang="en-US" sz="1800" b="1">
                          <a:solidFill>
                            <a:srgbClr val="7030A0"/>
                          </a:solidFill>
                          <a:effectLst/>
                        </a:rPr>
                        <a:t>2</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Máy biến áp có cuộn sơ cấp quấn 90 vòng và cuộn thứ cấp quấn 200 vòng là máy tăng áp hay hạ áp? </a:t>
                      </a:r>
                      <a:endParaRPr lang="en-US" sz="1800" smtClean="0">
                        <a:effectLst/>
                      </a:endParaRPr>
                    </a:p>
                    <a:p>
                      <a:pPr>
                        <a:lnSpc>
                          <a:spcPct val="115000"/>
                        </a:lnSpc>
                        <a:spcAft>
                          <a:spcPts val="0"/>
                        </a:spcAft>
                      </a:pPr>
                      <a:r>
                        <a:rPr lang="en-US" sz="1800" smtClean="0">
                          <a:effectLst/>
                        </a:rPr>
                        <a:t>Cần </a:t>
                      </a:r>
                      <a:r>
                        <a:rPr lang="en-US" sz="1800">
                          <a:effectLst/>
                        </a:rPr>
                        <a:t>đấu vào nguồn điện áp bao nhiêu để điện áp đầu ra đạt 23 V?</a:t>
                      </a:r>
                      <a:endParaRPr lang="en-US" sz="1800">
                        <a:effectLst/>
                        <a:latin typeface="VNI-Times"/>
                        <a:ea typeface="Times New Roman"/>
                        <a:cs typeface="Times New Roman"/>
                      </a:endParaRPr>
                    </a:p>
                  </a:txBody>
                  <a:tcPr marL="68580" marR="68580" marT="0" marB="0" anchor="ctr"/>
                </a:tc>
              </a:tr>
              <a:tr h="1687426">
                <a:tc>
                  <a:txBody>
                    <a:bodyPr/>
                    <a:lstStyle/>
                    <a:p>
                      <a:pPr algn="ctr">
                        <a:lnSpc>
                          <a:spcPct val="115000"/>
                        </a:lnSpc>
                        <a:spcAft>
                          <a:spcPts val="0"/>
                        </a:spcAft>
                      </a:pPr>
                      <a:r>
                        <a:rPr lang="en-US" sz="1800" b="1">
                          <a:solidFill>
                            <a:srgbClr val="7030A0"/>
                          </a:solidFill>
                          <a:effectLst/>
                        </a:rPr>
                        <a:t>3</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Đoạn mạch RLC nối tiếp gồm điện trở 11 𝛀, cảm kháng 100 𝛀, dung kháng </a:t>
                      </a:r>
                      <a:r>
                        <a:rPr lang="en-US" sz="1800" smtClean="0">
                          <a:effectLst/>
                        </a:rPr>
                        <a:t>40 </a:t>
                      </a:r>
                      <a:r>
                        <a:rPr lang="en-US" sz="1800">
                          <a:effectLst/>
                        </a:rPr>
                        <a:t>𝛀. Hãy tính: </a:t>
                      </a:r>
                    </a:p>
                    <a:p>
                      <a:pPr>
                        <a:lnSpc>
                          <a:spcPct val="115000"/>
                        </a:lnSpc>
                        <a:spcAft>
                          <a:spcPts val="0"/>
                        </a:spcAft>
                      </a:pPr>
                      <a:r>
                        <a:rPr lang="en-US" sz="1800">
                          <a:effectLst/>
                        </a:rPr>
                        <a:t>a/ Tổng trở của đoạn mạch?</a:t>
                      </a:r>
                    </a:p>
                    <a:p>
                      <a:pPr>
                        <a:lnSpc>
                          <a:spcPct val="115000"/>
                        </a:lnSpc>
                        <a:spcAft>
                          <a:spcPts val="0"/>
                        </a:spcAft>
                      </a:pPr>
                      <a:r>
                        <a:rPr lang="en-US" sz="1800">
                          <a:effectLst/>
                        </a:rPr>
                        <a:t>b/ Hiệu điện thế hiệu dụng hai đầu đoạn mạch là bao nhiêu để cường độ dòng điện hiệu dụng qua mạch là 2 A?</a:t>
                      </a:r>
                      <a:endParaRPr lang="en-US" sz="1800">
                        <a:effectLst/>
                        <a:latin typeface="VNI-Times"/>
                        <a:ea typeface="Times New Roman"/>
                        <a:cs typeface="Times New Roman"/>
                      </a:endParaRPr>
                    </a:p>
                  </a:txBody>
                  <a:tcPr marL="68580" marR="68580" marT="0" marB="0" anchor="ctr"/>
                </a:tc>
              </a:tr>
            </a:tbl>
          </a:graphicData>
        </a:graphic>
      </p:graphicFrame>
      <p:pic>
        <p:nvPicPr>
          <p:cNvPr id="3073" name="Picture 4" descr="Description: Displumw"/>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943599" y="86499"/>
            <a:ext cx="2181079" cy="12303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97197330"/>
      </p:ext>
    </p:extLst>
  </p:cSld>
  <p:clrMapOvr>
    <a:masterClrMapping/>
  </p:clrMapOvr>
  <p:transition advClick="0">
    <p:fad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xmlns="" id="{76F6F4DE-7C6E-4046-8DB6-3C88E8EF08E4}"/>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sp>
        <p:nvSpPr>
          <p:cNvPr id="10" name="Action Button: Return 9">
            <a:hlinkClick r:id="rId2" action="ppaction://hlinksldjump" highlightClick="1"/>
            <a:extLst>
              <a:ext uri="{FF2B5EF4-FFF2-40B4-BE49-F238E27FC236}">
                <a16:creationId xmlns:a16="http://schemas.microsoft.com/office/drawing/2014/main" xmlns="" id="{F5553E39-7CAC-4D9D-A2F4-901CF4F19422}"/>
              </a:ext>
            </a:extLst>
          </p:cNvPr>
          <p:cNvSpPr/>
          <p:nvPr/>
        </p:nvSpPr>
        <p:spPr>
          <a:xfrm>
            <a:off x="4822442" y="62293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pic>
        <p:nvPicPr>
          <p:cNvPr id="11" name="Picture 4">
            <a:hlinkClick r:id="rId3" action="ppaction://hlinksldjump"/>
            <a:extLst>
              <a:ext uri="{FF2B5EF4-FFF2-40B4-BE49-F238E27FC236}">
                <a16:creationId xmlns:a16="http://schemas.microsoft.com/office/drawing/2014/main" xmlns="" id="{0D79B00E-79C7-4195-A8CC-9944828F4E6B}"/>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a16="http://schemas.microsoft.com/office/drawing/2014/main" xmlns="" id="{DA8657FF-7A19-4817-AA4A-50271913E4DC}"/>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4</a:t>
            </a:r>
          </a:p>
        </p:txBody>
      </p:sp>
      <p:pic>
        <p:nvPicPr>
          <p:cNvPr id="14" name="Picture 3">
            <a:hlinkClick r:id="rId2"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2" name="Table 1"/>
          <p:cNvGraphicFramePr>
            <a:graphicFrameLocks noGrp="1"/>
          </p:cNvGraphicFramePr>
          <p:nvPr>
            <p:extLst>
              <p:ext uri="{D42A27DB-BD31-4B8C-83A1-F6EECF244321}">
                <p14:modId xmlns:p14="http://schemas.microsoft.com/office/powerpoint/2010/main" val="3837609768"/>
              </p:ext>
            </p:extLst>
          </p:nvPr>
        </p:nvGraphicFramePr>
        <p:xfrm>
          <a:off x="1090612" y="1144549"/>
          <a:ext cx="6962775" cy="3470702"/>
        </p:xfrm>
        <a:graphic>
          <a:graphicData uri="http://schemas.openxmlformats.org/drawingml/2006/table">
            <a:tbl>
              <a:tblPr>
                <a:tableStyleId>{5C22544A-7EE6-4342-B048-85BDC9FD1C3A}</a:tableStyleId>
              </a:tblPr>
              <a:tblGrid>
                <a:gridCol w="584899"/>
                <a:gridCol w="6377876"/>
              </a:tblGrid>
              <a:tr h="781836">
                <a:tc>
                  <a:txBody>
                    <a:bodyPr/>
                    <a:lstStyle/>
                    <a:p>
                      <a:pPr algn="ctr">
                        <a:lnSpc>
                          <a:spcPct val="115000"/>
                        </a:lnSpc>
                        <a:spcAft>
                          <a:spcPts val="0"/>
                        </a:spcAft>
                      </a:pPr>
                      <a:r>
                        <a:rPr lang="en-US" sz="2000" b="1">
                          <a:solidFill>
                            <a:srgbClr val="7030A0"/>
                          </a:solidFill>
                          <a:effectLst/>
                        </a:rPr>
                        <a:t>1</a:t>
                      </a:r>
                      <a:endParaRPr lang="en-US" sz="20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2000">
                          <a:effectLst/>
                        </a:rPr>
                        <a:t>Thí nghiệm trong hình về hiện tượng gì? </a:t>
                      </a:r>
                      <a:endParaRPr lang="en-US" sz="2000">
                        <a:effectLst/>
                        <a:latin typeface="VNI-Times"/>
                        <a:ea typeface="Times New Roman"/>
                        <a:cs typeface="Times New Roman"/>
                      </a:endParaRPr>
                    </a:p>
                  </a:txBody>
                  <a:tcPr marL="68580" marR="68580" marT="0" marB="0" anchor="ctr"/>
                </a:tc>
              </a:tr>
              <a:tr h="1637306">
                <a:tc>
                  <a:txBody>
                    <a:bodyPr/>
                    <a:lstStyle/>
                    <a:p>
                      <a:pPr algn="ctr">
                        <a:lnSpc>
                          <a:spcPct val="115000"/>
                        </a:lnSpc>
                        <a:spcAft>
                          <a:spcPts val="0"/>
                        </a:spcAft>
                      </a:pPr>
                      <a:r>
                        <a:rPr lang="en-US" sz="2000" b="1">
                          <a:solidFill>
                            <a:srgbClr val="7030A0"/>
                          </a:solidFill>
                          <a:effectLst/>
                        </a:rPr>
                        <a:t>2</a:t>
                      </a:r>
                      <a:endParaRPr lang="en-US" sz="20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2000">
                          <a:effectLst/>
                        </a:rPr>
                        <a:t>Xác định hiệu điện thế cực đại, tần số góc, tần số, pha ban đầu, hiệu điện thế hiệu dụng từ biểu thức hiệu điện thế: </a:t>
                      </a:r>
                    </a:p>
                    <a:p>
                      <a:pPr>
                        <a:lnSpc>
                          <a:spcPct val="115000"/>
                        </a:lnSpc>
                        <a:spcAft>
                          <a:spcPts val="0"/>
                        </a:spcAft>
                      </a:pPr>
                      <a:r>
                        <a:rPr lang="en-US" sz="2000" i="1">
                          <a:effectLst/>
                          <a:latin typeface="Times New Roman" pitchFamily="18" charset="0"/>
                          <a:cs typeface="Times New Roman" pitchFamily="18" charset="0"/>
                        </a:rPr>
                        <a:t>u = 26 cos( 2𝛑 t +  0,5𝛑 ) (V)</a:t>
                      </a:r>
                      <a:endParaRPr lang="en-US" sz="2000" i="1">
                        <a:effectLst/>
                        <a:latin typeface="Times New Roman" pitchFamily="18" charset="0"/>
                        <a:ea typeface="Times New Roman"/>
                        <a:cs typeface="Times New Roman" pitchFamily="18" charset="0"/>
                      </a:endParaRPr>
                    </a:p>
                  </a:txBody>
                  <a:tcPr marL="68580" marR="68580" marT="0" marB="0" anchor="ctr"/>
                </a:tc>
              </a:tr>
              <a:tr h="989259">
                <a:tc>
                  <a:txBody>
                    <a:bodyPr/>
                    <a:lstStyle/>
                    <a:p>
                      <a:pPr algn="ctr">
                        <a:lnSpc>
                          <a:spcPct val="115000"/>
                        </a:lnSpc>
                        <a:spcAft>
                          <a:spcPts val="0"/>
                        </a:spcAft>
                      </a:pPr>
                      <a:r>
                        <a:rPr lang="en-US" sz="2000" b="1">
                          <a:solidFill>
                            <a:srgbClr val="7030A0"/>
                          </a:solidFill>
                          <a:effectLst/>
                        </a:rPr>
                        <a:t>3</a:t>
                      </a:r>
                      <a:endParaRPr lang="en-US" sz="20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2000">
                          <a:effectLst/>
                        </a:rPr>
                        <a:t>Máy biến áp có cuộn sơ cấp quấn 4289 vòng và cuộn thứ cấp quấn 658 vòng là máy tăng áp hay hạ áp? Khi đấu vào nguồn 20 V thì điện áp đầu ra đo được bao nhiêu?</a:t>
                      </a:r>
                      <a:endParaRPr lang="en-US" sz="2000">
                        <a:effectLst/>
                        <a:latin typeface="VNI-Times"/>
                        <a:ea typeface="Times New Roman"/>
                        <a:cs typeface="Times New Roman"/>
                      </a:endParaRPr>
                    </a:p>
                  </a:txBody>
                  <a:tcPr marL="68580" marR="68580" marT="0" marB="0" anchor="ctr"/>
                </a:tc>
              </a:tr>
            </a:tbl>
          </a:graphicData>
        </a:graphic>
      </p:graphicFrame>
      <p:pic>
        <p:nvPicPr>
          <p:cNvPr id="5121" name="Picture 3" descr="Description: C:\Users\Administrator\Pictures\vl2c\giao thoa nuoc.gif"/>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943600" y="438150"/>
            <a:ext cx="2577796" cy="14509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48833931"/>
      </p:ext>
    </p:extLst>
  </p:cSld>
  <p:clrMapOvr>
    <a:masterClrMapping/>
  </p:clrMapOvr>
  <p:transition advClick="0">
    <p:fad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xmlns="" id="{3578AFD9-E7B0-4B89-BFC6-AEB43A3C5776}"/>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sp>
        <p:nvSpPr>
          <p:cNvPr id="10" name="Action Button: Return 9">
            <a:hlinkClick r:id="rId2" action="ppaction://hlinksldjump" highlightClick="1"/>
            <a:extLst>
              <a:ext uri="{FF2B5EF4-FFF2-40B4-BE49-F238E27FC236}">
                <a16:creationId xmlns:a16="http://schemas.microsoft.com/office/drawing/2014/main" xmlns="" id="{90E871CB-45C4-4208-B983-8A23DEA89B96}"/>
              </a:ext>
            </a:extLst>
          </p:cNvPr>
          <p:cNvSpPr/>
          <p:nvPr/>
        </p:nvSpPr>
        <p:spPr>
          <a:xfrm>
            <a:off x="4993892" y="72199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pic>
        <p:nvPicPr>
          <p:cNvPr id="11" name="Picture 4">
            <a:hlinkClick r:id="rId3" action="ppaction://hlinksldjump"/>
            <a:extLst>
              <a:ext uri="{FF2B5EF4-FFF2-40B4-BE49-F238E27FC236}">
                <a16:creationId xmlns:a16="http://schemas.microsoft.com/office/drawing/2014/main" xmlns="" id="{55A1E5C0-06AF-4AAD-8254-3A7935058299}"/>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a16="http://schemas.microsoft.com/office/drawing/2014/main" xmlns="" id="{B6BC1C6B-9A69-4870-A4A4-4A5C4D137196}"/>
              </a:ext>
            </a:extLst>
          </p:cNvPr>
          <p:cNvSpPr txBox="1"/>
          <p:nvPr/>
        </p:nvSpPr>
        <p:spPr>
          <a:xfrm>
            <a:off x="2667000" y="4381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5</a:t>
            </a:r>
          </a:p>
        </p:txBody>
      </p:sp>
      <p:pic>
        <p:nvPicPr>
          <p:cNvPr id="13" name="Picture 3">
            <a:hlinkClick r:id="rId2"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2" name="Table 1"/>
          <p:cNvGraphicFramePr>
            <a:graphicFrameLocks noGrp="1"/>
          </p:cNvGraphicFramePr>
          <p:nvPr>
            <p:extLst>
              <p:ext uri="{D42A27DB-BD31-4B8C-83A1-F6EECF244321}">
                <p14:modId xmlns:p14="http://schemas.microsoft.com/office/powerpoint/2010/main" val="2780178485"/>
              </p:ext>
            </p:extLst>
          </p:nvPr>
        </p:nvGraphicFramePr>
        <p:xfrm>
          <a:off x="719138" y="1122925"/>
          <a:ext cx="7291387" cy="3529201"/>
        </p:xfrm>
        <a:graphic>
          <a:graphicData uri="http://schemas.openxmlformats.org/drawingml/2006/table">
            <a:tbl>
              <a:tblPr>
                <a:tableStyleId>{5C22544A-7EE6-4342-B048-85BDC9FD1C3A}</a:tableStyleId>
              </a:tblPr>
              <a:tblGrid>
                <a:gridCol w="533400"/>
                <a:gridCol w="6757987"/>
              </a:tblGrid>
              <a:tr h="613419">
                <a:tc>
                  <a:txBody>
                    <a:bodyPr/>
                    <a:lstStyle/>
                    <a:p>
                      <a:pPr algn="ctr">
                        <a:lnSpc>
                          <a:spcPct val="115000"/>
                        </a:lnSpc>
                        <a:spcAft>
                          <a:spcPts val="0"/>
                        </a:spcAft>
                      </a:pPr>
                      <a:r>
                        <a:rPr lang="en-US" sz="1800" b="1">
                          <a:solidFill>
                            <a:srgbClr val="7030A0"/>
                          </a:solidFill>
                          <a:effectLst/>
                        </a:rPr>
                        <a:t>1</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spcAft>
                          <a:spcPts val="0"/>
                        </a:spcAft>
                      </a:pPr>
                      <a:r>
                        <a:rPr lang="en-US" sz="1800" smtClean="0">
                          <a:effectLst/>
                        </a:rPr>
                        <a:t>Hiện </a:t>
                      </a:r>
                      <a:r>
                        <a:rPr lang="en-US" sz="1800">
                          <a:effectLst/>
                        </a:rPr>
                        <a:t>tượng ảo ảnh nhìn như có nước trên mặt </a:t>
                      </a:r>
                      <a:r>
                        <a:rPr lang="en-US" sz="1800" smtClean="0">
                          <a:effectLst/>
                        </a:rPr>
                        <a:t>đường </a:t>
                      </a:r>
                    </a:p>
                    <a:p>
                      <a:pPr>
                        <a:spcAft>
                          <a:spcPts val="0"/>
                        </a:spcAft>
                      </a:pPr>
                      <a:r>
                        <a:rPr lang="en-US" sz="1800" smtClean="0">
                          <a:effectLst/>
                        </a:rPr>
                        <a:t>giữa </a:t>
                      </a:r>
                      <a:r>
                        <a:rPr lang="en-US" sz="1800">
                          <a:effectLst/>
                        </a:rPr>
                        <a:t>trưa nắng nóng là do hiện tượng gì tạo nên?</a:t>
                      </a:r>
                    </a:p>
                    <a:p>
                      <a:pPr>
                        <a:spcAft>
                          <a:spcPts val="0"/>
                        </a:spcAft>
                      </a:pPr>
                      <a:r>
                        <a:rPr lang="en-US" sz="1800">
                          <a:effectLst/>
                        </a:rPr>
                        <a:t>Hãy nêu 1 thiết bị ứng dụng của hiện tượng.</a:t>
                      </a:r>
                      <a:endParaRPr lang="en-US" sz="1800">
                        <a:effectLst/>
                        <a:latin typeface="VNI-Times"/>
                        <a:ea typeface="Times New Roman"/>
                        <a:cs typeface="Times New Roman"/>
                      </a:endParaRPr>
                    </a:p>
                  </a:txBody>
                  <a:tcPr marL="68580" marR="68580" marT="0" marB="0" anchor="ctr"/>
                </a:tc>
              </a:tr>
              <a:tr h="1128901">
                <a:tc>
                  <a:txBody>
                    <a:bodyPr/>
                    <a:lstStyle/>
                    <a:p>
                      <a:pPr algn="ctr">
                        <a:lnSpc>
                          <a:spcPct val="115000"/>
                        </a:lnSpc>
                        <a:spcAft>
                          <a:spcPts val="0"/>
                        </a:spcAft>
                      </a:pPr>
                      <a:r>
                        <a:rPr lang="en-US" sz="1800" b="1">
                          <a:solidFill>
                            <a:srgbClr val="7030A0"/>
                          </a:solidFill>
                          <a:effectLst/>
                        </a:rPr>
                        <a:t>2</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Máy biến áp có cuộn sơ cấp quấn 287 vòng thì để biến đổi điện áp từ 10 V thành 38 V thì cuộn thứ cấp cần quấn bao nhiêu vòng? </a:t>
                      </a:r>
                    </a:p>
                    <a:p>
                      <a:pPr>
                        <a:lnSpc>
                          <a:spcPct val="115000"/>
                        </a:lnSpc>
                        <a:spcAft>
                          <a:spcPts val="0"/>
                        </a:spcAft>
                      </a:pPr>
                      <a:r>
                        <a:rPr lang="en-US" sz="1800">
                          <a:effectLst/>
                        </a:rPr>
                        <a:t>Đây là máy tăng áp hay hạ áp?</a:t>
                      </a:r>
                      <a:endParaRPr lang="en-US" sz="1800">
                        <a:effectLst/>
                        <a:latin typeface="VNI-Times"/>
                        <a:ea typeface="Times New Roman"/>
                        <a:cs typeface="Times New Roman"/>
                      </a:endParaRPr>
                    </a:p>
                  </a:txBody>
                  <a:tcPr marL="68580" marR="68580" marT="0" marB="0" anchor="ctr"/>
                </a:tc>
              </a:tr>
              <a:tr h="1513682">
                <a:tc>
                  <a:txBody>
                    <a:bodyPr/>
                    <a:lstStyle/>
                    <a:p>
                      <a:pPr algn="ctr">
                        <a:lnSpc>
                          <a:spcPct val="115000"/>
                        </a:lnSpc>
                        <a:spcAft>
                          <a:spcPts val="0"/>
                        </a:spcAft>
                      </a:pPr>
                      <a:r>
                        <a:rPr lang="en-US" sz="1800" b="1">
                          <a:solidFill>
                            <a:srgbClr val="7030A0"/>
                          </a:solidFill>
                          <a:effectLst/>
                        </a:rPr>
                        <a:t>3</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Đoạn mạch RLC nối tiếp gồm điện trở 120 𝛀, cảm kháng 100 𝛀, dung kháng 50 𝛀. Hãy tính: </a:t>
                      </a:r>
                    </a:p>
                    <a:p>
                      <a:pPr>
                        <a:lnSpc>
                          <a:spcPct val="115000"/>
                        </a:lnSpc>
                        <a:spcAft>
                          <a:spcPts val="0"/>
                        </a:spcAft>
                      </a:pPr>
                      <a:r>
                        <a:rPr lang="en-US" sz="1800">
                          <a:effectLst/>
                        </a:rPr>
                        <a:t>a/ Tổng trở của đoạn mạch?</a:t>
                      </a:r>
                    </a:p>
                    <a:p>
                      <a:pPr>
                        <a:lnSpc>
                          <a:spcPct val="115000"/>
                        </a:lnSpc>
                        <a:spcAft>
                          <a:spcPts val="0"/>
                        </a:spcAft>
                      </a:pPr>
                      <a:r>
                        <a:rPr lang="en-US" sz="1800">
                          <a:effectLst/>
                        </a:rPr>
                        <a:t>b/ Công suất tiêu thụ của đoạn mạch là bao nhiêu khi cường độ dòng điện hiệu dụng qua mạch là 2 A?</a:t>
                      </a:r>
                      <a:endParaRPr lang="en-US" sz="1800">
                        <a:effectLst/>
                        <a:latin typeface="VNI-Times"/>
                        <a:ea typeface="Times New Roman"/>
                        <a:cs typeface="Times New Roman"/>
                      </a:endParaRPr>
                    </a:p>
                  </a:txBody>
                  <a:tcPr marL="68580" marR="68580" marT="0" marB="0" anchor="ctr"/>
                </a:tc>
              </a:tr>
            </a:tbl>
          </a:graphicData>
        </a:graphic>
      </p:graphicFrame>
      <p:pic>
        <p:nvPicPr>
          <p:cNvPr id="1027" name="Picture 2" descr="Description: C:\Users\Administrator\Pictures\vl2c\pxtp.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324600" y="665897"/>
            <a:ext cx="2510952" cy="1333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72126960"/>
      </p:ext>
    </p:extLst>
  </p:cSld>
  <p:clrMapOvr>
    <a:masterClrMapping/>
  </p:clrMapOvr>
  <p:transition advClick="0">
    <p:fad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xmlns="" id="{D01B9F5D-AD7C-4637-A300-07A8649A7F13}"/>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sp>
        <p:nvSpPr>
          <p:cNvPr id="10" name="Action Button: Return 9">
            <a:hlinkClick r:id="rId2" action="ppaction://hlinksldjump" highlightClick="1"/>
            <a:extLst>
              <a:ext uri="{FF2B5EF4-FFF2-40B4-BE49-F238E27FC236}">
                <a16:creationId xmlns:a16="http://schemas.microsoft.com/office/drawing/2014/main" xmlns="" id="{A24B88D8-F4A8-4AC4-A0C6-5D35F315F267}"/>
              </a:ext>
            </a:extLst>
          </p:cNvPr>
          <p:cNvSpPr/>
          <p:nvPr/>
        </p:nvSpPr>
        <p:spPr>
          <a:xfrm>
            <a:off x="4897246" y="68389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pic>
        <p:nvPicPr>
          <p:cNvPr id="11" name="Picture 4">
            <a:hlinkClick r:id="rId3" action="ppaction://hlinksldjump"/>
            <a:extLst>
              <a:ext uri="{FF2B5EF4-FFF2-40B4-BE49-F238E27FC236}">
                <a16:creationId xmlns:a16="http://schemas.microsoft.com/office/drawing/2014/main" xmlns="" id="{166131FA-ACB0-4029-B362-D1E97E91F12B}"/>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a16="http://schemas.microsoft.com/office/drawing/2014/main" xmlns="" id="{2D1259C2-B997-487D-88E5-D223AED12242}"/>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6</a:t>
            </a:r>
          </a:p>
        </p:txBody>
      </p:sp>
      <p:pic>
        <p:nvPicPr>
          <p:cNvPr id="8" name="Picture 3">
            <a:hlinkClick r:id="rId2"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2" name="Table 1"/>
          <p:cNvGraphicFramePr>
            <a:graphicFrameLocks noGrp="1"/>
          </p:cNvGraphicFramePr>
          <p:nvPr>
            <p:extLst>
              <p:ext uri="{D42A27DB-BD31-4B8C-83A1-F6EECF244321}">
                <p14:modId xmlns:p14="http://schemas.microsoft.com/office/powerpoint/2010/main" val="3728061860"/>
              </p:ext>
            </p:extLst>
          </p:nvPr>
        </p:nvGraphicFramePr>
        <p:xfrm>
          <a:off x="1090612" y="1047751"/>
          <a:ext cx="6962775" cy="3662548"/>
        </p:xfrm>
        <a:graphic>
          <a:graphicData uri="http://schemas.openxmlformats.org/drawingml/2006/table">
            <a:tbl>
              <a:tblPr>
                <a:tableStyleId>{5C22544A-7EE6-4342-B048-85BDC9FD1C3A}</a:tableStyleId>
              </a:tblPr>
              <a:tblGrid>
                <a:gridCol w="584899"/>
                <a:gridCol w="6377876"/>
              </a:tblGrid>
              <a:tr h="1027903">
                <a:tc>
                  <a:txBody>
                    <a:bodyPr/>
                    <a:lstStyle/>
                    <a:p>
                      <a:pPr algn="ctr">
                        <a:lnSpc>
                          <a:spcPct val="115000"/>
                        </a:lnSpc>
                        <a:spcAft>
                          <a:spcPts val="0"/>
                        </a:spcAft>
                      </a:pPr>
                      <a:r>
                        <a:rPr lang="en-US" sz="2000" b="1">
                          <a:solidFill>
                            <a:srgbClr val="7030A0"/>
                          </a:solidFill>
                          <a:effectLst/>
                        </a:rPr>
                        <a:t>1</a:t>
                      </a:r>
                      <a:endParaRPr lang="en-US" sz="20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2000">
                          <a:effectLst/>
                        </a:rPr>
                        <a:t>Hiện tượng mắt không thể nhìn rõ những </a:t>
                      </a:r>
                      <a:r>
                        <a:rPr lang="en-US" sz="2000" smtClean="0">
                          <a:effectLst/>
                        </a:rPr>
                        <a:t/>
                      </a:r>
                      <a:br>
                        <a:rPr lang="en-US" sz="2000" smtClean="0">
                          <a:effectLst/>
                        </a:rPr>
                      </a:br>
                      <a:r>
                        <a:rPr lang="en-US" sz="2000" smtClean="0">
                          <a:effectLst/>
                        </a:rPr>
                        <a:t>vật </a:t>
                      </a:r>
                      <a:r>
                        <a:rPr lang="en-US" sz="2000">
                          <a:effectLst/>
                        </a:rPr>
                        <a:t>ở xa như mắt thường là mắt bị tật gì?</a:t>
                      </a:r>
                    </a:p>
                    <a:p>
                      <a:pPr>
                        <a:lnSpc>
                          <a:spcPct val="115000"/>
                        </a:lnSpc>
                        <a:spcAft>
                          <a:spcPts val="0"/>
                        </a:spcAft>
                      </a:pPr>
                      <a:r>
                        <a:rPr lang="en-US" sz="2000">
                          <a:effectLst/>
                        </a:rPr>
                        <a:t>Đeo loại kính gì để nhìn rõ? </a:t>
                      </a:r>
                      <a:endParaRPr lang="en-US" sz="2000">
                        <a:effectLst/>
                        <a:latin typeface="VNI-Times"/>
                        <a:ea typeface="Times New Roman"/>
                        <a:cs typeface="Times New Roman"/>
                      </a:endParaRPr>
                    </a:p>
                  </a:txBody>
                  <a:tcPr marL="68580" marR="68580" marT="0" marB="0" anchor="ctr"/>
                </a:tc>
              </a:tr>
              <a:tr h="1559428">
                <a:tc>
                  <a:txBody>
                    <a:bodyPr/>
                    <a:lstStyle/>
                    <a:p>
                      <a:pPr algn="ctr">
                        <a:lnSpc>
                          <a:spcPct val="115000"/>
                        </a:lnSpc>
                        <a:spcAft>
                          <a:spcPts val="0"/>
                        </a:spcAft>
                      </a:pPr>
                      <a:r>
                        <a:rPr lang="en-US" sz="2000" b="1">
                          <a:solidFill>
                            <a:srgbClr val="7030A0"/>
                          </a:solidFill>
                          <a:effectLst/>
                        </a:rPr>
                        <a:t>2</a:t>
                      </a:r>
                      <a:endParaRPr lang="en-US" sz="20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2000">
                          <a:effectLst/>
                        </a:rPr>
                        <a:t>Xác định cường độ dòng điện cực đại, tần số góc, pha ban đầu, cường độ dòng điện hiệu dụng từ biểu thức cường độ dòng điện: </a:t>
                      </a:r>
                      <a:r>
                        <a:rPr lang="en-US" sz="2000" smtClean="0">
                          <a:effectLst/>
                        </a:rPr>
                        <a:t>   </a:t>
                      </a:r>
                      <a:r>
                        <a:rPr lang="en-US" sz="2000" i="1">
                          <a:effectLst/>
                          <a:latin typeface="Times New Roman" pitchFamily="18" charset="0"/>
                          <a:cs typeface="Times New Roman" pitchFamily="18" charset="0"/>
                        </a:rPr>
                        <a:t>i = 28 cos( 2𝛑t +  0,3𝛑) (A)</a:t>
                      </a:r>
                      <a:endParaRPr lang="en-US" sz="2000" i="1">
                        <a:effectLst/>
                        <a:latin typeface="Times New Roman" pitchFamily="18" charset="0"/>
                        <a:ea typeface="Times New Roman"/>
                        <a:cs typeface="Times New Roman" pitchFamily="18" charset="0"/>
                      </a:endParaRPr>
                    </a:p>
                  </a:txBody>
                  <a:tcPr marL="68580" marR="68580" marT="0" marB="0" anchor="ctr"/>
                </a:tc>
              </a:tr>
              <a:tr h="1027903">
                <a:tc>
                  <a:txBody>
                    <a:bodyPr/>
                    <a:lstStyle/>
                    <a:p>
                      <a:pPr algn="ctr">
                        <a:lnSpc>
                          <a:spcPct val="115000"/>
                        </a:lnSpc>
                        <a:spcAft>
                          <a:spcPts val="0"/>
                        </a:spcAft>
                      </a:pPr>
                      <a:r>
                        <a:rPr lang="en-US" sz="2000" b="1">
                          <a:solidFill>
                            <a:srgbClr val="7030A0"/>
                          </a:solidFill>
                          <a:effectLst/>
                        </a:rPr>
                        <a:t>3</a:t>
                      </a:r>
                      <a:endParaRPr lang="en-US" sz="20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2000">
                          <a:effectLst/>
                        </a:rPr>
                        <a:t>Máy biến áp có cuộn sơ cấp quấn 450 vòng thì để biến đổi điện áp từ 246 V thành 23 V thì cuộn thứ cấp cần quấn bao nhiêu vòng? Đây là máy tăng áp hay hạ áp?</a:t>
                      </a:r>
                      <a:endParaRPr lang="en-US" sz="2000">
                        <a:effectLst/>
                        <a:latin typeface="VNI-Times"/>
                        <a:ea typeface="Times New Roman"/>
                        <a:cs typeface="Times New Roman"/>
                      </a:endParaRPr>
                    </a:p>
                  </a:txBody>
                  <a:tcPr marL="68580" marR="68580" marT="0" marB="0" anchor="ctr"/>
                </a:tc>
              </a:tr>
            </a:tbl>
          </a:graphicData>
        </a:graphic>
      </p:graphicFrame>
      <p:pic>
        <p:nvPicPr>
          <p:cNvPr id="6145" name="Picture 4" descr="Description: C:\Users\Administrator\Pictures\vl2c\canthi.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125765" y="655598"/>
            <a:ext cx="2484835" cy="140807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96550710"/>
      </p:ext>
    </p:extLst>
  </p:cSld>
  <p:clrMapOvr>
    <a:masterClrMapping/>
  </p:clrMapOvr>
  <p:transition advClick="0">
    <p:fad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xmlns="" id="{90602930-3944-478B-98C8-26F21B1EA076}"/>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sp>
        <p:nvSpPr>
          <p:cNvPr id="10" name="Action Button: Return 9">
            <a:hlinkClick r:id="rId3" action="ppaction://hlinksldjump" highlightClick="1"/>
            <a:extLst>
              <a:ext uri="{FF2B5EF4-FFF2-40B4-BE49-F238E27FC236}">
                <a16:creationId xmlns:a16="http://schemas.microsoft.com/office/drawing/2014/main" xmlns="" id="{DC392318-268D-47A7-9E90-35A2B9ED2550}"/>
              </a:ext>
            </a:extLst>
          </p:cNvPr>
          <p:cNvSpPr/>
          <p:nvPr/>
        </p:nvSpPr>
        <p:spPr>
          <a:xfrm>
            <a:off x="4860542" y="63055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pic>
        <p:nvPicPr>
          <p:cNvPr id="11" name="Picture 4">
            <a:hlinkClick r:id="rId4" action="ppaction://hlinksldjump"/>
            <a:extLst>
              <a:ext uri="{FF2B5EF4-FFF2-40B4-BE49-F238E27FC236}">
                <a16:creationId xmlns:a16="http://schemas.microsoft.com/office/drawing/2014/main" xmlns="" id="{5A089FF9-9B77-49CB-85D0-913F857627BD}"/>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a16="http://schemas.microsoft.com/office/drawing/2014/main" xmlns="" id="{9381D23F-DBDA-42EC-A358-CFB7129801EE}"/>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7</a:t>
            </a:r>
          </a:p>
        </p:txBody>
      </p:sp>
      <p:pic>
        <p:nvPicPr>
          <p:cNvPr id="8" name="Picture 3">
            <a:hlinkClick r:id="rId3" action="ppaction://hlinksldjump"/>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2" name="Table 1"/>
          <p:cNvGraphicFramePr>
            <a:graphicFrameLocks noGrp="1"/>
          </p:cNvGraphicFramePr>
          <p:nvPr>
            <p:extLst>
              <p:ext uri="{D42A27DB-BD31-4B8C-83A1-F6EECF244321}">
                <p14:modId xmlns:p14="http://schemas.microsoft.com/office/powerpoint/2010/main" val="2922452902"/>
              </p:ext>
            </p:extLst>
          </p:nvPr>
        </p:nvGraphicFramePr>
        <p:xfrm>
          <a:off x="1090612" y="1352550"/>
          <a:ext cx="6962775" cy="3333750"/>
        </p:xfrm>
        <a:graphic>
          <a:graphicData uri="http://schemas.openxmlformats.org/drawingml/2006/table">
            <a:tbl>
              <a:tblPr>
                <a:tableStyleId>{5C22544A-7EE6-4342-B048-85BDC9FD1C3A}</a:tableStyleId>
              </a:tblPr>
              <a:tblGrid>
                <a:gridCol w="584899"/>
                <a:gridCol w="6377876"/>
              </a:tblGrid>
              <a:tr h="745043">
                <a:tc>
                  <a:txBody>
                    <a:bodyPr/>
                    <a:lstStyle/>
                    <a:p>
                      <a:pPr algn="ctr">
                        <a:lnSpc>
                          <a:spcPct val="115000"/>
                        </a:lnSpc>
                        <a:spcAft>
                          <a:spcPts val="0"/>
                        </a:spcAft>
                      </a:pPr>
                      <a:r>
                        <a:rPr lang="en-US" sz="1800" b="1">
                          <a:solidFill>
                            <a:srgbClr val="7030A0"/>
                          </a:solidFill>
                          <a:effectLst/>
                        </a:rPr>
                        <a:t>1</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Hiện tượng electron bật ra khỏi kim loại </a:t>
                      </a:r>
                      <a:endParaRPr lang="en-US" sz="1800" smtClean="0">
                        <a:effectLst/>
                      </a:endParaRPr>
                    </a:p>
                    <a:p>
                      <a:pPr>
                        <a:lnSpc>
                          <a:spcPct val="115000"/>
                        </a:lnSpc>
                        <a:spcAft>
                          <a:spcPts val="0"/>
                        </a:spcAft>
                      </a:pPr>
                      <a:r>
                        <a:rPr lang="en-US" sz="1800" smtClean="0">
                          <a:effectLst/>
                        </a:rPr>
                        <a:t>khi </a:t>
                      </a:r>
                      <a:r>
                        <a:rPr lang="en-US" sz="1800">
                          <a:effectLst/>
                        </a:rPr>
                        <a:t>có ánh sáng thích hợp chiếu vào gọi là hiện tượng gì? </a:t>
                      </a:r>
                      <a:endParaRPr lang="en-US" sz="1800">
                        <a:effectLst/>
                        <a:latin typeface="VNI-Times"/>
                        <a:ea typeface="Times New Roman"/>
                        <a:cs typeface="Times New Roman"/>
                      </a:endParaRPr>
                    </a:p>
                  </a:txBody>
                  <a:tcPr marL="68580" marR="68580" marT="0" marB="0" anchor="ctr"/>
                </a:tc>
              </a:tr>
              <a:tr h="1028450">
                <a:tc>
                  <a:txBody>
                    <a:bodyPr/>
                    <a:lstStyle/>
                    <a:p>
                      <a:pPr algn="ctr">
                        <a:lnSpc>
                          <a:spcPct val="115000"/>
                        </a:lnSpc>
                        <a:spcAft>
                          <a:spcPts val="0"/>
                        </a:spcAft>
                      </a:pPr>
                      <a:r>
                        <a:rPr lang="en-US" sz="1800" b="1">
                          <a:solidFill>
                            <a:srgbClr val="7030A0"/>
                          </a:solidFill>
                          <a:effectLst/>
                        </a:rPr>
                        <a:t>2</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vi-VN" sz="1800" smtClean="0">
                          <a:effectLst/>
                        </a:rPr>
                        <a:t>Xác định hiệu điện thế cực đại, tần số góc, tần số, pha ban đầu, hiệu điện thế hiệu dụng từ biểu thức hiệu điện thế: </a:t>
                      </a:r>
                    </a:p>
                    <a:p>
                      <a:pPr>
                        <a:lnSpc>
                          <a:spcPct val="115000"/>
                        </a:lnSpc>
                        <a:spcAft>
                          <a:spcPts val="0"/>
                        </a:spcAft>
                      </a:pPr>
                      <a:r>
                        <a:rPr lang="vi-VN" sz="1800" smtClean="0">
                          <a:effectLst/>
                        </a:rPr>
                        <a:t>u = 26 cos( 2</a:t>
                      </a:r>
                      <a:r>
                        <a:rPr lang="en-US" sz="1800" smtClean="0">
                          <a:effectLst/>
                        </a:rPr>
                        <a:t>𝛑 </a:t>
                      </a:r>
                      <a:r>
                        <a:rPr lang="vi-VN" sz="1800" smtClean="0">
                          <a:effectLst/>
                        </a:rPr>
                        <a:t>t </a:t>
                      </a:r>
                      <a:r>
                        <a:rPr lang="vi-VN" sz="1800" smtClean="0">
                          <a:effectLst/>
                          <a:sym typeface="Symbol"/>
                        </a:rPr>
                        <a:t></a:t>
                      </a:r>
                      <a:r>
                        <a:rPr lang="vi-VN" sz="1800" smtClean="0">
                          <a:effectLst/>
                        </a:rPr>
                        <a:t> </a:t>
                      </a:r>
                      <a:r>
                        <a:rPr lang="en-US" sz="1800" smtClean="0">
                          <a:effectLst/>
                        </a:rPr>
                        <a:t>12</a:t>
                      </a:r>
                      <a:r>
                        <a:rPr lang="vi-VN" sz="1800" smtClean="0">
                          <a:effectLst/>
                        </a:rPr>
                        <a:t> ) (V)</a:t>
                      </a:r>
                      <a:endParaRPr lang="vi-VN" sz="1800">
                        <a:effectLst/>
                      </a:endParaRPr>
                    </a:p>
                  </a:txBody>
                  <a:tcPr marL="68580" marR="68580" marT="0" marB="0" anchor="ctr"/>
                </a:tc>
              </a:tr>
              <a:tr h="1560257">
                <a:tc>
                  <a:txBody>
                    <a:bodyPr/>
                    <a:lstStyle/>
                    <a:p>
                      <a:pPr algn="ctr">
                        <a:lnSpc>
                          <a:spcPct val="115000"/>
                        </a:lnSpc>
                        <a:spcAft>
                          <a:spcPts val="0"/>
                        </a:spcAft>
                      </a:pPr>
                      <a:r>
                        <a:rPr lang="en-US" sz="1800" b="1">
                          <a:solidFill>
                            <a:srgbClr val="7030A0"/>
                          </a:solidFill>
                          <a:effectLst/>
                        </a:rPr>
                        <a:t>3</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Đoạn mạch RLC nối tiếp gồm điện trở 12 𝛀, cảm kháng 40 𝛀, dung kháng 5 𝛀. Hãy tính: </a:t>
                      </a:r>
                    </a:p>
                    <a:p>
                      <a:pPr>
                        <a:lnSpc>
                          <a:spcPct val="115000"/>
                        </a:lnSpc>
                        <a:spcAft>
                          <a:spcPts val="0"/>
                        </a:spcAft>
                      </a:pPr>
                      <a:r>
                        <a:rPr lang="en-US" sz="1800">
                          <a:effectLst/>
                        </a:rPr>
                        <a:t>a/ Tổng trở của đoạn mạch?</a:t>
                      </a:r>
                    </a:p>
                    <a:p>
                      <a:pPr>
                        <a:lnSpc>
                          <a:spcPct val="115000"/>
                        </a:lnSpc>
                        <a:spcAft>
                          <a:spcPts val="0"/>
                        </a:spcAft>
                      </a:pPr>
                      <a:r>
                        <a:rPr lang="en-US" sz="1800">
                          <a:effectLst/>
                        </a:rPr>
                        <a:t>b/ Hệ số công suất?</a:t>
                      </a:r>
                      <a:endParaRPr lang="en-US" sz="1800">
                        <a:effectLst/>
                        <a:latin typeface="VNI-Times"/>
                        <a:ea typeface="Times New Roman"/>
                        <a:cs typeface="Times New Roman"/>
                      </a:endParaRPr>
                    </a:p>
                  </a:txBody>
                  <a:tcPr marL="68580" marR="68580" marT="0" marB="0" anchor="ctr"/>
                </a:tc>
              </a:tr>
            </a:tbl>
          </a:graphicData>
        </a:graphic>
      </p:graphicFrame>
      <p:pic>
        <p:nvPicPr>
          <p:cNvPr id="7170" name="Picture 2" descr="C:\Users\Administrator\Pictures\vl2c\240px-Photoelectric_effect_in_a_solid_-_diagram.svg.pn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248400" y="-19050"/>
            <a:ext cx="1841500" cy="1841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16888144"/>
      </p:ext>
    </p:extLst>
  </p:cSld>
  <p:clrMapOvr>
    <a:masterClrMapping/>
  </p:clrMapOvr>
  <p:transition advClick="0">
    <p:fad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xmlns="" id="{46A2CF9B-C556-41FE-B0D2-51E6EBE34D29}"/>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sp>
        <p:nvSpPr>
          <p:cNvPr id="10" name="Action Button: Return 9">
            <a:hlinkClick r:id="rId2" action="ppaction://hlinksldjump" highlightClick="1"/>
            <a:extLst>
              <a:ext uri="{FF2B5EF4-FFF2-40B4-BE49-F238E27FC236}">
                <a16:creationId xmlns:a16="http://schemas.microsoft.com/office/drawing/2014/main" xmlns="" id="{47177924-53D1-48C2-BC12-54636FF51833}"/>
              </a:ext>
            </a:extLst>
          </p:cNvPr>
          <p:cNvSpPr/>
          <p:nvPr/>
        </p:nvSpPr>
        <p:spPr>
          <a:xfrm>
            <a:off x="4475355" y="70675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pic>
        <p:nvPicPr>
          <p:cNvPr id="11" name="Picture 4">
            <a:hlinkClick r:id="rId3" action="ppaction://hlinksldjump"/>
            <a:extLst>
              <a:ext uri="{FF2B5EF4-FFF2-40B4-BE49-F238E27FC236}">
                <a16:creationId xmlns:a16="http://schemas.microsoft.com/office/drawing/2014/main" xmlns="" id="{64DBECDF-3470-465E-88A6-8ED87B482EF2}"/>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a16="http://schemas.microsoft.com/office/drawing/2014/main" xmlns="" id="{BB05C87D-ECF0-4E6B-A71C-ACA76BF68271}"/>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8</a:t>
            </a:r>
          </a:p>
        </p:txBody>
      </p:sp>
      <p:pic>
        <p:nvPicPr>
          <p:cNvPr id="6" name="Picture 3">
            <a:hlinkClick r:id="rId2"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2" name="Table 1"/>
          <p:cNvGraphicFramePr>
            <a:graphicFrameLocks noGrp="1"/>
          </p:cNvGraphicFramePr>
          <p:nvPr>
            <p:extLst>
              <p:ext uri="{D42A27DB-BD31-4B8C-83A1-F6EECF244321}">
                <p14:modId xmlns:p14="http://schemas.microsoft.com/office/powerpoint/2010/main" val="3560921616"/>
              </p:ext>
            </p:extLst>
          </p:nvPr>
        </p:nvGraphicFramePr>
        <p:xfrm>
          <a:off x="1172561" y="1581150"/>
          <a:ext cx="7062787" cy="2962920"/>
        </p:xfrm>
        <a:graphic>
          <a:graphicData uri="http://schemas.openxmlformats.org/drawingml/2006/table">
            <a:tbl>
              <a:tblPr>
                <a:tableStyleId>{5C22544A-7EE6-4342-B048-85BDC9FD1C3A}</a:tableStyleId>
              </a:tblPr>
              <a:tblGrid>
                <a:gridCol w="593300"/>
                <a:gridCol w="6469487"/>
              </a:tblGrid>
              <a:tr h="784438">
                <a:tc>
                  <a:txBody>
                    <a:bodyPr/>
                    <a:lstStyle/>
                    <a:p>
                      <a:pPr algn="ctr">
                        <a:lnSpc>
                          <a:spcPct val="115000"/>
                        </a:lnSpc>
                        <a:spcAft>
                          <a:spcPts val="0"/>
                        </a:spcAft>
                      </a:pPr>
                      <a:r>
                        <a:rPr lang="en-US" sz="1800" b="1">
                          <a:solidFill>
                            <a:srgbClr val="7030A0"/>
                          </a:solidFill>
                          <a:effectLst/>
                          <a:latin typeface="+mj-lt"/>
                        </a:rPr>
                        <a:t>1</a:t>
                      </a:r>
                      <a:endParaRPr lang="en-US" sz="1800" b="1">
                        <a:solidFill>
                          <a:srgbClr val="7030A0"/>
                        </a:solidFill>
                        <a:effectLst/>
                        <a:latin typeface="+mj-lt"/>
                        <a:ea typeface="Times New Roman"/>
                        <a:cs typeface="Times New Roman"/>
                      </a:endParaRPr>
                    </a:p>
                  </a:txBody>
                  <a:tcPr marL="68580" marR="68580" marT="0" marB="0" anchor="ctr"/>
                </a:tc>
                <a:tc>
                  <a:txBody>
                    <a:bodyPr/>
                    <a:lstStyle/>
                    <a:p>
                      <a:pPr>
                        <a:lnSpc>
                          <a:spcPct val="115000"/>
                        </a:lnSpc>
                        <a:spcAft>
                          <a:spcPts val="0"/>
                        </a:spcAft>
                      </a:pPr>
                      <a:r>
                        <a:rPr lang="en-US" sz="1800">
                          <a:effectLst/>
                          <a:latin typeface="Times New Roman" pitchFamily="18" charset="0"/>
                          <a:cs typeface="Times New Roman" pitchFamily="18" charset="0"/>
                        </a:rPr>
                        <a:t>Khi electron trong nguyên tử chuyển từ mức năng lượng cao xuống mức năng lượng thấp thì nó hấp thụ hay bức xạ photon?  </a:t>
                      </a:r>
                      <a:endParaRPr lang="en-US" sz="1800">
                        <a:effectLst/>
                        <a:latin typeface="Times New Roman" pitchFamily="18" charset="0"/>
                        <a:ea typeface="Times New Roman"/>
                        <a:cs typeface="Times New Roman" pitchFamily="18" charset="0"/>
                      </a:endParaRPr>
                    </a:p>
                  </a:txBody>
                  <a:tcPr marL="68580" marR="68580" marT="0" marB="0" anchor="ctr"/>
                </a:tc>
              </a:tr>
              <a:tr h="883466">
                <a:tc>
                  <a:txBody>
                    <a:bodyPr/>
                    <a:lstStyle/>
                    <a:p>
                      <a:pPr algn="ctr">
                        <a:lnSpc>
                          <a:spcPct val="115000"/>
                        </a:lnSpc>
                        <a:spcAft>
                          <a:spcPts val="0"/>
                        </a:spcAft>
                      </a:pPr>
                      <a:r>
                        <a:rPr lang="en-US" sz="1800" b="1">
                          <a:solidFill>
                            <a:srgbClr val="7030A0"/>
                          </a:solidFill>
                          <a:effectLst/>
                          <a:latin typeface="+mj-lt"/>
                        </a:rPr>
                        <a:t>2</a:t>
                      </a:r>
                      <a:endParaRPr lang="en-US" sz="1800" b="1">
                        <a:solidFill>
                          <a:srgbClr val="7030A0"/>
                        </a:solidFill>
                        <a:effectLst/>
                        <a:latin typeface="+mj-lt"/>
                        <a:ea typeface="Times New Roman"/>
                        <a:cs typeface="Times New Roman"/>
                      </a:endParaRPr>
                    </a:p>
                  </a:txBody>
                  <a:tcPr marL="68580" marR="68580" marT="0" marB="0" anchor="ctr"/>
                </a:tc>
                <a:tc>
                  <a:txBody>
                    <a:bodyPr/>
                    <a:lstStyle/>
                    <a:p>
                      <a:pPr>
                        <a:lnSpc>
                          <a:spcPct val="115000"/>
                        </a:lnSpc>
                        <a:spcAft>
                          <a:spcPts val="0"/>
                        </a:spcAft>
                      </a:pPr>
                      <a:r>
                        <a:rPr lang="en-US" sz="1800">
                          <a:effectLst/>
                          <a:latin typeface="Times New Roman" pitchFamily="18" charset="0"/>
                          <a:cs typeface="Times New Roman" pitchFamily="18" charset="0"/>
                        </a:rPr>
                        <a:t>Máy biến áp có cuộn sơ cấp quấn 350 vòng thì để biến đổi điện áp từ 23 V thành 678 V thì cuộn thứ cấp cần quấn bao nhiêu vòng? Đây là máy tăng áp hay hạ áp?</a:t>
                      </a:r>
                      <a:endParaRPr lang="en-US" sz="1800">
                        <a:effectLst/>
                        <a:latin typeface="Times New Roman" pitchFamily="18" charset="0"/>
                        <a:ea typeface="Times New Roman"/>
                        <a:cs typeface="Times New Roman" pitchFamily="18" charset="0"/>
                      </a:endParaRPr>
                    </a:p>
                  </a:txBody>
                  <a:tcPr marL="68580" marR="68580" marT="0" marB="0" anchor="ctr"/>
                </a:tc>
              </a:tr>
              <a:tr h="1232078">
                <a:tc>
                  <a:txBody>
                    <a:bodyPr/>
                    <a:lstStyle/>
                    <a:p>
                      <a:pPr algn="ctr">
                        <a:lnSpc>
                          <a:spcPct val="115000"/>
                        </a:lnSpc>
                        <a:spcAft>
                          <a:spcPts val="0"/>
                        </a:spcAft>
                      </a:pPr>
                      <a:r>
                        <a:rPr lang="en-US" sz="1800" b="1">
                          <a:solidFill>
                            <a:srgbClr val="7030A0"/>
                          </a:solidFill>
                          <a:effectLst/>
                          <a:latin typeface="+mj-lt"/>
                        </a:rPr>
                        <a:t>3</a:t>
                      </a:r>
                      <a:endParaRPr lang="en-US" sz="1800" b="1">
                        <a:solidFill>
                          <a:srgbClr val="7030A0"/>
                        </a:solidFill>
                        <a:effectLst/>
                        <a:latin typeface="+mj-lt"/>
                        <a:ea typeface="Times New Roman"/>
                        <a:cs typeface="Times New Roman"/>
                      </a:endParaRPr>
                    </a:p>
                  </a:txBody>
                  <a:tcPr marL="68580" marR="68580" marT="0" marB="0" anchor="ctr"/>
                </a:tc>
                <a:tc>
                  <a:txBody>
                    <a:bodyPr/>
                    <a:lstStyle/>
                    <a:p>
                      <a:pPr>
                        <a:lnSpc>
                          <a:spcPct val="115000"/>
                        </a:lnSpc>
                        <a:spcAft>
                          <a:spcPts val="0"/>
                        </a:spcAft>
                      </a:pPr>
                      <a:r>
                        <a:rPr lang="vi-VN" sz="1800" smtClean="0">
                          <a:effectLst/>
                          <a:latin typeface="+mj-lt"/>
                        </a:rPr>
                        <a:t>Xác định cường độ dòng điện cực đại, tần số góc, tần số, chu kì, pha ban đầu, cường độ dòng điện hiệu dụng từ biểu thức cường độ dòng điện:   </a:t>
                      </a:r>
                      <a:r>
                        <a:rPr lang="vi-VN" sz="1800" i="1" smtClean="0">
                          <a:effectLst/>
                          <a:latin typeface="+mj-lt"/>
                        </a:rPr>
                        <a:t>i </a:t>
                      </a:r>
                      <a:r>
                        <a:rPr lang="vi-VN" sz="1800" smtClean="0">
                          <a:effectLst/>
                          <a:latin typeface="+mj-lt"/>
                        </a:rPr>
                        <a:t>= 250 cos( 100</a:t>
                      </a:r>
                      <a:r>
                        <a:rPr lang="en-US" sz="1800" smtClean="0">
                          <a:effectLst/>
                          <a:latin typeface="+mj-lt"/>
                        </a:rPr>
                        <a:t>𝛑</a:t>
                      </a:r>
                      <a:r>
                        <a:rPr lang="vi-VN" sz="1800" smtClean="0">
                          <a:effectLst/>
                          <a:latin typeface="+mj-lt"/>
                        </a:rPr>
                        <a:t>t +  0,3) (A)</a:t>
                      </a:r>
                      <a:endParaRPr lang="en-US" sz="1800">
                        <a:effectLst/>
                        <a:latin typeface="+mj-lt"/>
                        <a:ea typeface="Times New Roman"/>
                        <a:cs typeface="Times New Roman"/>
                      </a:endParaRPr>
                    </a:p>
                  </a:txBody>
                  <a:tcPr marL="68580" marR="68580" marT="0" marB="0" anchor="ctr"/>
                </a:tc>
              </a:tr>
            </a:tbl>
          </a:graphicData>
        </a:graphic>
      </p:graphicFrame>
      <p:pic>
        <p:nvPicPr>
          <p:cNvPr id="8193" name="Picture 9" descr="Description: C:\Users\Administrator\Pictures\buc xa.pn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715000" y="0"/>
            <a:ext cx="2659207" cy="17335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54347283"/>
      </p:ext>
    </p:extLst>
  </p:cSld>
  <p:clrMapOvr>
    <a:masterClrMapping/>
  </p:clrMapOvr>
  <p:transition advClick="0">
    <p:fad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xmlns="" id="{730EC5B1-B389-47F4-8E68-AA4AA2825293}"/>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sp>
        <p:nvSpPr>
          <p:cNvPr id="10" name="Action Button: Return 9">
            <a:hlinkClick r:id="rId2" action="ppaction://hlinksldjump" highlightClick="1"/>
            <a:extLst>
              <a:ext uri="{FF2B5EF4-FFF2-40B4-BE49-F238E27FC236}">
                <a16:creationId xmlns:a16="http://schemas.microsoft.com/office/drawing/2014/main" xmlns="" id="{FF21F2A1-3D3C-4BFB-964B-4353576A0C45}"/>
              </a:ext>
            </a:extLst>
          </p:cNvPr>
          <p:cNvSpPr/>
          <p:nvPr/>
        </p:nvSpPr>
        <p:spPr>
          <a:xfrm>
            <a:off x="5125846" y="70675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pic>
        <p:nvPicPr>
          <p:cNvPr id="11" name="Picture 4">
            <a:hlinkClick r:id="rId3" action="ppaction://hlinksldjump"/>
            <a:extLst>
              <a:ext uri="{FF2B5EF4-FFF2-40B4-BE49-F238E27FC236}">
                <a16:creationId xmlns:a16="http://schemas.microsoft.com/office/drawing/2014/main" xmlns="" id="{CFE0CB19-FE13-450B-B8CC-ABD3B0B8744C}"/>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a16="http://schemas.microsoft.com/office/drawing/2014/main" xmlns="" id="{B4CD2543-5E44-401E-9A5B-F9A4AEF8280A}"/>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9</a:t>
            </a:r>
          </a:p>
        </p:txBody>
      </p:sp>
      <p:pic>
        <p:nvPicPr>
          <p:cNvPr id="6" name="Picture 3">
            <a:hlinkClick r:id="rId2"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2" name="Table 1"/>
          <p:cNvGraphicFramePr>
            <a:graphicFrameLocks noGrp="1"/>
          </p:cNvGraphicFramePr>
          <p:nvPr>
            <p:extLst>
              <p:ext uri="{D42A27DB-BD31-4B8C-83A1-F6EECF244321}">
                <p14:modId xmlns:p14="http://schemas.microsoft.com/office/powerpoint/2010/main" val="3774466406"/>
              </p:ext>
            </p:extLst>
          </p:nvPr>
        </p:nvGraphicFramePr>
        <p:xfrm>
          <a:off x="765367" y="1276350"/>
          <a:ext cx="5483033" cy="3200401"/>
        </p:xfrm>
        <a:graphic>
          <a:graphicData uri="http://schemas.openxmlformats.org/drawingml/2006/table">
            <a:tbl>
              <a:tblPr>
                <a:tableStyleId>{5C22544A-7EE6-4342-B048-85BDC9FD1C3A}</a:tableStyleId>
              </a:tblPr>
              <a:tblGrid>
                <a:gridCol w="460595"/>
                <a:gridCol w="5022438"/>
              </a:tblGrid>
              <a:tr h="660816">
                <a:tc>
                  <a:txBody>
                    <a:bodyPr/>
                    <a:lstStyle/>
                    <a:p>
                      <a:pPr algn="ctr">
                        <a:lnSpc>
                          <a:spcPct val="115000"/>
                        </a:lnSpc>
                        <a:spcAft>
                          <a:spcPts val="0"/>
                        </a:spcAft>
                      </a:pPr>
                      <a:r>
                        <a:rPr lang="en-US" sz="1800" b="1">
                          <a:solidFill>
                            <a:srgbClr val="7030A0"/>
                          </a:solidFill>
                          <a:effectLst/>
                        </a:rPr>
                        <a:t>1</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spcAft>
                          <a:spcPts val="0"/>
                        </a:spcAft>
                      </a:pPr>
                      <a:r>
                        <a:rPr lang="en-US" sz="1800">
                          <a:effectLst/>
                        </a:rPr>
                        <a:t>Hình ảnh bên mô tả nguyên lý hoạt động máy gì? </a:t>
                      </a:r>
                      <a:endParaRPr lang="en-US" sz="1800">
                        <a:effectLst/>
                        <a:latin typeface="VNI-Times"/>
                        <a:ea typeface="Times New Roman"/>
                        <a:cs typeface="Times New Roman"/>
                      </a:endParaRPr>
                    </a:p>
                  </a:txBody>
                  <a:tcPr marL="68580" marR="68580" marT="0" marB="0" anchor="ctr"/>
                </a:tc>
              </a:tr>
              <a:tr h="1155717">
                <a:tc>
                  <a:txBody>
                    <a:bodyPr/>
                    <a:lstStyle/>
                    <a:p>
                      <a:pPr algn="ctr">
                        <a:lnSpc>
                          <a:spcPct val="115000"/>
                        </a:lnSpc>
                        <a:spcAft>
                          <a:spcPts val="0"/>
                        </a:spcAft>
                      </a:pPr>
                      <a:r>
                        <a:rPr lang="en-US" sz="1800" b="1">
                          <a:solidFill>
                            <a:srgbClr val="7030A0"/>
                          </a:solidFill>
                          <a:effectLst/>
                        </a:rPr>
                        <a:t>2</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spcAft>
                          <a:spcPts val="0"/>
                        </a:spcAft>
                      </a:pPr>
                      <a:r>
                        <a:rPr lang="en-US" sz="1800">
                          <a:effectLst/>
                        </a:rPr>
                        <a:t>Xác định cường độ dòng điện cực đại, tần số góc, tần số, pha ban đầu, cường độ dòng điện hiệu dụng từ biểu thức cường độ dòng điện: </a:t>
                      </a:r>
                    </a:p>
                    <a:p>
                      <a:pPr>
                        <a:lnSpc>
                          <a:spcPct val="115000"/>
                        </a:lnSpc>
                        <a:spcAft>
                          <a:spcPts val="0"/>
                        </a:spcAft>
                      </a:pPr>
                      <a:r>
                        <a:rPr lang="en-US" sz="1800">
                          <a:effectLst/>
                        </a:rPr>
                        <a:t> </a:t>
                      </a:r>
                      <a:r>
                        <a:rPr lang="en-US" sz="1800" i="1">
                          <a:effectLst/>
                          <a:latin typeface="Times New Roman" pitchFamily="18" charset="0"/>
                          <a:cs typeface="Times New Roman" pitchFamily="18" charset="0"/>
                        </a:rPr>
                        <a:t>i = 24 cos( 30𝛑t +  2𝛑) (A)</a:t>
                      </a:r>
                      <a:endParaRPr lang="en-US" sz="1800" i="1">
                        <a:effectLst/>
                        <a:latin typeface="Times New Roman" pitchFamily="18" charset="0"/>
                        <a:ea typeface="Times New Roman"/>
                        <a:cs typeface="Times New Roman" pitchFamily="18" charset="0"/>
                      </a:endParaRPr>
                    </a:p>
                  </a:txBody>
                  <a:tcPr marL="68580" marR="68580" marT="0" marB="0" anchor="ctr"/>
                </a:tc>
              </a:tr>
              <a:tr h="1383868">
                <a:tc>
                  <a:txBody>
                    <a:bodyPr/>
                    <a:lstStyle/>
                    <a:p>
                      <a:pPr algn="ctr">
                        <a:lnSpc>
                          <a:spcPct val="115000"/>
                        </a:lnSpc>
                        <a:spcAft>
                          <a:spcPts val="0"/>
                        </a:spcAft>
                      </a:pPr>
                      <a:r>
                        <a:rPr lang="en-US" sz="1800" b="1">
                          <a:solidFill>
                            <a:srgbClr val="7030A0"/>
                          </a:solidFill>
                          <a:effectLst/>
                        </a:rPr>
                        <a:t>3</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Đoạn mạch RLC nối tiếp gồm điện trở 9 𝛀, cảm kháng 50 𝛀, dung kháng 10 𝛀. Hãy tính: </a:t>
                      </a:r>
                    </a:p>
                    <a:p>
                      <a:pPr>
                        <a:lnSpc>
                          <a:spcPct val="115000"/>
                        </a:lnSpc>
                        <a:spcAft>
                          <a:spcPts val="0"/>
                        </a:spcAft>
                      </a:pPr>
                      <a:r>
                        <a:rPr lang="en-US" sz="1800">
                          <a:effectLst/>
                        </a:rPr>
                        <a:t>a/ Tổng trở của đoạn mạch?</a:t>
                      </a:r>
                    </a:p>
                    <a:p>
                      <a:pPr>
                        <a:lnSpc>
                          <a:spcPct val="115000"/>
                        </a:lnSpc>
                        <a:spcAft>
                          <a:spcPts val="0"/>
                        </a:spcAft>
                      </a:pPr>
                      <a:r>
                        <a:rPr lang="en-US" sz="1800">
                          <a:effectLst/>
                        </a:rPr>
                        <a:t>b/ Hệ số công suất?</a:t>
                      </a:r>
                      <a:endParaRPr lang="en-US" sz="1800">
                        <a:effectLst/>
                        <a:latin typeface="VNI-Times"/>
                        <a:ea typeface="Times New Roman"/>
                        <a:cs typeface="Times New Roman"/>
                      </a:endParaRPr>
                    </a:p>
                  </a:txBody>
                  <a:tcPr marL="68580" marR="68580" marT="0" marB="0" anchor="ctr"/>
                </a:tc>
              </a:tr>
            </a:tbl>
          </a:graphicData>
        </a:graphic>
      </p:graphicFrame>
      <p:grpSp>
        <p:nvGrpSpPr>
          <p:cNvPr id="4" name="Group 3"/>
          <p:cNvGrpSpPr/>
          <p:nvPr/>
        </p:nvGrpSpPr>
        <p:grpSpPr>
          <a:xfrm>
            <a:off x="5943600" y="522247"/>
            <a:ext cx="2900362" cy="1725653"/>
            <a:chOff x="5943600" y="522247"/>
            <a:chExt cx="2900362" cy="1725653"/>
          </a:xfrm>
        </p:grpSpPr>
        <p:pic>
          <p:nvPicPr>
            <p:cNvPr id="9217" name="Picture 10" descr="Description: C:\Users\Administrator\Pictures\vl2c\bai-37-may-bien-the-chuong-2-vat-ly-9.gif"/>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943600" y="522247"/>
              <a:ext cx="2895600" cy="1649149"/>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5948362" y="2152346"/>
              <a:ext cx="2895600" cy="9555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2151750463"/>
      </p:ext>
    </p:extLst>
  </p:cSld>
  <p:clrMapOvr>
    <a:masterClrMapping/>
  </p:clrMapOvr>
  <p:transition advClick="0">
    <p:fad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xmlns="" id="{E537F1AE-94BA-4BBF-9421-47CFD77C2304}"/>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sp>
        <p:nvSpPr>
          <p:cNvPr id="10" name="Action Button: Return 9">
            <a:hlinkClick r:id="rId2" action="ppaction://hlinksldjump" highlightClick="1"/>
            <a:extLst>
              <a:ext uri="{FF2B5EF4-FFF2-40B4-BE49-F238E27FC236}">
                <a16:creationId xmlns:a16="http://schemas.microsoft.com/office/drawing/2014/main" xmlns="" id="{27A8FB3E-7143-4813-A18C-6D88073898E3}"/>
              </a:ext>
            </a:extLst>
          </p:cNvPr>
          <p:cNvSpPr/>
          <p:nvPr/>
        </p:nvSpPr>
        <p:spPr>
          <a:xfrm>
            <a:off x="4514851" y="66865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pic>
        <p:nvPicPr>
          <p:cNvPr id="11" name="Picture 4">
            <a:hlinkClick r:id="rId3" action="ppaction://hlinksldjump"/>
            <a:extLst>
              <a:ext uri="{FF2B5EF4-FFF2-40B4-BE49-F238E27FC236}">
                <a16:creationId xmlns:a16="http://schemas.microsoft.com/office/drawing/2014/main" xmlns="" id="{F90B9788-7AE6-44FA-B404-85382E7C03E4}"/>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a16="http://schemas.microsoft.com/office/drawing/2014/main" xmlns="" id="{B725FA85-6EE0-4EB3-8F74-78D225FCCD7E}"/>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10</a:t>
            </a:r>
          </a:p>
        </p:txBody>
      </p:sp>
      <p:pic>
        <p:nvPicPr>
          <p:cNvPr id="6" name="Picture 3">
            <a:hlinkClick r:id="rId2"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3" name="Table 2"/>
          <p:cNvGraphicFramePr>
            <a:graphicFrameLocks noGrp="1"/>
          </p:cNvGraphicFramePr>
          <p:nvPr>
            <p:extLst>
              <p:ext uri="{D42A27DB-BD31-4B8C-83A1-F6EECF244321}">
                <p14:modId xmlns:p14="http://schemas.microsoft.com/office/powerpoint/2010/main" val="317862575"/>
              </p:ext>
            </p:extLst>
          </p:nvPr>
        </p:nvGraphicFramePr>
        <p:xfrm>
          <a:off x="1009938" y="1039287"/>
          <a:ext cx="6930833" cy="3544832"/>
        </p:xfrm>
        <a:graphic>
          <a:graphicData uri="http://schemas.openxmlformats.org/drawingml/2006/table">
            <a:tbl>
              <a:tblPr>
                <a:tableStyleId>{5C22544A-7EE6-4342-B048-85BDC9FD1C3A}</a:tableStyleId>
              </a:tblPr>
              <a:tblGrid>
                <a:gridCol w="582216"/>
                <a:gridCol w="6348617"/>
              </a:tblGrid>
              <a:tr h="699386">
                <a:tc>
                  <a:txBody>
                    <a:bodyPr/>
                    <a:lstStyle/>
                    <a:p>
                      <a:pPr algn="ctr">
                        <a:lnSpc>
                          <a:spcPct val="115000"/>
                        </a:lnSpc>
                        <a:spcAft>
                          <a:spcPts val="0"/>
                        </a:spcAft>
                      </a:pPr>
                      <a:r>
                        <a:rPr lang="en-US" sz="1800" b="1">
                          <a:solidFill>
                            <a:srgbClr val="7030A0"/>
                          </a:solidFill>
                          <a:effectLst/>
                        </a:rPr>
                        <a:t>1</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Hình ảnh sau đây mô tả cấu tạo máy gì? </a:t>
                      </a:r>
                    </a:p>
                    <a:p>
                      <a:pPr>
                        <a:lnSpc>
                          <a:spcPct val="115000"/>
                        </a:lnSpc>
                        <a:spcAft>
                          <a:spcPts val="0"/>
                        </a:spcAft>
                      </a:pPr>
                      <a:r>
                        <a:rPr lang="en-US" sz="1800">
                          <a:effectLst/>
                        </a:rPr>
                        <a:t>Khung roto ở giữa quay được là nhờ hiện tượng gì?</a:t>
                      </a:r>
                      <a:endParaRPr lang="en-US" sz="1800">
                        <a:effectLst/>
                        <a:latin typeface="VNI-Times"/>
                        <a:ea typeface="Times New Roman"/>
                        <a:cs typeface="Times New Roman"/>
                      </a:endParaRPr>
                    </a:p>
                  </a:txBody>
                  <a:tcPr marL="68580" marR="68580" marT="0" marB="0" anchor="ctr"/>
                </a:tc>
              </a:tr>
              <a:tr h="1061055">
                <a:tc>
                  <a:txBody>
                    <a:bodyPr/>
                    <a:lstStyle/>
                    <a:p>
                      <a:pPr algn="ctr">
                        <a:lnSpc>
                          <a:spcPct val="115000"/>
                        </a:lnSpc>
                        <a:spcAft>
                          <a:spcPts val="0"/>
                        </a:spcAft>
                      </a:pPr>
                      <a:r>
                        <a:rPr lang="en-US" sz="1800" b="1">
                          <a:solidFill>
                            <a:srgbClr val="7030A0"/>
                          </a:solidFill>
                          <a:effectLst/>
                        </a:rPr>
                        <a:t>2</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Máy biến áp có cuộn sơ cấp quấn 356 vòng và cuộn thứ cấp quấn 478 vòng là máy tăng áp hay hạ áp? Khi đấu vào nguồn 20 V thì điện áp đầu ra đo được bao nhiêu?</a:t>
                      </a:r>
                      <a:endParaRPr lang="en-US" sz="1800">
                        <a:effectLst/>
                        <a:latin typeface="VNI-Times"/>
                        <a:ea typeface="Times New Roman"/>
                        <a:cs typeface="Times New Roman"/>
                      </a:endParaRPr>
                    </a:p>
                  </a:txBody>
                  <a:tcPr marL="68580" marR="68580" marT="0" marB="0" anchor="ctr"/>
                </a:tc>
              </a:tr>
              <a:tr h="1784391">
                <a:tc>
                  <a:txBody>
                    <a:bodyPr/>
                    <a:lstStyle/>
                    <a:p>
                      <a:pPr algn="ctr">
                        <a:lnSpc>
                          <a:spcPct val="115000"/>
                        </a:lnSpc>
                        <a:spcAft>
                          <a:spcPts val="0"/>
                        </a:spcAft>
                      </a:pPr>
                      <a:r>
                        <a:rPr lang="en-US" sz="1800" b="1">
                          <a:solidFill>
                            <a:srgbClr val="7030A0"/>
                          </a:solidFill>
                          <a:effectLst/>
                        </a:rPr>
                        <a:t>3</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Đoạn mạch RLC nối tiếp gồm điện trở 39 𝛀, cảm kháng 100 𝛀, dung kháng 20 𝛀. Hãy tính: </a:t>
                      </a:r>
                    </a:p>
                    <a:p>
                      <a:pPr>
                        <a:lnSpc>
                          <a:spcPct val="115000"/>
                        </a:lnSpc>
                        <a:spcAft>
                          <a:spcPts val="0"/>
                        </a:spcAft>
                      </a:pPr>
                      <a:r>
                        <a:rPr lang="en-US" sz="1800">
                          <a:effectLst/>
                        </a:rPr>
                        <a:t>a/ Tổng trở của đoạn mạch?</a:t>
                      </a:r>
                    </a:p>
                    <a:p>
                      <a:pPr>
                        <a:lnSpc>
                          <a:spcPct val="115000"/>
                        </a:lnSpc>
                        <a:spcAft>
                          <a:spcPts val="0"/>
                        </a:spcAft>
                      </a:pPr>
                      <a:r>
                        <a:rPr lang="en-US" sz="1800">
                          <a:effectLst/>
                        </a:rPr>
                        <a:t>b/ Hiệu điện thế hiệu dụng hai đầu đoạn mạch là bao nhiêu để cường độ dòng điện hiệu dụng qua mạch là 10 A?</a:t>
                      </a:r>
                      <a:endParaRPr lang="en-US" sz="1800">
                        <a:effectLst/>
                        <a:latin typeface="VNI-Times"/>
                        <a:ea typeface="Times New Roman"/>
                        <a:cs typeface="Times New Roman"/>
                      </a:endParaRPr>
                    </a:p>
                  </a:txBody>
                  <a:tcPr marL="68580" marR="68580" marT="0" marB="0" anchor="ctr"/>
                </a:tc>
              </a:tr>
            </a:tbl>
          </a:graphicData>
        </a:graphic>
      </p:graphicFrame>
      <p:pic>
        <p:nvPicPr>
          <p:cNvPr id="10242" name="Picture 11" descr="Description: C:\Users\Administrator\Pictures\vl2c\cấu-tạo-hoạt-động-cơ-không-đồng-bộ.gif"/>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477000" y="297426"/>
            <a:ext cx="1992036" cy="14837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00712353"/>
      </p:ext>
    </p:extLst>
  </p:cSld>
  <p:clrMapOvr>
    <a:masterClrMapping/>
  </p:clrMapOvr>
  <p:transition advClick="0">
    <p:fad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xmlns="" id="{3D116A5E-5790-40C9-9EA6-B9A48A205B5E}"/>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sp>
        <p:nvSpPr>
          <p:cNvPr id="10" name="Action Button: Return 9">
            <a:hlinkClick r:id="rId2" action="ppaction://hlinksldjump" highlightClick="1"/>
            <a:extLst>
              <a:ext uri="{FF2B5EF4-FFF2-40B4-BE49-F238E27FC236}">
                <a16:creationId xmlns:a16="http://schemas.microsoft.com/office/drawing/2014/main" xmlns="" id="{2993E53A-4E07-43BB-9F6C-34F5C9740829}"/>
              </a:ext>
            </a:extLst>
          </p:cNvPr>
          <p:cNvSpPr/>
          <p:nvPr/>
        </p:nvSpPr>
        <p:spPr>
          <a:xfrm>
            <a:off x="4668646" y="64579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pic>
        <p:nvPicPr>
          <p:cNvPr id="11" name="Picture 4">
            <a:hlinkClick r:id="rId3" action="ppaction://hlinksldjump"/>
            <a:extLst>
              <a:ext uri="{FF2B5EF4-FFF2-40B4-BE49-F238E27FC236}">
                <a16:creationId xmlns:a16="http://schemas.microsoft.com/office/drawing/2014/main" xmlns="" id="{BB9A0BAD-667D-4397-BAA9-2177994743F8}"/>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a16="http://schemas.microsoft.com/office/drawing/2014/main" xmlns="" id="{33F63DDE-24C1-4D14-AB9F-E472BF205951}"/>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11</a:t>
            </a:r>
          </a:p>
        </p:txBody>
      </p:sp>
      <p:pic>
        <p:nvPicPr>
          <p:cNvPr id="6" name="Picture 3">
            <a:hlinkClick r:id="rId2"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2" name="Table 1"/>
          <p:cNvGraphicFramePr>
            <a:graphicFrameLocks noGrp="1"/>
          </p:cNvGraphicFramePr>
          <p:nvPr>
            <p:extLst>
              <p:ext uri="{D42A27DB-BD31-4B8C-83A1-F6EECF244321}">
                <p14:modId xmlns:p14="http://schemas.microsoft.com/office/powerpoint/2010/main" val="2934331116"/>
              </p:ext>
            </p:extLst>
          </p:nvPr>
        </p:nvGraphicFramePr>
        <p:xfrm>
          <a:off x="765367" y="1144548"/>
          <a:ext cx="6962775" cy="3408401"/>
        </p:xfrm>
        <a:graphic>
          <a:graphicData uri="http://schemas.openxmlformats.org/drawingml/2006/table">
            <a:tbl>
              <a:tblPr>
                <a:tableStyleId>{5C22544A-7EE6-4342-B048-85BDC9FD1C3A}</a:tableStyleId>
              </a:tblPr>
              <a:tblGrid>
                <a:gridCol w="584899"/>
                <a:gridCol w="6377876"/>
              </a:tblGrid>
              <a:tr h="839236">
                <a:tc>
                  <a:txBody>
                    <a:bodyPr/>
                    <a:lstStyle/>
                    <a:p>
                      <a:pPr algn="ctr">
                        <a:lnSpc>
                          <a:spcPct val="115000"/>
                        </a:lnSpc>
                        <a:spcAft>
                          <a:spcPts val="0"/>
                        </a:spcAft>
                      </a:pPr>
                      <a:r>
                        <a:rPr lang="en-US" sz="1800" b="1">
                          <a:solidFill>
                            <a:srgbClr val="7030A0"/>
                          </a:solidFill>
                          <a:effectLst/>
                        </a:rPr>
                        <a:t>1</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Hình ảnh </a:t>
                      </a:r>
                      <a:r>
                        <a:rPr lang="en-US" sz="1800" smtClean="0">
                          <a:effectLst/>
                        </a:rPr>
                        <a:t>bên</a:t>
                      </a:r>
                      <a:r>
                        <a:rPr lang="en-US" sz="1800" baseline="0" smtClean="0">
                          <a:effectLst/>
                        </a:rPr>
                        <a:t> </a:t>
                      </a:r>
                      <a:r>
                        <a:rPr lang="en-US" sz="1800" smtClean="0">
                          <a:effectLst/>
                        </a:rPr>
                        <a:t>là </a:t>
                      </a:r>
                      <a:r>
                        <a:rPr lang="en-US" sz="1800">
                          <a:effectLst/>
                        </a:rPr>
                        <a:t>ứng dụng của </a:t>
                      </a:r>
                      <a:r>
                        <a:rPr lang="en-US" sz="1800" smtClean="0">
                          <a:effectLst/>
                        </a:rPr>
                        <a:t>loại </a:t>
                      </a:r>
                      <a:r>
                        <a:rPr lang="en-US" sz="1800">
                          <a:effectLst/>
                        </a:rPr>
                        <a:t>tia nào? </a:t>
                      </a:r>
                      <a:endParaRPr lang="en-US" sz="1800">
                        <a:effectLst/>
                        <a:latin typeface="VNI-Times"/>
                        <a:ea typeface="Times New Roman"/>
                        <a:cs typeface="Times New Roman"/>
                      </a:endParaRPr>
                    </a:p>
                  </a:txBody>
                  <a:tcPr marL="68580" marR="68580" marT="0" marB="0" anchor="ctr"/>
                </a:tc>
              </a:tr>
              <a:tr h="1504282">
                <a:tc>
                  <a:txBody>
                    <a:bodyPr/>
                    <a:lstStyle/>
                    <a:p>
                      <a:pPr algn="ctr">
                        <a:lnSpc>
                          <a:spcPct val="115000"/>
                        </a:lnSpc>
                        <a:spcAft>
                          <a:spcPts val="0"/>
                        </a:spcAft>
                      </a:pPr>
                      <a:r>
                        <a:rPr lang="en-US" sz="1800" b="1">
                          <a:solidFill>
                            <a:srgbClr val="7030A0"/>
                          </a:solidFill>
                          <a:effectLst/>
                        </a:rPr>
                        <a:t>2</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Xác định hiệu điện thế cực đại, tần số góc, tần số, pha ban đầu, hiệu điện thế hiệu dụng từ biểu thức hiệu điện thế:</a:t>
                      </a:r>
                    </a:p>
                    <a:p>
                      <a:pPr>
                        <a:lnSpc>
                          <a:spcPct val="115000"/>
                        </a:lnSpc>
                        <a:spcAft>
                          <a:spcPts val="0"/>
                        </a:spcAft>
                      </a:pPr>
                      <a:r>
                        <a:rPr lang="en-US" sz="1800">
                          <a:effectLst/>
                        </a:rPr>
                        <a:t> </a:t>
                      </a:r>
                      <a:r>
                        <a:rPr lang="en-US" sz="1800" i="1">
                          <a:effectLst/>
                          <a:latin typeface="Times New Roman" pitchFamily="18" charset="0"/>
                          <a:cs typeface="Times New Roman" pitchFamily="18" charset="0"/>
                        </a:rPr>
                        <a:t>u = 65 cos( 12𝛑 t +  𝛑 ) (V)</a:t>
                      </a:r>
                      <a:endParaRPr lang="en-US" sz="1800" i="1">
                        <a:effectLst/>
                        <a:latin typeface="Times New Roman" pitchFamily="18" charset="0"/>
                        <a:ea typeface="Times New Roman"/>
                        <a:cs typeface="Times New Roman" pitchFamily="18" charset="0"/>
                      </a:endParaRPr>
                    </a:p>
                  </a:txBody>
                  <a:tcPr marL="68580" marR="68580" marT="0" marB="0" anchor="ctr"/>
                </a:tc>
              </a:tr>
              <a:tr h="1064883">
                <a:tc>
                  <a:txBody>
                    <a:bodyPr/>
                    <a:lstStyle/>
                    <a:p>
                      <a:pPr algn="ctr">
                        <a:lnSpc>
                          <a:spcPct val="115000"/>
                        </a:lnSpc>
                        <a:spcAft>
                          <a:spcPts val="0"/>
                        </a:spcAft>
                      </a:pPr>
                      <a:r>
                        <a:rPr lang="en-US" sz="1800" b="1">
                          <a:solidFill>
                            <a:srgbClr val="7030A0"/>
                          </a:solidFill>
                          <a:effectLst/>
                        </a:rPr>
                        <a:t>3</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Máy biến áp có cuộn sơ cấp quấn 325 vòng và cuộn thứ cấp quấn 287 vòng là máy tăng áp hay hạ áp? Khi đấu vào nguồn 250 V thì điện áp đầu ra đo được bao nhiêu?</a:t>
                      </a:r>
                      <a:endParaRPr lang="en-US" sz="1800">
                        <a:effectLst/>
                        <a:latin typeface="VNI-Times"/>
                        <a:ea typeface="Times New Roman"/>
                        <a:cs typeface="Times New Roman"/>
                      </a:endParaRPr>
                    </a:p>
                  </a:txBody>
                  <a:tcPr marL="68580" marR="68580" marT="0" marB="0" anchor="ctr"/>
                </a:tc>
              </a:tr>
            </a:tbl>
          </a:graphicData>
        </a:graphic>
      </p:graphicFrame>
      <p:pic>
        <p:nvPicPr>
          <p:cNvPr id="11265" name="Picture 12" descr="Description: C:\Users\Administrator\Pictures\vl2c\X quang.gif"/>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023472" y="0"/>
            <a:ext cx="1981200" cy="1981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65774747"/>
      </p:ext>
    </p:extLst>
  </p:cSld>
  <p:clrMapOvr>
    <a:masterClrMapping/>
  </p:clrMapOvr>
  <p:transition advClick="0">
    <p:fad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xmlns="" id="{1C3720DB-0B76-4B50-86DC-3070FB4B2357}"/>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sp>
        <p:nvSpPr>
          <p:cNvPr id="10" name="Action Button: Return 9">
            <a:hlinkClick r:id="rId2" action="ppaction://hlinksldjump" highlightClick="1"/>
            <a:extLst>
              <a:ext uri="{FF2B5EF4-FFF2-40B4-BE49-F238E27FC236}">
                <a16:creationId xmlns:a16="http://schemas.microsoft.com/office/drawing/2014/main" xmlns="" id="{B236578A-5B1B-47D8-8A03-DDB25DECB7FA}"/>
              </a:ext>
            </a:extLst>
          </p:cNvPr>
          <p:cNvSpPr/>
          <p:nvPr/>
        </p:nvSpPr>
        <p:spPr>
          <a:xfrm>
            <a:off x="4572000" y="64579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pic>
        <p:nvPicPr>
          <p:cNvPr id="11" name="Picture 4">
            <a:hlinkClick r:id="rId3" action="ppaction://hlinksldjump"/>
            <a:extLst>
              <a:ext uri="{FF2B5EF4-FFF2-40B4-BE49-F238E27FC236}">
                <a16:creationId xmlns:a16="http://schemas.microsoft.com/office/drawing/2014/main" xmlns="" id="{39AC50D3-F7BE-4531-A8C0-99C11EDCAF65}"/>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a16="http://schemas.microsoft.com/office/drawing/2014/main" xmlns="" id="{1BFE1694-050C-4259-AD86-02874A171E04}"/>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12</a:t>
            </a:r>
          </a:p>
        </p:txBody>
      </p:sp>
      <p:pic>
        <p:nvPicPr>
          <p:cNvPr id="6" name="Picture 3">
            <a:hlinkClick r:id="rId2"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2" name="Table 1"/>
          <p:cNvGraphicFramePr>
            <a:graphicFrameLocks noGrp="1"/>
          </p:cNvGraphicFramePr>
          <p:nvPr>
            <p:extLst>
              <p:ext uri="{D42A27DB-BD31-4B8C-83A1-F6EECF244321}">
                <p14:modId xmlns:p14="http://schemas.microsoft.com/office/powerpoint/2010/main" val="440558323"/>
              </p:ext>
            </p:extLst>
          </p:nvPr>
        </p:nvGraphicFramePr>
        <p:xfrm>
          <a:off x="685800" y="1657350"/>
          <a:ext cx="7519987" cy="2963229"/>
        </p:xfrm>
        <a:graphic>
          <a:graphicData uri="http://schemas.openxmlformats.org/drawingml/2006/table">
            <a:tbl>
              <a:tblPr>
                <a:tableStyleId>{5C22544A-7EE6-4342-B048-85BDC9FD1C3A}</a:tableStyleId>
              </a:tblPr>
              <a:tblGrid>
                <a:gridCol w="631707"/>
                <a:gridCol w="6888280"/>
              </a:tblGrid>
              <a:tr h="354707">
                <a:tc>
                  <a:txBody>
                    <a:bodyPr/>
                    <a:lstStyle/>
                    <a:p>
                      <a:pPr algn="ctr">
                        <a:lnSpc>
                          <a:spcPct val="115000"/>
                        </a:lnSpc>
                        <a:spcAft>
                          <a:spcPts val="0"/>
                        </a:spcAft>
                      </a:pPr>
                      <a:r>
                        <a:rPr lang="en-US" sz="2000" b="1">
                          <a:solidFill>
                            <a:srgbClr val="7030A0"/>
                          </a:solidFill>
                          <a:effectLst/>
                        </a:rPr>
                        <a:t>1</a:t>
                      </a:r>
                      <a:endParaRPr lang="en-US" sz="20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2000">
                          <a:effectLst/>
                        </a:rPr>
                        <a:t>Hình ảnh bên mô tả loại chuyển động gì? </a:t>
                      </a:r>
                      <a:endParaRPr lang="en-US" sz="2000">
                        <a:effectLst/>
                        <a:latin typeface="VNI-Times"/>
                        <a:ea typeface="Times New Roman"/>
                        <a:cs typeface="Times New Roman"/>
                      </a:endParaRPr>
                    </a:p>
                  </a:txBody>
                  <a:tcPr marL="68580" marR="68580" marT="0" marB="0" anchor="ctr"/>
                </a:tc>
              </a:tr>
              <a:tr h="1114350">
                <a:tc>
                  <a:txBody>
                    <a:bodyPr/>
                    <a:lstStyle/>
                    <a:p>
                      <a:pPr algn="ctr">
                        <a:lnSpc>
                          <a:spcPct val="115000"/>
                        </a:lnSpc>
                        <a:spcAft>
                          <a:spcPts val="0"/>
                        </a:spcAft>
                      </a:pPr>
                      <a:r>
                        <a:rPr lang="en-US" sz="2000" b="1">
                          <a:solidFill>
                            <a:srgbClr val="7030A0"/>
                          </a:solidFill>
                          <a:effectLst/>
                        </a:rPr>
                        <a:t>2</a:t>
                      </a:r>
                      <a:endParaRPr lang="en-US" sz="20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2000">
                          <a:effectLst/>
                        </a:rPr>
                        <a:t>Máy biến áp có cuộn thứ cấp quấn 235 vòng thì để biến đổi điện áp từ 240 V thành 35 V thì cuộn sơ cấp cần quấn bao nhiêu vòng?  Đây là máy tăng áp hay hạ áp?</a:t>
                      </a:r>
                      <a:endParaRPr lang="en-US" sz="2000">
                        <a:effectLst/>
                        <a:latin typeface="VNI-Times"/>
                        <a:ea typeface="Times New Roman"/>
                        <a:cs typeface="Times New Roman"/>
                      </a:endParaRPr>
                    </a:p>
                  </a:txBody>
                  <a:tcPr marL="68580" marR="68580" marT="0" marB="0" anchor="ctr"/>
                </a:tc>
              </a:tr>
              <a:tr h="1494172">
                <a:tc>
                  <a:txBody>
                    <a:bodyPr/>
                    <a:lstStyle/>
                    <a:p>
                      <a:pPr algn="ctr">
                        <a:lnSpc>
                          <a:spcPct val="115000"/>
                        </a:lnSpc>
                        <a:spcAft>
                          <a:spcPts val="0"/>
                        </a:spcAft>
                      </a:pPr>
                      <a:r>
                        <a:rPr lang="en-US" sz="2000" b="1">
                          <a:solidFill>
                            <a:srgbClr val="7030A0"/>
                          </a:solidFill>
                          <a:effectLst/>
                        </a:rPr>
                        <a:t>3</a:t>
                      </a:r>
                      <a:endParaRPr lang="en-US" sz="20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2000">
                          <a:effectLst/>
                        </a:rPr>
                        <a:t>Xác định cường độ dòng điện cực đại, tần số góc, tần số, pha ban đầu, cường độ dòng điện hiệu dụng từ biểu thức cường độ dòng điện: </a:t>
                      </a:r>
                      <a:r>
                        <a:rPr lang="en-US" sz="2000" smtClean="0">
                          <a:effectLst/>
                        </a:rPr>
                        <a:t> </a:t>
                      </a:r>
                      <a:r>
                        <a:rPr lang="en-US" sz="2000" i="1">
                          <a:effectLst/>
                          <a:latin typeface="Times New Roman" pitchFamily="18" charset="0"/>
                          <a:cs typeface="Times New Roman" pitchFamily="18" charset="0"/>
                        </a:rPr>
                        <a:t>i = 56 cos( 24𝛑t +  2𝛑) (A)</a:t>
                      </a:r>
                      <a:endParaRPr lang="en-US" sz="2000" i="1">
                        <a:effectLst/>
                        <a:latin typeface="Times New Roman" pitchFamily="18" charset="0"/>
                        <a:ea typeface="Times New Roman"/>
                        <a:cs typeface="Times New Roman" pitchFamily="18" charset="0"/>
                      </a:endParaRPr>
                    </a:p>
                  </a:txBody>
                  <a:tcPr marL="68580" marR="68580" marT="0" marB="0" anchor="ctr"/>
                </a:tc>
              </a:tr>
            </a:tbl>
          </a:graphicData>
        </a:graphic>
      </p:graphicFrame>
      <p:pic>
        <p:nvPicPr>
          <p:cNvPr id="12289" name="Picture 13" descr="Description: C:\Users\Administrator\Pictures\vl2c\dao-dong-dieu-hoa_1.gif"/>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715001" y="528521"/>
            <a:ext cx="2595334" cy="150739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32140579"/>
      </p:ext>
    </p:extLst>
  </p:cSld>
  <p:clrMapOvr>
    <a:masterClrMapping/>
  </p:clrMapOvr>
  <p:transition advClick="0">
    <p:fad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xmlns="" id="{E9581E27-F094-4D05-9712-7F82E7A7787C}"/>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sp>
        <p:nvSpPr>
          <p:cNvPr id="10" name="Action Button: Return 9">
            <a:hlinkClick r:id="rId2" action="ppaction://hlinksldjump" highlightClick="1"/>
            <a:extLst>
              <a:ext uri="{FF2B5EF4-FFF2-40B4-BE49-F238E27FC236}">
                <a16:creationId xmlns:a16="http://schemas.microsoft.com/office/drawing/2014/main" xmlns="" id="{DB87C0EA-9EB4-4AE2-9B9F-4ABD1D0724E4}"/>
              </a:ext>
            </a:extLst>
          </p:cNvPr>
          <p:cNvSpPr/>
          <p:nvPr/>
        </p:nvSpPr>
        <p:spPr>
          <a:xfrm>
            <a:off x="4516246" y="61531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pic>
        <p:nvPicPr>
          <p:cNvPr id="11" name="Picture 4">
            <a:hlinkClick r:id="rId3" action="ppaction://hlinksldjump"/>
            <a:extLst>
              <a:ext uri="{FF2B5EF4-FFF2-40B4-BE49-F238E27FC236}">
                <a16:creationId xmlns:a16="http://schemas.microsoft.com/office/drawing/2014/main" xmlns="" id="{FEF2C651-7319-4AC3-A742-8A0C662F88A2}"/>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a16="http://schemas.microsoft.com/office/drawing/2014/main" xmlns="" id="{84583621-3798-4A05-B679-8813E0BB976A}"/>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13</a:t>
            </a:r>
          </a:p>
        </p:txBody>
      </p:sp>
      <p:pic>
        <p:nvPicPr>
          <p:cNvPr id="6" name="Picture 3">
            <a:hlinkClick r:id="rId2"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3" name="Table 2"/>
          <p:cNvGraphicFramePr>
            <a:graphicFrameLocks noGrp="1"/>
          </p:cNvGraphicFramePr>
          <p:nvPr>
            <p:extLst>
              <p:ext uri="{D42A27DB-BD31-4B8C-83A1-F6EECF244321}">
                <p14:modId xmlns:p14="http://schemas.microsoft.com/office/powerpoint/2010/main" val="4043181113"/>
              </p:ext>
            </p:extLst>
          </p:nvPr>
        </p:nvGraphicFramePr>
        <p:xfrm>
          <a:off x="536767" y="1176910"/>
          <a:ext cx="6962775" cy="3303097"/>
        </p:xfrm>
        <a:graphic>
          <a:graphicData uri="http://schemas.openxmlformats.org/drawingml/2006/table">
            <a:tbl>
              <a:tblPr>
                <a:tableStyleId>{5C22544A-7EE6-4342-B048-85BDC9FD1C3A}</a:tableStyleId>
              </a:tblPr>
              <a:tblGrid>
                <a:gridCol w="584899"/>
                <a:gridCol w="6377876"/>
              </a:tblGrid>
              <a:tr h="727668">
                <a:tc>
                  <a:txBody>
                    <a:bodyPr/>
                    <a:lstStyle/>
                    <a:p>
                      <a:pPr algn="ctr">
                        <a:lnSpc>
                          <a:spcPct val="115000"/>
                        </a:lnSpc>
                        <a:spcAft>
                          <a:spcPts val="0"/>
                        </a:spcAft>
                      </a:pPr>
                      <a:r>
                        <a:rPr lang="en-US" sz="2000" b="1">
                          <a:solidFill>
                            <a:srgbClr val="7030A0"/>
                          </a:solidFill>
                          <a:effectLst/>
                        </a:rPr>
                        <a:t>1</a:t>
                      </a:r>
                      <a:endParaRPr lang="en-US" sz="20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2000">
                          <a:effectLst/>
                        </a:rPr>
                        <a:t>Cáp quang là ứng dụng hiện tượng gì của ánh sáng? </a:t>
                      </a:r>
                      <a:endParaRPr lang="en-US" sz="2000">
                        <a:effectLst/>
                        <a:latin typeface="VNI-Times"/>
                        <a:ea typeface="Times New Roman"/>
                        <a:cs typeface="Times New Roman"/>
                      </a:endParaRPr>
                    </a:p>
                  </a:txBody>
                  <a:tcPr marL="68580" marR="68580" marT="0" marB="0" anchor="ctr"/>
                </a:tc>
              </a:tr>
              <a:tr h="1523869">
                <a:tc>
                  <a:txBody>
                    <a:bodyPr/>
                    <a:lstStyle/>
                    <a:p>
                      <a:pPr algn="ctr">
                        <a:lnSpc>
                          <a:spcPct val="115000"/>
                        </a:lnSpc>
                        <a:spcAft>
                          <a:spcPts val="0"/>
                        </a:spcAft>
                      </a:pPr>
                      <a:r>
                        <a:rPr lang="en-US" sz="2000" b="1">
                          <a:solidFill>
                            <a:srgbClr val="7030A0"/>
                          </a:solidFill>
                          <a:effectLst/>
                        </a:rPr>
                        <a:t>2</a:t>
                      </a:r>
                      <a:endParaRPr lang="en-US" sz="20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2000">
                          <a:effectLst/>
                        </a:rPr>
                        <a:t>Xác định hiệu điện thế cực đại, tần số góc, tần số, pha ban đầu, hiệu điện thế hiệu dụng từ biểu thức hiệu điện thế: </a:t>
                      </a:r>
                    </a:p>
                    <a:p>
                      <a:pPr>
                        <a:lnSpc>
                          <a:spcPct val="115000"/>
                        </a:lnSpc>
                        <a:spcAft>
                          <a:spcPts val="0"/>
                        </a:spcAft>
                      </a:pPr>
                      <a:r>
                        <a:rPr lang="en-US" sz="2000" b="0" i="1">
                          <a:effectLst/>
                          <a:latin typeface="Times New Roman" pitchFamily="18" charset="0"/>
                          <a:cs typeface="Times New Roman" pitchFamily="18" charset="0"/>
                        </a:rPr>
                        <a:t>u = 48 cos( 100𝛑 t - 𝛑 ) (V)</a:t>
                      </a:r>
                      <a:endParaRPr lang="en-US" sz="2000" b="0" i="1">
                        <a:effectLst/>
                        <a:latin typeface="Times New Roman" pitchFamily="18" charset="0"/>
                        <a:ea typeface="Times New Roman"/>
                        <a:cs typeface="Times New Roman" pitchFamily="18" charset="0"/>
                      </a:endParaRPr>
                    </a:p>
                  </a:txBody>
                  <a:tcPr marL="68580" marR="68580" marT="0" marB="0" anchor="ctr"/>
                </a:tc>
              </a:tr>
              <a:tr h="1004465">
                <a:tc>
                  <a:txBody>
                    <a:bodyPr/>
                    <a:lstStyle/>
                    <a:p>
                      <a:pPr algn="ctr">
                        <a:lnSpc>
                          <a:spcPct val="115000"/>
                        </a:lnSpc>
                        <a:spcAft>
                          <a:spcPts val="0"/>
                        </a:spcAft>
                      </a:pPr>
                      <a:r>
                        <a:rPr lang="en-US" sz="2000" b="1">
                          <a:solidFill>
                            <a:srgbClr val="7030A0"/>
                          </a:solidFill>
                          <a:effectLst/>
                        </a:rPr>
                        <a:t>3</a:t>
                      </a:r>
                      <a:endParaRPr lang="en-US" sz="20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2000">
                          <a:effectLst/>
                        </a:rPr>
                        <a:t>Máy biến áp có cuộn sơ cấp quấn 246 vòng và cuộn thứ cấp quấn 24 vòng là máy tăng áp hay hạ áp? Cần đấu vào nguồn điện áp bao nhiêu để điện áp đầu ra đạt 54 V?</a:t>
                      </a:r>
                      <a:endParaRPr lang="en-US" sz="2000">
                        <a:effectLst/>
                        <a:latin typeface="VNI-Times"/>
                        <a:ea typeface="Times New Roman"/>
                        <a:cs typeface="Times New Roman"/>
                      </a:endParaRPr>
                    </a:p>
                  </a:txBody>
                  <a:tcPr marL="68580" marR="68580" marT="0" marB="0" anchor="ctr"/>
                </a:tc>
              </a:tr>
            </a:tbl>
          </a:graphicData>
        </a:graphic>
      </p:graphicFrame>
      <p:pic>
        <p:nvPicPr>
          <p:cNvPr id="13314" name="Picture 14" descr="Description: C:\Users\Administrator\Pictures\vl2c\cap-quang-phan-xa-toan-phan.gif"/>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514641" y="402745"/>
            <a:ext cx="2060563" cy="14836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46955694"/>
      </p:ext>
    </p:extLst>
  </p:cSld>
  <p:clrMapOvr>
    <a:masterClrMapping/>
  </p:clrMapOvr>
  <p:transition advClick="0">
    <p:fad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xmlns="" id="{FAFF8314-E9FB-4254-AFC1-DCE4FDABA96E}"/>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sp>
        <p:nvSpPr>
          <p:cNvPr id="10" name="Action Button: Return 9">
            <a:hlinkClick r:id="rId2" action="ppaction://hlinksldjump" highlightClick="1"/>
            <a:extLst>
              <a:ext uri="{FF2B5EF4-FFF2-40B4-BE49-F238E27FC236}">
                <a16:creationId xmlns:a16="http://schemas.microsoft.com/office/drawing/2014/main" xmlns="" id="{CC9F17D0-A4BE-4AD6-A3BB-DB43714D3EC1}"/>
              </a:ext>
            </a:extLst>
          </p:cNvPr>
          <p:cNvSpPr/>
          <p:nvPr/>
        </p:nvSpPr>
        <p:spPr>
          <a:xfrm>
            <a:off x="4114800" y="63817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pic>
        <p:nvPicPr>
          <p:cNvPr id="11" name="Picture 4">
            <a:hlinkClick r:id="rId3" action="ppaction://hlinksldjump"/>
            <a:extLst>
              <a:ext uri="{FF2B5EF4-FFF2-40B4-BE49-F238E27FC236}">
                <a16:creationId xmlns:a16="http://schemas.microsoft.com/office/drawing/2014/main" xmlns="" id="{29D1209B-2A92-4300-929D-58980764B44C}"/>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a16="http://schemas.microsoft.com/office/drawing/2014/main" xmlns="" id="{94140FE9-DEEE-4CFA-8C0F-A33FF9E78AD7}"/>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14</a:t>
            </a:r>
          </a:p>
        </p:txBody>
      </p:sp>
      <p:pic>
        <p:nvPicPr>
          <p:cNvPr id="6" name="Picture 3">
            <a:hlinkClick r:id="rId2"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2" name="Table 1"/>
          <p:cNvGraphicFramePr>
            <a:graphicFrameLocks noGrp="1"/>
          </p:cNvGraphicFramePr>
          <p:nvPr>
            <p:extLst>
              <p:ext uri="{D42A27DB-BD31-4B8C-83A1-F6EECF244321}">
                <p14:modId xmlns:p14="http://schemas.microsoft.com/office/powerpoint/2010/main" val="1208493040"/>
              </p:ext>
            </p:extLst>
          </p:nvPr>
        </p:nvGraphicFramePr>
        <p:xfrm>
          <a:off x="560942" y="1144778"/>
          <a:ext cx="6605587" cy="3276641"/>
        </p:xfrm>
        <a:graphic>
          <a:graphicData uri="http://schemas.openxmlformats.org/drawingml/2006/table">
            <a:tbl>
              <a:tblPr>
                <a:tableStyleId>{5C22544A-7EE6-4342-B048-85BDC9FD1C3A}</a:tableStyleId>
              </a:tblPr>
              <a:tblGrid>
                <a:gridCol w="554894"/>
                <a:gridCol w="6050693"/>
              </a:tblGrid>
              <a:tr h="925764">
                <a:tc>
                  <a:txBody>
                    <a:bodyPr/>
                    <a:lstStyle/>
                    <a:p>
                      <a:pPr algn="ctr">
                        <a:lnSpc>
                          <a:spcPct val="115000"/>
                        </a:lnSpc>
                        <a:spcAft>
                          <a:spcPts val="0"/>
                        </a:spcAft>
                      </a:pPr>
                      <a:r>
                        <a:rPr lang="en-US" sz="1800" b="1">
                          <a:solidFill>
                            <a:srgbClr val="7030A0"/>
                          </a:solidFill>
                          <a:effectLst/>
                        </a:rPr>
                        <a:t>1</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Khi electron trong nguyên tử chuyển từ mức năng lượng thấp lên mức năng lượng cao thì nó hấp thụ hay bức xạ photon?  </a:t>
                      </a:r>
                      <a:endParaRPr lang="en-US" sz="1800">
                        <a:effectLst/>
                        <a:latin typeface="VNI-Times"/>
                        <a:ea typeface="Times New Roman"/>
                        <a:cs typeface="Times New Roman"/>
                      </a:endParaRPr>
                    </a:p>
                  </a:txBody>
                  <a:tcPr marL="68580" marR="68580" marT="0" marB="0" anchor="ctr"/>
                </a:tc>
              </a:tr>
              <a:tr h="1404473">
                <a:tc>
                  <a:txBody>
                    <a:bodyPr/>
                    <a:lstStyle/>
                    <a:p>
                      <a:pPr algn="ctr">
                        <a:lnSpc>
                          <a:spcPct val="115000"/>
                        </a:lnSpc>
                        <a:spcAft>
                          <a:spcPts val="0"/>
                        </a:spcAft>
                      </a:pPr>
                      <a:r>
                        <a:rPr lang="en-US" sz="1800" b="1">
                          <a:solidFill>
                            <a:srgbClr val="7030A0"/>
                          </a:solidFill>
                          <a:effectLst/>
                        </a:rPr>
                        <a:t>2</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Xác định hiệu điện thế cực đại, tần số góc, tần số, pha ban đầu, hiệu điện thế hiệu dụng từ biểu thức hiệu điện thế: </a:t>
                      </a:r>
                    </a:p>
                    <a:p>
                      <a:pPr>
                        <a:lnSpc>
                          <a:spcPct val="115000"/>
                        </a:lnSpc>
                        <a:spcAft>
                          <a:spcPts val="0"/>
                        </a:spcAft>
                      </a:pPr>
                      <a:r>
                        <a:rPr lang="en-US" sz="1800" i="1">
                          <a:effectLst/>
                          <a:latin typeface="Times New Roman" pitchFamily="18" charset="0"/>
                          <a:cs typeface="Times New Roman" pitchFamily="18" charset="0"/>
                        </a:rPr>
                        <a:t>u = 18 cos( 6𝛑 t +  3𝛑 ) (V)</a:t>
                      </a:r>
                      <a:endParaRPr lang="en-US" sz="1800" i="1">
                        <a:effectLst/>
                        <a:latin typeface="Times New Roman" pitchFamily="18" charset="0"/>
                        <a:ea typeface="Times New Roman"/>
                        <a:cs typeface="Times New Roman" pitchFamily="18" charset="0"/>
                      </a:endParaRPr>
                    </a:p>
                  </a:txBody>
                  <a:tcPr marL="68580" marR="68580" marT="0" marB="0" anchor="ctr"/>
                </a:tc>
              </a:tr>
              <a:tr h="925764">
                <a:tc>
                  <a:txBody>
                    <a:bodyPr/>
                    <a:lstStyle/>
                    <a:p>
                      <a:pPr algn="ctr">
                        <a:lnSpc>
                          <a:spcPct val="115000"/>
                        </a:lnSpc>
                        <a:spcAft>
                          <a:spcPts val="0"/>
                        </a:spcAft>
                      </a:pPr>
                      <a:r>
                        <a:rPr lang="en-US" sz="1800" b="1">
                          <a:solidFill>
                            <a:srgbClr val="7030A0"/>
                          </a:solidFill>
                          <a:effectLst/>
                        </a:rPr>
                        <a:t>3</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Máy biến áp có cuộn sơ cấp quấn 467 vòng và cuộn thứ cấp quấn 324 vòng là máy tăng áp hay hạ áp? Cần đấu vào nguồn điện áp bao nhiêu để điện áp đầu ra đạt 23 V?</a:t>
                      </a:r>
                      <a:endParaRPr lang="en-US" sz="1800">
                        <a:effectLst/>
                        <a:latin typeface="VNI-Times"/>
                        <a:ea typeface="Times New Roman"/>
                        <a:cs typeface="Times New Roman"/>
                      </a:endParaRPr>
                    </a:p>
                  </a:txBody>
                  <a:tcPr marL="68580" marR="68580" marT="0" marB="0" anchor="ctr"/>
                </a:tc>
              </a:tr>
            </a:tbl>
          </a:graphicData>
        </a:graphic>
      </p:graphicFrame>
      <p:pic>
        <p:nvPicPr>
          <p:cNvPr id="14337" name="Picture 16" descr="Description: C:\Users\Administrator\Pictures\hap thu.jp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987429" y="742950"/>
            <a:ext cx="2117094" cy="12946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37548163"/>
      </p:ext>
    </p:extLst>
  </p:cSld>
  <p:clrMapOvr>
    <a:masterClrMapping/>
  </p:clrMapOvr>
  <p:transition advClick="0">
    <p:fad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1" name="Picture 18" descr="Description: C:\Users\Administrator\Pictures\vl2c\pic-pv_principle_m.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26878" y="-30785"/>
            <a:ext cx="2840992" cy="1992935"/>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xmlns="" id="{4D385745-9D84-4749-8286-5B91717300D8}"/>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sp>
        <p:nvSpPr>
          <p:cNvPr id="10" name="Action Button: Return 9">
            <a:hlinkClick r:id="rId3" action="ppaction://hlinksldjump" highlightClick="1"/>
            <a:extLst>
              <a:ext uri="{FF2B5EF4-FFF2-40B4-BE49-F238E27FC236}">
                <a16:creationId xmlns:a16="http://schemas.microsoft.com/office/drawing/2014/main" xmlns="" id="{50C25E69-8556-46A7-B511-CD71B90F1865}"/>
              </a:ext>
            </a:extLst>
          </p:cNvPr>
          <p:cNvSpPr/>
          <p:nvPr/>
        </p:nvSpPr>
        <p:spPr>
          <a:xfrm>
            <a:off x="4211446" y="68389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pic>
        <p:nvPicPr>
          <p:cNvPr id="11" name="Picture 4">
            <a:hlinkClick r:id="rId4" action="ppaction://hlinksldjump"/>
            <a:extLst>
              <a:ext uri="{FF2B5EF4-FFF2-40B4-BE49-F238E27FC236}">
                <a16:creationId xmlns:a16="http://schemas.microsoft.com/office/drawing/2014/main" xmlns="" id="{10CED65F-28E2-42D3-B74A-DB51463DCCC2}"/>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a16="http://schemas.microsoft.com/office/drawing/2014/main" xmlns="" id="{DC3E8C8B-8EC0-45E6-8B88-3084A8D8F576}"/>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15</a:t>
            </a:r>
          </a:p>
        </p:txBody>
      </p:sp>
      <p:pic>
        <p:nvPicPr>
          <p:cNvPr id="8" name="Picture 3">
            <a:hlinkClick r:id="rId3" action="ppaction://hlinksldjump"/>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2" name="Table 1"/>
          <p:cNvGraphicFramePr>
            <a:graphicFrameLocks noGrp="1"/>
          </p:cNvGraphicFramePr>
          <p:nvPr>
            <p:extLst>
              <p:ext uri="{D42A27DB-BD31-4B8C-83A1-F6EECF244321}">
                <p14:modId xmlns:p14="http://schemas.microsoft.com/office/powerpoint/2010/main" val="2682851859"/>
              </p:ext>
            </p:extLst>
          </p:nvPr>
        </p:nvGraphicFramePr>
        <p:xfrm>
          <a:off x="1061052" y="1056838"/>
          <a:ext cx="6686322" cy="3629692"/>
        </p:xfrm>
        <a:graphic>
          <a:graphicData uri="http://schemas.openxmlformats.org/drawingml/2006/table">
            <a:tbl>
              <a:tblPr>
                <a:tableStyleId>{5C22544A-7EE6-4342-B048-85BDC9FD1C3A}</a:tableStyleId>
              </a:tblPr>
              <a:tblGrid>
                <a:gridCol w="561676"/>
                <a:gridCol w="6124646"/>
              </a:tblGrid>
              <a:tr h="824806">
                <a:tc>
                  <a:txBody>
                    <a:bodyPr/>
                    <a:lstStyle/>
                    <a:p>
                      <a:pPr algn="ctr">
                        <a:lnSpc>
                          <a:spcPct val="115000"/>
                        </a:lnSpc>
                        <a:spcAft>
                          <a:spcPts val="0"/>
                        </a:spcAft>
                      </a:pPr>
                      <a:r>
                        <a:rPr lang="en-US" sz="1800" b="1">
                          <a:solidFill>
                            <a:srgbClr val="7030A0"/>
                          </a:solidFill>
                          <a:effectLst/>
                        </a:rPr>
                        <a:t>1</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Hiện tượng electron </a:t>
                      </a:r>
                      <a:r>
                        <a:rPr lang="en-US" sz="1800" smtClean="0">
                          <a:effectLst/>
                        </a:rPr>
                        <a:t>bật </a:t>
                      </a:r>
                      <a:r>
                        <a:rPr lang="en-US" sz="1800">
                          <a:effectLst/>
                        </a:rPr>
                        <a:t>ra khỏi </a:t>
                      </a:r>
                      <a:r>
                        <a:rPr lang="en-US" sz="1800" smtClean="0">
                          <a:effectLst/>
                        </a:rPr>
                        <a:t>nguyên </a:t>
                      </a:r>
                      <a:r>
                        <a:rPr lang="en-US" sz="1800">
                          <a:effectLst/>
                        </a:rPr>
                        <a:t>tử di chuyển thành dòng điện trong vật dẫn khi có ánh sáng thích hợp chiếu vào gọi là hiện tượng gì? </a:t>
                      </a:r>
                      <a:endParaRPr lang="en-US" sz="1800">
                        <a:effectLst/>
                        <a:latin typeface="VNI-Times"/>
                        <a:ea typeface="Times New Roman"/>
                        <a:cs typeface="Times New Roman"/>
                      </a:endParaRPr>
                    </a:p>
                  </a:txBody>
                  <a:tcPr marL="68580" marR="68580" marT="0" marB="0" anchor="ctr"/>
                </a:tc>
              </a:tr>
              <a:tr h="1105948">
                <a:tc>
                  <a:txBody>
                    <a:bodyPr/>
                    <a:lstStyle/>
                    <a:p>
                      <a:pPr algn="ctr">
                        <a:lnSpc>
                          <a:spcPct val="115000"/>
                        </a:lnSpc>
                        <a:spcAft>
                          <a:spcPts val="0"/>
                        </a:spcAft>
                      </a:pPr>
                      <a:r>
                        <a:rPr lang="en-US" sz="1800" b="1">
                          <a:solidFill>
                            <a:srgbClr val="7030A0"/>
                          </a:solidFill>
                          <a:effectLst/>
                        </a:rPr>
                        <a:t>2</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Xác định cường độ dòng điện cực đại, tần số góc, tần số, chu kì, pha ban đầu, cường độ dòng điện hiệu dụng từ biểu thức cường độ dòng điện: </a:t>
                      </a:r>
                      <a:r>
                        <a:rPr lang="en-US" sz="1800" smtClean="0">
                          <a:effectLst/>
                        </a:rPr>
                        <a:t> </a:t>
                      </a:r>
                      <a:r>
                        <a:rPr lang="en-US" sz="1800">
                          <a:effectLst/>
                        </a:rPr>
                        <a:t>i = 250 cos( 100𝛑t +  0,3𝛑) (A)</a:t>
                      </a:r>
                      <a:endParaRPr lang="en-US" sz="1800">
                        <a:effectLst/>
                        <a:latin typeface="VNI-Times"/>
                        <a:ea typeface="Times New Roman"/>
                        <a:cs typeface="Times New Roman"/>
                      </a:endParaRPr>
                    </a:p>
                  </a:txBody>
                  <a:tcPr marL="68580" marR="68580" marT="0" marB="0" anchor="ctr"/>
                </a:tc>
              </a:tr>
              <a:tr h="1401448">
                <a:tc>
                  <a:txBody>
                    <a:bodyPr/>
                    <a:lstStyle/>
                    <a:p>
                      <a:pPr algn="ctr">
                        <a:lnSpc>
                          <a:spcPct val="115000"/>
                        </a:lnSpc>
                        <a:spcAft>
                          <a:spcPts val="0"/>
                        </a:spcAft>
                      </a:pPr>
                      <a:r>
                        <a:rPr lang="en-US" sz="1800" b="1">
                          <a:solidFill>
                            <a:srgbClr val="7030A0"/>
                          </a:solidFill>
                          <a:effectLst/>
                        </a:rPr>
                        <a:t>3</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Đoạn mạch RLC nối tiếp gồm điện trở 7 𝛀, cảm kháng 50 𝛀, dung kháng 26 𝛀. Hãy tính: </a:t>
                      </a:r>
                    </a:p>
                    <a:p>
                      <a:pPr>
                        <a:lnSpc>
                          <a:spcPct val="115000"/>
                        </a:lnSpc>
                        <a:spcAft>
                          <a:spcPts val="0"/>
                        </a:spcAft>
                      </a:pPr>
                      <a:r>
                        <a:rPr lang="en-US" sz="1800">
                          <a:effectLst/>
                        </a:rPr>
                        <a:t>a/ Tổng trở của đoạn mạch?</a:t>
                      </a:r>
                    </a:p>
                    <a:p>
                      <a:pPr>
                        <a:lnSpc>
                          <a:spcPct val="115000"/>
                        </a:lnSpc>
                        <a:spcAft>
                          <a:spcPts val="0"/>
                        </a:spcAft>
                      </a:pPr>
                      <a:r>
                        <a:rPr lang="en-US" sz="1800">
                          <a:effectLst/>
                        </a:rPr>
                        <a:t>b/ Cường độ dòng điện hiệu dụng qua mạch là bao nhiêu nếu đặt hiệu điện thế hiệu dụng 50 V vào hai đầu đoạn mạch?</a:t>
                      </a:r>
                      <a:endParaRPr lang="en-US" sz="1800">
                        <a:effectLst/>
                        <a:latin typeface="VNI-Times"/>
                        <a:ea typeface="Times New Roman"/>
                        <a:cs typeface="Times New Roman"/>
                      </a:endParaRPr>
                    </a:p>
                  </a:txBody>
                  <a:tcPr marL="68580" marR="68580" marT="0" marB="0" anchor="ctr"/>
                </a:tc>
              </a:tr>
            </a:tbl>
          </a:graphicData>
        </a:graphic>
      </p:graphicFrame>
    </p:spTree>
    <p:extLst>
      <p:ext uri="{BB962C8B-B14F-4D97-AF65-F5344CB8AC3E}">
        <p14:creationId xmlns:p14="http://schemas.microsoft.com/office/powerpoint/2010/main" val="673217001"/>
      </p:ext>
    </p:extLst>
  </p:cSld>
  <p:clrMapOvr>
    <a:masterClrMapping/>
  </p:clrMapOvr>
  <p:transition advClick="0">
    <p:fad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xmlns="" id="{AE76ED5A-8516-4644-BC68-B1F5DA9BC9BC}"/>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sp>
        <p:nvSpPr>
          <p:cNvPr id="10" name="Action Button: Return 9">
            <a:hlinkClick r:id="rId2" action="ppaction://hlinksldjump" highlightClick="1"/>
            <a:extLst>
              <a:ext uri="{FF2B5EF4-FFF2-40B4-BE49-F238E27FC236}">
                <a16:creationId xmlns:a16="http://schemas.microsoft.com/office/drawing/2014/main" xmlns="" id="{B5B52199-3598-4876-AF38-F85129416330}"/>
              </a:ext>
            </a:extLst>
          </p:cNvPr>
          <p:cNvSpPr/>
          <p:nvPr/>
        </p:nvSpPr>
        <p:spPr>
          <a:xfrm>
            <a:off x="4461817" y="65341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pic>
        <p:nvPicPr>
          <p:cNvPr id="11" name="Picture 4">
            <a:hlinkClick r:id="rId3" action="ppaction://hlinksldjump"/>
            <a:extLst>
              <a:ext uri="{FF2B5EF4-FFF2-40B4-BE49-F238E27FC236}">
                <a16:creationId xmlns:a16="http://schemas.microsoft.com/office/drawing/2014/main" xmlns="" id="{73D38DC6-D27F-4C57-B351-6AA197E50A3D}"/>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a16="http://schemas.microsoft.com/office/drawing/2014/main" xmlns="" id="{D850CEA3-CEE1-457A-AA60-D43D08AC2009}"/>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16</a:t>
            </a:r>
          </a:p>
        </p:txBody>
      </p:sp>
      <p:pic>
        <p:nvPicPr>
          <p:cNvPr id="7" name="Picture 3">
            <a:hlinkClick r:id="rId2"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2" name="Table 1"/>
          <p:cNvGraphicFramePr>
            <a:graphicFrameLocks noGrp="1"/>
          </p:cNvGraphicFramePr>
          <p:nvPr>
            <p:extLst>
              <p:ext uri="{D42A27DB-BD31-4B8C-83A1-F6EECF244321}">
                <p14:modId xmlns:p14="http://schemas.microsoft.com/office/powerpoint/2010/main" val="777000851"/>
              </p:ext>
            </p:extLst>
          </p:nvPr>
        </p:nvGraphicFramePr>
        <p:xfrm>
          <a:off x="1090612" y="1144548"/>
          <a:ext cx="6962775" cy="3408402"/>
        </p:xfrm>
        <a:graphic>
          <a:graphicData uri="http://schemas.openxmlformats.org/drawingml/2006/table">
            <a:tbl>
              <a:tblPr>
                <a:tableStyleId>{5C22544A-7EE6-4342-B048-85BDC9FD1C3A}</a:tableStyleId>
              </a:tblPr>
              <a:tblGrid>
                <a:gridCol w="584899"/>
                <a:gridCol w="6377876"/>
              </a:tblGrid>
              <a:tr h="761727">
                <a:tc>
                  <a:txBody>
                    <a:bodyPr/>
                    <a:lstStyle/>
                    <a:p>
                      <a:pPr algn="ctr">
                        <a:lnSpc>
                          <a:spcPct val="115000"/>
                        </a:lnSpc>
                        <a:spcAft>
                          <a:spcPts val="0"/>
                        </a:spcAft>
                      </a:pPr>
                      <a:r>
                        <a:rPr lang="en-US" sz="1800" b="1">
                          <a:solidFill>
                            <a:srgbClr val="7030A0"/>
                          </a:solidFill>
                          <a:effectLst/>
                        </a:rPr>
                        <a:t>1</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Người </a:t>
                      </a:r>
                      <a:r>
                        <a:rPr lang="en-US" sz="1800" smtClean="0">
                          <a:effectLst/>
                        </a:rPr>
                        <a:t>bị</a:t>
                      </a:r>
                      <a:r>
                        <a:rPr lang="en-US" sz="1800" baseline="0" smtClean="0">
                          <a:effectLst/>
                        </a:rPr>
                        <a:t> </a:t>
                      </a:r>
                      <a:r>
                        <a:rPr lang="en-US" sz="1800" smtClean="0">
                          <a:effectLst/>
                        </a:rPr>
                        <a:t>lão </a:t>
                      </a:r>
                      <a:r>
                        <a:rPr lang="en-US" sz="1800">
                          <a:effectLst/>
                        </a:rPr>
                        <a:t>thị và viễn thị khi cần đọc sách gần mặt </a:t>
                      </a:r>
                      <a:endParaRPr lang="en-US" sz="1800" smtClean="0">
                        <a:effectLst/>
                      </a:endParaRPr>
                    </a:p>
                    <a:p>
                      <a:pPr>
                        <a:lnSpc>
                          <a:spcPct val="115000"/>
                        </a:lnSpc>
                        <a:spcAft>
                          <a:spcPts val="0"/>
                        </a:spcAft>
                      </a:pPr>
                      <a:r>
                        <a:rPr lang="en-US" sz="1800" smtClean="0">
                          <a:effectLst/>
                        </a:rPr>
                        <a:t>phải </a:t>
                      </a:r>
                      <a:r>
                        <a:rPr lang="en-US" sz="1800">
                          <a:effectLst/>
                        </a:rPr>
                        <a:t>đeo loại kính gì? </a:t>
                      </a:r>
                      <a:endParaRPr lang="en-US" sz="1800">
                        <a:effectLst/>
                        <a:latin typeface="VNI-Times"/>
                        <a:ea typeface="Times New Roman"/>
                        <a:cs typeface="Times New Roman"/>
                      </a:endParaRPr>
                    </a:p>
                  </a:txBody>
                  <a:tcPr marL="68580" marR="68580" marT="0" marB="0" anchor="ctr"/>
                </a:tc>
              </a:tr>
              <a:tr h="1595195">
                <a:tc>
                  <a:txBody>
                    <a:bodyPr/>
                    <a:lstStyle/>
                    <a:p>
                      <a:pPr algn="ctr">
                        <a:lnSpc>
                          <a:spcPct val="115000"/>
                        </a:lnSpc>
                        <a:spcAft>
                          <a:spcPts val="0"/>
                        </a:spcAft>
                      </a:pPr>
                      <a:r>
                        <a:rPr lang="en-US" sz="1800" b="1">
                          <a:solidFill>
                            <a:srgbClr val="7030A0"/>
                          </a:solidFill>
                          <a:effectLst/>
                        </a:rPr>
                        <a:t>2</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Xác định cường độ dòng điện cực đại, tần số góc, tần số, pha ban đầu, cường độ dòng điện hiệu dụng từ biểu thức cường độ dòng điện:  </a:t>
                      </a:r>
                      <a:r>
                        <a:rPr lang="en-US" sz="1800" i="1" smtClean="0">
                          <a:effectLst/>
                          <a:latin typeface="Times New Roman" pitchFamily="18" charset="0"/>
                          <a:cs typeface="Times New Roman" pitchFamily="18" charset="0"/>
                        </a:rPr>
                        <a:t>i </a:t>
                      </a:r>
                      <a:r>
                        <a:rPr lang="en-US" sz="1800" i="1">
                          <a:effectLst/>
                          <a:latin typeface="Times New Roman" pitchFamily="18" charset="0"/>
                          <a:cs typeface="Times New Roman" pitchFamily="18" charset="0"/>
                        </a:rPr>
                        <a:t>= 36 cos( 50𝛑t </a:t>
                      </a:r>
                      <a:r>
                        <a:rPr lang="en-US" sz="1800" i="1">
                          <a:effectLst/>
                          <a:latin typeface="Times New Roman" pitchFamily="18" charset="0"/>
                          <a:cs typeface="Times New Roman" pitchFamily="18" charset="0"/>
                          <a:sym typeface="Symbol"/>
                        </a:rPr>
                        <a:t></a:t>
                      </a:r>
                      <a:r>
                        <a:rPr lang="en-US" sz="1800" i="1">
                          <a:effectLst/>
                          <a:latin typeface="Times New Roman" pitchFamily="18" charset="0"/>
                          <a:cs typeface="Times New Roman" pitchFamily="18" charset="0"/>
                        </a:rPr>
                        <a:t> 4𝛑) (A)</a:t>
                      </a:r>
                      <a:endParaRPr lang="en-US" sz="1800" i="1">
                        <a:effectLst/>
                        <a:latin typeface="Times New Roman" pitchFamily="18" charset="0"/>
                        <a:ea typeface="Times New Roman"/>
                        <a:cs typeface="Times New Roman" pitchFamily="18" charset="0"/>
                      </a:endParaRPr>
                    </a:p>
                  </a:txBody>
                  <a:tcPr marL="68580" marR="68580" marT="0" marB="0" anchor="ctr"/>
                </a:tc>
              </a:tr>
              <a:tr h="1051480">
                <a:tc>
                  <a:txBody>
                    <a:bodyPr/>
                    <a:lstStyle/>
                    <a:p>
                      <a:pPr algn="ctr">
                        <a:lnSpc>
                          <a:spcPct val="115000"/>
                        </a:lnSpc>
                        <a:spcAft>
                          <a:spcPts val="0"/>
                        </a:spcAft>
                      </a:pPr>
                      <a:r>
                        <a:rPr lang="en-US" sz="1800" b="1">
                          <a:solidFill>
                            <a:srgbClr val="7030A0"/>
                          </a:solidFill>
                          <a:effectLst/>
                        </a:rPr>
                        <a:t>3</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Máy biến áp có cuộn sơ cấp quấn 380 vòng và cuộn thứ cấp quấn 240 vòng là máy tăng áp hay hạ áp? Khi đấu vào nguồn 220 V thì điện áp đầu ra đo được bao nhiêu?</a:t>
                      </a:r>
                      <a:endParaRPr lang="en-US" sz="1800">
                        <a:effectLst/>
                        <a:latin typeface="VNI-Times"/>
                        <a:ea typeface="Times New Roman"/>
                        <a:cs typeface="Times New Roman"/>
                      </a:endParaRPr>
                    </a:p>
                  </a:txBody>
                  <a:tcPr marL="68580" marR="68580" marT="0" marB="0" anchor="ctr"/>
                </a:tc>
              </a:tr>
            </a:tbl>
          </a:graphicData>
        </a:graphic>
      </p:graphicFrame>
      <p:pic>
        <p:nvPicPr>
          <p:cNvPr id="16385" name="Picture 19" descr="Description: C:\Users\Administrator\Pictures\vl2c\20190827_083545_215249_can-thi.max-800x800.jp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553200" y="577008"/>
            <a:ext cx="2057400" cy="136519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73184879"/>
      </p:ext>
    </p:extLst>
  </p:cSld>
  <p:clrMapOvr>
    <a:masterClrMapping/>
  </p:clrMapOvr>
  <p:transition advClick="0">
    <p:fad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xmlns="" id="{517E8743-2ECA-447D-9FAF-5DE4237F1124}"/>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sp>
        <p:nvSpPr>
          <p:cNvPr id="10" name="Action Button: Return 9">
            <a:hlinkClick r:id="rId2" action="ppaction://hlinksldjump" highlightClick="1"/>
            <a:extLst>
              <a:ext uri="{FF2B5EF4-FFF2-40B4-BE49-F238E27FC236}">
                <a16:creationId xmlns:a16="http://schemas.microsoft.com/office/drawing/2014/main" xmlns="" id="{693BCC9A-B338-4B56-934E-15129F0D9DB2}"/>
              </a:ext>
            </a:extLst>
          </p:cNvPr>
          <p:cNvSpPr/>
          <p:nvPr/>
        </p:nvSpPr>
        <p:spPr>
          <a:xfrm>
            <a:off x="4668646" y="54673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pic>
        <p:nvPicPr>
          <p:cNvPr id="11" name="Picture 4">
            <a:hlinkClick r:id="rId3" action="ppaction://hlinksldjump"/>
            <a:extLst>
              <a:ext uri="{FF2B5EF4-FFF2-40B4-BE49-F238E27FC236}">
                <a16:creationId xmlns:a16="http://schemas.microsoft.com/office/drawing/2014/main" xmlns="" id="{FC44E2BE-8C62-425A-BC6A-FC9A92A4D79D}"/>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a16="http://schemas.microsoft.com/office/drawing/2014/main" xmlns="" id="{0B2482B7-CC99-4B2A-9AE8-CEBA58A5E0DF}"/>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17</a:t>
            </a:r>
          </a:p>
        </p:txBody>
      </p:sp>
      <p:pic>
        <p:nvPicPr>
          <p:cNvPr id="6" name="Picture 3">
            <a:hlinkClick r:id="rId2"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2" name="Table 1"/>
          <p:cNvGraphicFramePr>
            <a:graphicFrameLocks noGrp="1"/>
          </p:cNvGraphicFramePr>
          <p:nvPr>
            <p:extLst>
              <p:ext uri="{D42A27DB-BD31-4B8C-83A1-F6EECF244321}">
                <p14:modId xmlns:p14="http://schemas.microsoft.com/office/powerpoint/2010/main" val="688234800"/>
              </p:ext>
            </p:extLst>
          </p:nvPr>
        </p:nvGraphicFramePr>
        <p:xfrm>
          <a:off x="914400" y="1276350"/>
          <a:ext cx="6962775" cy="3163831"/>
        </p:xfrm>
        <a:graphic>
          <a:graphicData uri="http://schemas.openxmlformats.org/drawingml/2006/table">
            <a:tbl>
              <a:tblPr>
                <a:tableStyleId>{5C22544A-7EE6-4342-B048-85BDC9FD1C3A}</a:tableStyleId>
              </a:tblPr>
              <a:tblGrid>
                <a:gridCol w="584899"/>
                <a:gridCol w="6377876"/>
              </a:tblGrid>
              <a:tr h="716644">
                <a:tc>
                  <a:txBody>
                    <a:bodyPr/>
                    <a:lstStyle/>
                    <a:p>
                      <a:pPr algn="ctr">
                        <a:lnSpc>
                          <a:spcPct val="115000"/>
                        </a:lnSpc>
                        <a:spcAft>
                          <a:spcPts val="0"/>
                        </a:spcAft>
                      </a:pPr>
                      <a:r>
                        <a:rPr lang="en-US" sz="1800" b="1">
                          <a:solidFill>
                            <a:srgbClr val="7030A0"/>
                          </a:solidFill>
                          <a:effectLst/>
                        </a:rPr>
                        <a:t>1</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spcAft>
                          <a:spcPts val="0"/>
                        </a:spcAft>
                      </a:pPr>
                      <a:r>
                        <a:rPr lang="en-US" sz="1800">
                          <a:effectLst/>
                        </a:rPr>
                        <a:t>Hình ảnh bên cạnh mô tả hiện tượng gì? </a:t>
                      </a:r>
                      <a:endParaRPr lang="en-US" sz="1800">
                        <a:effectLst/>
                        <a:latin typeface="VNI-Times"/>
                        <a:ea typeface="Times New Roman"/>
                        <a:cs typeface="Times New Roman"/>
                      </a:endParaRPr>
                    </a:p>
                  </a:txBody>
                  <a:tcPr marL="68580" marR="68580" marT="0" marB="0" anchor="ctr"/>
                </a:tc>
              </a:tr>
              <a:tr h="906772">
                <a:tc>
                  <a:txBody>
                    <a:bodyPr/>
                    <a:lstStyle/>
                    <a:p>
                      <a:pPr algn="ctr">
                        <a:lnSpc>
                          <a:spcPct val="115000"/>
                        </a:lnSpc>
                        <a:spcAft>
                          <a:spcPts val="0"/>
                        </a:spcAft>
                      </a:pPr>
                      <a:r>
                        <a:rPr lang="en-US" sz="1800" b="1">
                          <a:solidFill>
                            <a:srgbClr val="7030A0"/>
                          </a:solidFill>
                          <a:effectLst/>
                        </a:rPr>
                        <a:t>2</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Máy biến áp có cuộn sơ cấp quấn 4289 vòng và cuộn thứ cấp quấn 658 vòng là máy tăng áp hay hạ áp? Khi đấu vào nguồn 20 V thì điện áp đầu ra đo được bao nhiêu?</a:t>
                      </a:r>
                      <a:endParaRPr lang="en-US" sz="1800">
                        <a:effectLst/>
                        <a:latin typeface="VNI-Times"/>
                        <a:ea typeface="Times New Roman"/>
                        <a:cs typeface="Times New Roman"/>
                      </a:endParaRPr>
                    </a:p>
                  </a:txBody>
                  <a:tcPr marL="68580" marR="68580" marT="0" marB="0" anchor="ctr"/>
                </a:tc>
              </a:tr>
              <a:tr h="1500783">
                <a:tc>
                  <a:txBody>
                    <a:bodyPr/>
                    <a:lstStyle/>
                    <a:p>
                      <a:pPr algn="ctr">
                        <a:lnSpc>
                          <a:spcPct val="115000"/>
                        </a:lnSpc>
                        <a:spcAft>
                          <a:spcPts val="0"/>
                        </a:spcAft>
                      </a:pPr>
                      <a:r>
                        <a:rPr lang="en-US" sz="1800" b="1">
                          <a:solidFill>
                            <a:srgbClr val="7030A0"/>
                          </a:solidFill>
                          <a:effectLst/>
                        </a:rPr>
                        <a:t>3</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Xác định hiệu điện thế cực đại, tần số góc, tần số, pha ban đầu, hiệu điện thế hiệu dụng từ biểu thức hiệu điện thế: </a:t>
                      </a:r>
                    </a:p>
                    <a:p>
                      <a:pPr>
                        <a:lnSpc>
                          <a:spcPct val="115000"/>
                        </a:lnSpc>
                        <a:spcAft>
                          <a:spcPts val="0"/>
                        </a:spcAft>
                      </a:pPr>
                      <a:r>
                        <a:rPr lang="en-US" sz="1800" i="1">
                          <a:effectLst/>
                          <a:latin typeface="Times New Roman" pitchFamily="18" charset="0"/>
                          <a:cs typeface="Times New Roman" pitchFamily="18" charset="0"/>
                        </a:rPr>
                        <a:t>u = 26 cos( 2𝛑 t </a:t>
                      </a:r>
                      <a:r>
                        <a:rPr lang="en-US" sz="1800" i="1">
                          <a:effectLst/>
                          <a:latin typeface="Times New Roman" pitchFamily="18" charset="0"/>
                          <a:cs typeface="Times New Roman" pitchFamily="18" charset="0"/>
                          <a:sym typeface="Symbol"/>
                        </a:rPr>
                        <a:t></a:t>
                      </a:r>
                      <a:r>
                        <a:rPr lang="en-US" sz="1800" i="1">
                          <a:effectLst/>
                          <a:latin typeface="Times New Roman" pitchFamily="18" charset="0"/>
                          <a:cs typeface="Times New Roman" pitchFamily="18" charset="0"/>
                        </a:rPr>
                        <a:t> 5 ) (V)</a:t>
                      </a:r>
                      <a:endParaRPr lang="en-US" sz="1800" i="1">
                        <a:effectLst/>
                        <a:latin typeface="Times New Roman" pitchFamily="18" charset="0"/>
                        <a:ea typeface="Times New Roman"/>
                        <a:cs typeface="Times New Roman" pitchFamily="18" charset="0"/>
                      </a:endParaRPr>
                    </a:p>
                  </a:txBody>
                  <a:tcPr marL="68580" marR="68580" marT="0" marB="0" anchor="ctr"/>
                </a:tc>
              </a:tr>
            </a:tbl>
          </a:graphicData>
        </a:graphic>
      </p:graphicFrame>
      <p:pic>
        <p:nvPicPr>
          <p:cNvPr id="17409" name="Picture 20" descr="Description: C:\Users\Administrator\Pictures\vl2c\harmonic_damped.gif"/>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334000" y="572514"/>
            <a:ext cx="3583077" cy="142154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606956"/>
      </p:ext>
    </p:extLst>
  </p:cSld>
  <p:clrMapOvr>
    <a:masterClrMapping/>
  </p:clrMapOvr>
  <p:transition advClick="0">
    <p:fad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xmlns="" id="{E76C597F-2BAF-4447-AF28-647409AAC575}"/>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sp>
        <p:nvSpPr>
          <p:cNvPr id="10" name="Action Button: Return 9">
            <a:hlinkClick r:id="rId2" action="ppaction://hlinksldjump" highlightClick="1"/>
            <a:extLst>
              <a:ext uri="{FF2B5EF4-FFF2-40B4-BE49-F238E27FC236}">
                <a16:creationId xmlns:a16="http://schemas.microsoft.com/office/drawing/2014/main" xmlns="" id="{5FFA2544-A88C-4368-8055-D72291AD7BA9}"/>
              </a:ext>
            </a:extLst>
          </p:cNvPr>
          <p:cNvSpPr/>
          <p:nvPr/>
        </p:nvSpPr>
        <p:spPr>
          <a:xfrm>
            <a:off x="4572000" y="59245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pic>
        <p:nvPicPr>
          <p:cNvPr id="11" name="Picture 4">
            <a:hlinkClick r:id="rId3" action="ppaction://hlinksldjump"/>
            <a:extLst>
              <a:ext uri="{FF2B5EF4-FFF2-40B4-BE49-F238E27FC236}">
                <a16:creationId xmlns:a16="http://schemas.microsoft.com/office/drawing/2014/main" xmlns="" id="{26EC7D8C-1D27-4C84-A17C-254C14134EC6}"/>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a16="http://schemas.microsoft.com/office/drawing/2014/main" xmlns="" id="{1DE8EAFA-E886-427C-B5EB-D02402A6927C}"/>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18</a:t>
            </a:r>
          </a:p>
        </p:txBody>
      </p:sp>
      <p:pic>
        <p:nvPicPr>
          <p:cNvPr id="6" name="Picture 3">
            <a:hlinkClick r:id="rId2"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3" name="Table 2"/>
          <p:cNvGraphicFramePr>
            <a:graphicFrameLocks noGrp="1"/>
          </p:cNvGraphicFramePr>
          <p:nvPr>
            <p:extLst>
              <p:ext uri="{D42A27DB-BD31-4B8C-83A1-F6EECF244321}">
                <p14:modId xmlns:p14="http://schemas.microsoft.com/office/powerpoint/2010/main" val="1952384691"/>
              </p:ext>
            </p:extLst>
          </p:nvPr>
        </p:nvGraphicFramePr>
        <p:xfrm>
          <a:off x="990600" y="1144548"/>
          <a:ext cx="6834187" cy="3443774"/>
        </p:xfrm>
        <a:graphic>
          <a:graphicData uri="http://schemas.openxmlformats.org/drawingml/2006/table">
            <a:tbl>
              <a:tblPr>
                <a:tableStyleId>{5C22544A-7EE6-4342-B048-85BDC9FD1C3A}</a:tableStyleId>
              </a:tblPr>
              <a:tblGrid>
                <a:gridCol w="574098"/>
                <a:gridCol w="6260089"/>
              </a:tblGrid>
              <a:tr h="573797">
                <a:tc>
                  <a:txBody>
                    <a:bodyPr/>
                    <a:lstStyle/>
                    <a:p>
                      <a:pPr algn="ctr">
                        <a:lnSpc>
                          <a:spcPct val="115000"/>
                        </a:lnSpc>
                        <a:spcAft>
                          <a:spcPts val="0"/>
                        </a:spcAft>
                      </a:pPr>
                      <a:r>
                        <a:rPr lang="en-US" sz="1800" b="1">
                          <a:solidFill>
                            <a:srgbClr val="7030A0"/>
                          </a:solidFill>
                          <a:effectLst/>
                        </a:rPr>
                        <a:t>1</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Âm thanh dùng trong chẩn đoán y học là loại </a:t>
                      </a:r>
                      <a:endParaRPr lang="en-US" sz="1800" smtClean="0">
                        <a:effectLst/>
                      </a:endParaRPr>
                    </a:p>
                    <a:p>
                      <a:pPr>
                        <a:lnSpc>
                          <a:spcPct val="115000"/>
                        </a:lnSpc>
                        <a:spcAft>
                          <a:spcPts val="0"/>
                        </a:spcAft>
                      </a:pPr>
                      <a:r>
                        <a:rPr lang="en-US" sz="1800" smtClean="0">
                          <a:effectLst/>
                        </a:rPr>
                        <a:t>âm </a:t>
                      </a:r>
                      <a:r>
                        <a:rPr lang="en-US" sz="1800">
                          <a:effectLst/>
                        </a:rPr>
                        <a:t>có tần số như thế nào? </a:t>
                      </a:r>
                      <a:endParaRPr lang="en-US" sz="1800">
                        <a:effectLst/>
                        <a:latin typeface="VNI-Times"/>
                        <a:ea typeface="Times New Roman"/>
                        <a:cs typeface="Times New Roman"/>
                      </a:endParaRPr>
                    </a:p>
                  </a:txBody>
                  <a:tcPr marL="68580" marR="68580" marT="0" marB="0" anchor="ctr"/>
                </a:tc>
              </a:tr>
              <a:tr h="1201633">
                <a:tc>
                  <a:txBody>
                    <a:bodyPr/>
                    <a:lstStyle/>
                    <a:p>
                      <a:pPr algn="ctr">
                        <a:lnSpc>
                          <a:spcPct val="115000"/>
                        </a:lnSpc>
                        <a:spcAft>
                          <a:spcPts val="0"/>
                        </a:spcAft>
                      </a:pPr>
                      <a:r>
                        <a:rPr lang="en-US" sz="1800" b="1">
                          <a:solidFill>
                            <a:srgbClr val="7030A0"/>
                          </a:solidFill>
                          <a:effectLst/>
                        </a:rPr>
                        <a:t>2</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Xác định hiệu điện thế cực đại, tần số góc, tần số, pha ban đầu, hiệu điện thế hiệu dụng từ biểu thức hiệu điện thế:</a:t>
                      </a:r>
                    </a:p>
                    <a:p>
                      <a:pPr>
                        <a:lnSpc>
                          <a:spcPct val="115000"/>
                        </a:lnSpc>
                        <a:spcAft>
                          <a:spcPts val="0"/>
                        </a:spcAft>
                      </a:pPr>
                      <a:r>
                        <a:rPr lang="en-US" sz="1800">
                          <a:effectLst/>
                        </a:rPr>
                        <a:t> u = 54 cos( 110𝛑 t +  0,4𝛑 ) (V)</a:t>
                      </a:r>
                      <a:endParaRPr lang="en-US" sz="1800">
                        <a:effectLst/>
                        <a:latin typeface="VNI-Times"/>
                        <a:ea typeface="Times New Roman"/>
                        <a:cs typeface="Times New Roman"/>
                      </a:endParaRPr>
                    </a:p>
                  </a:txBody>
                  <a:tcPr marL="68580" marR="68580" marT="0" marB="0" anchor="ctr"/>
                </a:tc>
              </a:tr>
              <a:tr h="1611205">
                <a:tc>
                  <a:txBody>
                    <a:bodyPr/>
                    <a:lstStyle/>
                    <a:p>
                      <a:pPr algn="ctr">
                        <a:lnSpc>
                          <a:spcPct val="115000"/>
                        </a:lnSpc>
                        <a:spcAft>
                          <a:spcPts val="0"/>
                        </a:spcAft>
                      </a:pPr>
                      <a:r>
                        <a:rPr lang="en-US" sz="1800" b="1">
                          <a:solidFill>
                            <a:srgbClr val="7030A0"/>
                          </a:solidFill>
                          <a:effectLst/>
                        </a:rPr>
                        <a:t>3</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Đoạn mạch RLC nối tiếp gồm điện trở 11 𝛀, cảm kháng 100 𝛀, dung kháng 40 𝛀. Hãy tính: </a:t>
                      </a:r>
                    </a:p>
                    <a:p>
                      <a:pPr>
                        <a:lnSpc>
                          <a:spcPct val="115000"/>
                        </a:lnSpc>
                        <a:spcAft>
                          <a:spcPts val="0"/>
                        </a:spcAft>
                      </a:pPr>
                      <a:r>
                        <a:rPr lang="en-US" sz="1800">
                          <a:effectLst/>
                        </a:rPr>
                        <a:t>a/ Tổng trở của đoạn mạch?</a:t>
                      </a:r>
                    </a:p>
                    <a:p>
                      <a:pPr>
                        <a:lnSpc>
                          <a:spcPct val="115000"/>
                        </a:lnSpc>
                        <a:spcAft>
                          <a:spcPts val="0"/>
                        </a:spcAft>
                      </a:pPr>
                      <a:r>
                        <a:rPr lang="en-US" sz="1800">
                          <a:effectLst/>
                        </a:rPr>
                        <a:t>b/ Cường độ dòng điện hiệu dụng qua mạch là bao nhiêu nếu đặt hiệu điện thế hiệu dụng 183 V vào hai đầu đoạn mạch?</a:t>
                      </a:r>
                      <a:endParaRPr lang="en-US" sz="1800">
                        <a:effectLst/>
                        <a:latin typeface="VNI-Times"/>
                        <a:ea typeface="Times New Roman"/>
                        <a:cs typeface="Times New Roman"/>
                      </a:endParaRPr>
                    </a:p>
                  </a:txBody>
                  <a:tcPr marL="68580" marR="68580" marT="0" marB="0" anchor="ctr"/>
                </a:tc>
              </a:tr>
            </a:tbl>
          </a:graphicData>
        </a:graphic>
      </p:graphicFrame>
      <p:pic>
        <p:nvPicPr>
          <p:cNvPr id="18434" name="Picture 21" descr="Description: C:\Users\Administrator\Pictures\vl2c\nguyen-ly-tao-thanh-va-hinh-thuc-hien-thi-hinh-anh-sieu-trong-y-khoa.pn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867400" y="36853"/>
            <a:ext cx="2562225" cy="17123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11331709"/>
      </p:ext>
    </p:extLst>
  </p:cSld>
  <p:clrMapOvr>
    <a:masterClrMapping/>
  </p:clrMapOvr>
  <p:transition advClick="0">
    <p:fad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xmlns="" id="{C3218AC2-B3BA-4882-8E5F-580DF54ABD5F}"/>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sp>
        <p:nvSpPr>
          <p:cNvPr id="10" name="Action Button: Return 9">
            <a:hlinkClick r:id="rId2" action="ppaction://hlinksldjump" highlightClick="1"/>
            <a:extLst>
              <a:ext uri="{FF2B5EF4-FFF2-40B4-BE49-F238E27FC236}">
                <a16:creationId xmlns:a16="http://schemas.microsoft.com/office/drawing/2014/main" xmlns="" id="{2B7B9289-2580-4735-A838-65002271BF07}"/>
              </a:ext>
            </a:extLst>
          </p:cNvPr>
          <p:cNvSpPr/>
          <p:nvPr/>
        </p:nvSpPr>
        <p:spPr>
          <a:xfrm>
            <a:off x="4475355" y="66103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pic>
        <p:nvPicPr>
          <p:cNvPr id="11" name="Picture 4">
            <a:hlinkClick r:id="rId3" action="ppaction://hlinksldjump"/>
            <a:extLst>
              <a:ext uri="{FF2B5EF4-FFF2-40B4-BE49-F238E27FC236}">
                <a16:creationId xmlns:a16="http://schemas.microsoft.com/office/drawing/2014/main" xmlns="" id="{7FF9E551-B683-409C-B4A5-822335AC5D43}"/>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a16="http://schemas.microsoft.com/office/drawing/2014/main" xmlns="" id="{3F0C1DA3-BF15-469C-9C87-4CA6491FB624}"/>
              </a:ext>
            </a:extLst>
          </p:cNvPr>
          <p:cNvSpPr txBox="1"/>
          <p:nvPr/>
        </p:nvSpPr>
        <p:spPr>
          <a:xfrm>
            <a:off x="2667000" y="541775"/>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19</a:t>
            </a:r>
          </a:p>
        </p:txBody>
      </p:sp>
      <p:pic>
        <p:nvPicPr>
          <p:cNvPr id="6" name="Picture 3">
            <a:hlinkClick r:id="rId2"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2" name="Table 1"/>
          <p:cNvGraphicFramePr>
            <a:graphicFrameLocks noGrp="1"/>
          </p:cNvGraphicFramePr>
          <p:nvPr>
            <p:extLst>
              <p:ext uri="{D42A27DB-BD31-4B8C-83A1-F6EECF244321}">
                <p14:modId xmlns:p14="http://schemas.microsoft.com/office/powerpoint/2010/main" val="4188577219"/>
              </p:ext>
            </p:extLst>
          </p:nvPr>
        </p:nvGraphicFramePr>
        <p:xfrm>
          <a:off x="1090612" y="1072458"/>
          <a:ext cx="6962775" cy="3615342"/>
        </p:xfrm>
        <a:graphic>
          <a:graphicData uri="http://schemas.openxmlformats.org/drawingml/2006/table">
            <a:tbl>
              <a:tblPr>
                <a:tableStyleId>{5C22544A-7EE6-4342-B048-85BDC9FD1C3A}</a:tableStyleId>
              </a:tblPr>
              <a:tblGrid>
                <a:gridCol w="584899"/>
                <a:gridCol w="6377876"/>
              </a:tblGrid>
              <a:tr h="794249">
                <a:tc>
                  <a:txBody>
                    <a:bodyPr/>
                    <a:lstStyle/>
                    <a:p>
                      <a:pPr algn="ctr">
                        <a:lnSpc>
                          <a:spcPct val="115000"/>
                        </a:lnSpc>
                        <a:spcAft>
                          <a:spcPts val="0"/>
                        </a:spcAft>
                      </a:pPr>
                      <a:r>
                        <a:rPr lang="en-US" sz="1800" b="1">
                          <a:solidFill>
                            <a:srgbClr val="7030A0"/>
                          </a:solidFill>
                          <a:effectLst/>
                        </a:rPr>
                        <a:t>1</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spcAft>
                          <a:spcPts val="0"/>
                        </a:spcAft>
                      </a:pPr>
                      <a:r>
                        <a:rPr lang="en-US" sz="1800">
                          <a:effectLst/>
                        </a:rPr>
                        <a:t>Đây là mô hình của thiết bị gì?</a:t>
                      </a:r>
                    </a:p>
                    <a:p>
                      <a:pPr>
                        <a:spcAft>
                          <a:spcPts val="0"/>
                        </a:spcAft>
                      </a:pPr>
                      <a:r>
                        <a:rPr lang="en-US" sz="1800">
                          <a:effectLst/>
                        </a:rPr>
                        <a:t>Ứng dụng từ hiện tượng vật lí nào?    </a:t>
                      </a:r>
                      <a:endParaRPr lang="en-US" sz="1800">
                        <a:effectLst/>
                        <a:latin typeface="VNI-Times"/>
                        <a:ea typeface="Times New Roman"/>
                        <a:cs typeface="Times New Roman"/>
                      </a:endParaRPr>
                    </a:p>
                  </a:txBody>
                  <a:tcPr marL="68580" marR="68580" marT="0" marB="0" anchor="ctr"/>
                </a:tc>
              </a:tr>
              <a:tr h="1874689">
                <a:tc>
                  <a:txBody>
                    <a:bodyPr/>
                    <a:lstStyle/>
                    <a:p>
                      <a:pPr algn="ctr">
                        <a:lnSpc>
                          <a:spcPct val="115000"/>
                        </a:lnSpc>
                        <a:spcAft>
                          <a:spcPts val="0"/>
                        </a:spcAft>
                      </a:pPr>
                      <a:r>
                        <a:rPr lang="en-US" sz="1800" b="1">
                          <a:solidFill>
                            <a:srgbClr val="7030A0"/>
                          </a:solidFill>
                          <a:effectLst/>
                        </a:rPr>
                        <a:t>2</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Đoạn mạch RLC nối tiếp gồm điện trở 28 𝛀, cảm kháng 50 𝛀, dung kháng 5 𝛀. Hãy tính: </a:t>
                      </a:r>
                    </a:p>
                    <a:p>
                      <a:pPr>
                        <a:lnSpc>
                          <a:spcPct val="115000"/>
                        </a:lnSpc>
                        <a:spcAft>
                          <a:spcPts val="0"/>
                        </a:spcAft>
                      </a:pPr>
                      <a:r>
                        <a:rPr lang="en-US" sz="1800">
                          <a:effectLst/>
                        </a:rPr>
                        <a:t>a/ Tổng trở của đoạn mạch?</a:t>
                      </a:r>
                    </a:p>
                    <a:p>
                      <a:pPr>
                        <a:lnSpc>
                          <a:spcPct val="115000"/>
                        </a:lnSpc>
                        <a:spcAft>
                          <a:spcPts val="0"/>
                        </a:spcAft>
                      </a:pPr>
                      <a:r>
                        <a:rPr lang="en-US" sz="1800">
                          <a:effectLst/>
                        </a:rPr>
                        <a:t>b/ Công suất tiêu thụ của đoạn mạch là bao nhiêu khi cường độ dòng điện hiệu dụng qua mạch là 0,1 A?</a:t>
                      </a:r>
                      <a:endParaRPr lang="en-US" sz="1800">
                        <a:effectLst/>
                        <a:latin typeface="VNI-Times"/>
                        <a:ea typeface="Times New Roman"/>
                        <a:cs typeface="Times New Roman"/>
                      </a:endParaRPr>
                    </a:p>
                  </a:txBody>
                  <a:tcPr marL="68580" marR="68580" marT="0" marB="0" anchor="ctr"/>
                </a:tc>
              </a:tr>
              <a:tr h="921589">
                <a:tc>
                  <a:txBody>
                    <a:bodyPr/>
                    <a:lstStyle/>
                    <a:p>
                      <a:pPr algn="ctr">
                        <a:lnSpc>
                          <a:spcPct val="115000"/>
                        </a:lnSpc>
                        <a:spcAft>
                          <a:spcPts val="0"/>
                        </a:spcAft>
                      </a:pPr>
                      <a:r>
                        <a:rPr lang="en-US" sz="1800" b="1">
                          <a:solidFill>
                            <a:srgbClr val="7030A0"/>
                          </a:solidFill>
                          <a:effectLst/>
                        </a:rPr>
                        <a:t>3</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Máy biến áp có cuộn sơ cấp quấn 450 vòng thì để biến đổi điện áp từ 246 V thành 23 V thì cuộn thứ cấp cần quấn bao nhiêu vòng? Đây là máy tăng áp hay hạ áp?</a:t>
                      </a:r>
                      <a:endParaRPr lang="en-US" sz="1800">
                        <a:effectLst/>
                        <a:latin typeface="VNI-Times"/>
                        <a:ea typeface="Times New Roman"/>
                        <a:cs typeface="Times New Roman"/>
                      </a:endParaRPr>
                    </a:p>
                  </a:txBody>
                  <a:tcPr marL="68580" marR="68580" marT="0" marB="0" anchor="ctr"/>
                </a:tc>
              </a:tr>
            </a:tbl>
          </a:graphicData>
        </a:graphic>
      </p:graphicFrame>
      <p:pic>
        <p:nvPicPr>
          <p:cNvPr id="19457" name="Picture 23" descr="Description: C:\Users\Administrator\Pictures\vl2c\may phay xoay chieu.gif"/>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073966" y="0"/>
            <a:ext cx="3048000" cy="19609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71911271"/>
      </p:ext>
    </p:extLst>
  </p:cSld>
  <p:clrMapOvr>
    <a:masterClrMapping/>
  </p:clrMapOvr>
  <p:transition advClick="0">
    <p:fad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xmlns="" id="{F9CD3CDB-BFA0-4CBB-BF3F-B05792354328}"/>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sp>
        <p:nvSpPr>
          <p:cNvPr id="10" name="Action Button: Return 9">
            <a:hlinkClick r:id="rId2" action="ppaction://hlinksldjump" highlightClick="1"/>
            <a:extLst>
              <a:ext uri="{FF2B5EF4-FFF2-40B4-BE49-F238E27FC236}">
                <a16:creationId xmlns:a16="http://schemas.microsoft.com/office/drawing/2014/main" xmlns="" id="{DE42C055-C2DF-44C9-B52C-2ACD1F5A36F7}"/>
              </a:ext>
            </a:extLst>
          </p:cNvPr>
          <p:cNvSpPr/>
          <p:nvPr/>
        </p:nvSpPr>
        <p:spPr>
          <a:xfrm>
            <a:off x="4689092" y="60007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pic>
        <p:nvPicPr>
          <p:cNvPr id="11" name="Picture 4">
            <a:hlinkClick r:id="rId3" action="ppaction://hlinksldjump"/>
            <a:extLst>
              <a:ext uri="{FF2B5EF4-FFF2-40B4-BE49-F238E27FC236}">
                <a16:creationId xmlns:a16="http://schemas.microsoft.com/office/drawing/2014/main" xmlns="" id="{DBCA3D66-1817-4056-B605-F0BB4775AB15}"/>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a16="http://schemas.microsoft.com/office/drawing/2014/main" xmlns="" id="{4F49E18E-5D96-4845-BB99-608C38B7E458}"/>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20</a:t>
            </a:r>
          </a:p>
        </p:txBody>
      </p:sp>
      <p:pic>
        <p:nvPicPr>
          <p:cNvPr id="6" name="Picture 3">
            <a:hlinkClick r:id="rId2"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2" name="Table 1"/>
          <p:cNvGraphicFramePr>
            <a:graphicFrameLocks noGrp="1"/>
          </p:cNvGraphicFramePr>
          <p:nvPr>
            <p:extLst>
              <p:ext uri="{D42A27DB-BD31-4B8C-83A1-F6EECF244321}">
                <p14:modId xmlns:p14="http://schemas.microsoft.com/office/powerpoint/2010/main" val="431999397"/>
              </p:ext>
            </p:extLst>
          </p:nvPr>
        </p:nvGraphicFramePr>
        <p:xfrm>
          <a:off x="709670" y="1144777"/>
          <a:ext cx="7138930" cy="3274327"/>
        </p:xfrm>
        <a:graphic>
          <a:graphicData uri="http://schemas.openxmlformats.org/drawingml/2006/table">
            <a:tbl>
              <a:tblPr>
                <a:tableStyleId>{5C22544A-7EE6-4342-B048-85BDC9FD1C3A}</a:tableStyleId>
              </a:tblPr>
              <a:tblGrid>
                <a:gridCol w="599697"/>
                <a:gridCol w="6539233"/>
              </a:tblGrid>
              <a:tr h="786267">
                <a:tc>
                  <a:txBody>
                    <a:bodyPr/>
                    <a:lstStyle/>
                    <a:p>
                      <a:pPr algn="ctr">
                        <a:lnSpc>
                          <a:spcPct val="115000"/>
                        </a:lnSpc>
                        <a:spcAft>
                          <a:spcPts val="0"/>
                        </a:spcAft>
                      </a:pPr>
                      <a:r>
                        <a:rPr lang="en-US" sz="1800" b="1">
                          <a:solidFill>
                            <a:srgbClr val="7030A0"/>
                          </a:solidFill>
                          <a:effectLst/>
                        </a:rPr>
                        <a:t>1</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Cầu vồng là do hiện tượng gì gây ra </a:t>
                      </a:r>
                      <a:r>
                        <a:rPr lang="en-US" sz="1800" smtClean="0">
                          <a:effectLst/>
                        </a:rPr>
                        <a:t>khi</a:t>
                      </a:r>
                    </a:p>
                    <a:p>
                      <a:pPr>
                        <a:lnSpc>
                          <a:spcPct val="115000"/>
                        </a:lnSpc>
                        <a:spcAft>
                          <a:spcPts val="0"/>
                        </a:spcAft>
                      </a:pPr>
                      <a:r>
                        <a:rPr lang="en-US" sz="1800" smtClean="0">
                          <a:effectLst/>
                        </a:rPr>
                        <a:t>ánh </a:t>
                      </a:r>
                      <a:r>
                        <a:rPr lang="en-US" sz="1800">
                          <a:effectLst/>
                        </a:rPr>
                        <a:t>sáng chiếu </a:t>
                      </a:r>
                      <a:r>
                        <a:rPr lang="en-US" sz="1800" smtClean="0">
                          <a:effectLst/>
                        </a:rPr>
                        <a:t>vào </a:t>
                      </a:r>
                      <a:r>
                        <a:rPr lang="en-US" sz="1800">
                          <a:effectLst/>
                        </a:rPr>
                        <a:t>hơi nước? </a:t>
                      </a:r>
                      <a:endParaRPr lang="en-US" sz="1800">
                        <a:effectLst/>
                        <a:latin typeface="VNI-Times"/>
                        <a:ea typeface="Times New Roman"/>
                        <a:cs typeface="Times New Roman"/>
                      </a:endParaRPr>
                    </a:p>
                  </a:txBody>
                  <a:tcPr marL="68580" marR="68580" marT="0" marB="0" anchor="ctr"/>
                </a:tc>
              </a:tr>
              <a:tr h="1402706">
                <a:tc>
                  <a:txBody>
                    <a:bodyPr/>
                    <a:lstStyle/>
                    <a:p>
                      <a:pPr algn="ctr">
                        <a:lnSpc>
                          <a:spcPct val="115000"/>
                        </a:lnSpc>
                        <a:spcAft>
                          <a:spcPts val="0"/>
                        </a:spcAft>
                      </a:pPr>
                      <a:r>
                        <a:rPr lang="en-US" sz="1800" b="1">
                          <a:solidFill>
                            <a:srgbClr val="7030A0"/>
                          </a:solidFill>
                          <a:effectLst/>
                        </a:rPr>
                        <a:t>2</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Xác định cường độ dòng điện cực đại, tần số góc, tần số, pha ban đầu, cường độ dòng điện hiệu dụng từ biểu thức cường độ dòng điện:  </a:t>
                      </a:r>
                      <a:r>
                        <a:rPr lang="en-US" sz="1800" i="1" smtClean="0">
                          <a:effectLst/>
                          <a:latin typeface="Times New Roman" pitchFamily="18" charset="0"/>
                          <a:cs typeface="Times New Roman" pitchFamily="18" charset="0"/>
                        </a:rPr>
                        <a:t>i </a:t>
                      </a:r>
                      <a:r>
                        <a:rPr lang="en-US" sz="1800" i="1">
                          <a:effectLst/>
                          <a:latin typeface="Times New Roman" pitchFamily="18" charset="0"/>
                          <a:cs typeface="Times New Roman" pitchFamily="18" charset="0"/>
                        </a:rPr>
                        <a:t>= 18 cos( 50𝛑t +  𝛑) (A)</a:t>
                      </a:r>
                      <a:endParaRPr lang="en-US" sz="1800" i="1">
                        <a:effectLst/>
                        <a:latin typeface="Times New Roman" pitchFamily="18" charset="0"/>
                        <a:ea typeface="Times New Roman"/>
                        <a:cs typeface="Times New Roman" pitchFamily="18" charset="0"/>
                      </a:endParaRPr>
                    </a:p>
                  </a:txBody>
                  <a:tcPr marL="68580" marR="68580" marT="0" marB="0" anchor="ctr"/>
                </a:tc>
              </a:tr>
              <a:tr h="1085354">
                <a:tc>
                  <a:txBody>
                    <a:bodyPr/>
                    <a:lstStyle/>
                    <a:p>
                      <a:pPr algn="ctr">
                        <a:lnSpc>
                          <a:spcPct val="115000"/>
                        </a:lnSpc>
                        <a:spcAft>
                          <a:spcPts val="0"/>
                        </a:spcAft>
                      </a:pPr>
                      <a:r>
                        <a:rPr lang="en-US" sz="1800" b="1">
                          <a:solidFill>
                            <a:srgbClr val="7030A0"/>
                          </a:solidFill>
                          <a:effectLst/>
                        </a:rPr>
                        <a:t>3</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Máy biến áp có cuộn thứ cấp quấn 200 vòng thì để biến đổi điện áp từ 12 V thành 14 V thì cuộn sơ cấp cần quấn bao nhiêu vòng?  Đây là máy tăng áp hay hạ áp?</a:t>
                      </a:r>
                      <a:endParaRPr lang="en-US" sz="1800">
                        <a:effectLst/>
                        <a:latin typeface="VNI-Times"/>
                        <a:ea typeface="Times New Roman"/>
                        <a:cs typeface="Times New Roman"/>
                      </a:endParaRPr>
                    </a:p>
                  </a:txBody>
                  <a:tcPr marL="68580" marR="68580" marT="0" marB="0" anchor="ctr"/>
                </a:tc>
              </a:tr>
            </a:tbl>
          </a:graphicData>
        </a:graphic>
      </p:graphicFrame>
      <p:pic>
        <p:nvPicPr>
          <p:cNvPr id="20481" name="Picture 24" descr="Description: C:\Users\Administrator\Pictures\vl2c\cau vong.jpe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791200" y="356390"/>
            <a:ext cx="2514600" cy="15763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80931391"/>
      </p:ext>
    </p:extLst>
  </p:cSld>
  <p:clrMapOvr>
    <a:masterClrMapping/>
  </p:clrMapOvr>
  <p:transition advClick="0">
    <p:fad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xmlns="" id="{3A0B0755-81B0-4F72-90D8-51B4BDB437F0}"/>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sp>
        <p:nvSpPr>
          <p:cNvPr id="10" name="Action Button: Return 9">
            <a:hlinkClick r:id="rId2" action="ppaction://hlinksldjump" highlightClick="1"/>
            <a:extLst>
              <a:ext uri="{FF2B5EF4-FFF2-40B4-BE49-F238E27FC236}">
                <a16:creationId xmlns:a16="http://schemas.microsoft.com/office/drawing/2014/main" xmlns="" id="{74EA9588-1AA0-4A5D-B9C4-B7BCE8295921}"/>
              </a:ext>
            </a:extLst>
          </p:cNvPr>
          <p:cNvSpPr/>
          <p:nvPr/>
        </p:nvSpPr>
        <p:spPr>
          <a:xfrm>
            <a:off x="4475355" y="63817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pic>
        <p:nvPicPr>
          <p:cNvPr id="11" name="Picture 4">
            <a:hlinkClick r:id="rId3" action="ppaction://hlinksldjump"/>
            <a:extLst>
              <a:ext uri="{FF2B5EF4-FFF2-40B4-BE49-F238E27FC236}">
                <a16:creationId xmlns:a16="http://schemas.microsoft.com/office/drawing/2014/main" xmlns="" id="{FBEA268F-79BA-4F37-B121-7CBFC17F2D7E}"/>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a16="http://schemas.microsoft.com/office/drawing/2014/main" xmlns="" id="{82ABC5BA-4461-4E08-8594-B301571B5193}"/>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21</a:t>
            </a:r>
          </a:p>
        </p:txBody>
      </p:sp>
      <p:pic>
        <p:nvPicPr>
          <p:cNvPr id="6" name="Picture 3">
            <a:hlinkClick r:id="rId2"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2" name="Table 1"/>
          <p:cNvGraphicFramePr>
            <a:graphicFrameLocks noGrp="1"/>
          </p:cNvGraphicFramePr>
          <p:nvPr>
            <p:extLst>
              <p:ext uri="{D42A27DB-BD31-4B8C-83A1-F6EECF244321}">
                <p14:modId xmlns:p14="http://schemas.microsoft.com/office/powerpoint/2010/main" val="411908543"/>
              </p:ext>
            </p:extLst>
          </p:nvPr>
        </p:nvGraphicFramePr>
        <p:xfrm>
          <a:off x="685800" y="1168646"/>
          <a:ext cx="7543800" cy="3552404"/>
        </p:xfrm>
        <a:graphic>
          <a:graphicData uri="http://schemas.openxmlformats.org/drawingml/2006/table">
            <a:tbl>
              <a:tblPr>
                <a:tableStyleId>{5C22544A-7EE6-4342-B048-85BDC9FD1C3A}</a:tableStyleId>
              </a:tblPr>
              <a:tblGrid>
                <a:gridCol w="633707"/>
                <a:gridCol w="6910093"/>
              </a:tblGrid>
              <a:tr h="751525">
                <a:tc>
                  <a:txBody>
                    <a:bodyPr/>
                    <a:lstStyle/>
                    <a:p>
                      <a:pPr algn="ctr">
                        <a:lnSpc>
                          <a:spcPct val="115000"/>
                        </a:lnSpc>
                        <a:spcAft>
                          <a:spcPts val="0"/>
                        </a:spcAft>
                      </a:pPr>
                      <a:r>
                        <a:rPr lang="en-US" sz="1800" b="1">
                          <a:solidFill>
                            <a:srgbClr val="7030A0"/>
                          </a:solidFill>
                          <a:effectLst/>
                        </a:rPr>
                        <a:t>1</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spcAft>
                          <a:spcPts val="0"/>
                        </a:spcAft>
                      </a:pPr>
                      <a:r>
                        <a:rPr lang="en-US" sz="1800">
                          <a:effectLst/>
                        </a:rPr>
                        <a:t>Hiện tượng này là hiện tượng gì?</a:t>
                      </a:r>
                    </a:p>
                    <a:p>
                      <a:pPr>
                        <a:spcAft>
                          <a:spcPts val="0"/>
                        </a:spcAft>
                      </a:pPr>
                      <a:r>
                        <a:rPr lang="en-US" sz="1800">
                          <a:effectLst/>
                        </a:rPr>
                        <a:t>Hãy nêu 1 ứng dụng từ hiện tượng này.</a:t>
                      </a:r>
                      <a:endParaRPr lang="en-US" sz="1800">
                        <a:effectLst/>
                        <a:latin typeface="VNI-Times"/>
                        <a:ea typeface="Times New Roman"/>
                        <a:cs typeface="Times New Roman"/>
                      </a:endParaRPr>
                    </a:p>
                  </a:txBody>
                  <a:tcPr marL="68580" marR="68580" marT="0" marB="0" anchor="ctr"/>
                </a:tc>
              </a:tr>
              <a:tr h="911653">
                <a:tc>
                  <a:txBody>
                    <a:bodyPr/>
                    <a:lstStyle/>
                    <a:p>
                      <a:pPr algn="ctr">
                        <a:lnSpc>
                          <a:spcPct val="115000"/>
                        </a:lnSpc>
                        <a:spcAft>
                          <a:spcPts val="0"/>
                        </a:spcAft>
                      </a:pPr>
                      <a:r>
                        <a:rPr lang="en-US" sz="1800" b="1">
                          <a:solidFill>
                            <a:srgbClr val="7030A0"/>
                          </a:solidFill>
                          <a:effectLst/>
                        </a:rPr>
                        <a:t>2</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Máy biến áp có cuộn sơ cấp quấn 268 vòng và cuộn thứ cấp quấn 36 vòng là máy tăng áp hay hạ áp? Cần đấu vào nguồn điện áp bao nhiêu để điện áp đầu ra đạt 12 V?</a:t>
                      </a:r>
                      <a:endParaRPr lang="en-US" sz="1800">
                        <a:effectLst/>
                        <a:latin typeface="VNI-Times"/>
                        <a:ea typeface="Times New Roman"/>
                        <a:cs typeface="Times New Roman"/>
                      </a:endParaRPr>
                    </a:p>
                  </a:txBody>
                  <a:tcPr marL="68580" marR="68580" marT="0" marB="0" anchor="ctr"/>
                </a:tc>
              </a:tr>
              <a:tr h="1854475">
                <a:tc>
                  <a:txBody>
                    <a:bodyPr/>
                    <a:lstStyle/>
                    <a:p>
                      <a:pPr algn="ctr">
                        <a:lnSpc>
                          <a:spcPct val="115000"/>
                        </a:lnSpc>
                        <a:spcAft>
                          <a:spcPts val="0"/>
                        </a:spcAft>
                      </a:pPr>
                      <a:r>
                        <a:rPr lang="en-US" sz="1800" b="1">
                          <a:solidFill>
                            <a:srgbClr val="7030A0"/>
                          </a:solidFill>
                          <a:effectLst/>
                        </a:rPr>
                        <a:t>3</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Đoạn mạch RLC nối tiếp gồm điện trở 16 𝛀, cảm kháng 7 𝛀, dung kháng 70 𝛀. Hãy tính: </a:t>
                      </a:r>
                    </a:p>
                    <a:p>
                      <a:pPr>
                        <a:lnSpc>
                          <a:spcPct val="115000"/>
                        </a:lnSpc>
                        <a:spcAft>
                          <a:spcPts val="0"/>
                        </a:spcAft>
                      </a:pPr>
                      <a:r>
                        <a:rPr lang="en-US" sz="1800">
                          <a:effectLst/>
                        </a:rPr>
                        <a:t>a/ Tổng trở của đoạn mạch?</a:t>
                      </a:r>
                    </a:p>
                    <a:p>
                      <a:pPr>
                        <a:lnSpc>
                          <a:spcPct val="115000"/>
                        </a:lnSpc>
                        <a:spcAft>
                          <a:spcPts val="0"/>
                        </a:spcAft>
                      </a:pPr>
                      <a:r>
                        <a:rPr lang="en-US" sz="1800">
                          <a:effectLst/>
                        </a:rPr>
                        <a:t>b/ Cường độ dòng điện hiệu dụng qua mạch là bao nhiêu nếu đặt hiệu điện thế hiệu dụng 13 V vào hai đầu đoạn mạch?</a:t>
                      </a:r>
                      <a:endParaRPr lang="en-US" sz="1800">
                        <a:effectLst/>
                        <a:latin typeface="VNI-Times"/>
                        <a:ea typeface="Times New Roman"/>
                        <a:cs typeface="Times New Roman"/>
                      </a:endParaRPr>
                    </a:p>
                  </a:txBody>
                  <a:tcPr marL="68580" marR="68580" marT="0" marB="0" anchor="ctr"/>
                </a:tc>
              </a:tr>
            </a:tbl>
          </a:graphicData>
        </a:graphic>
      </p:graphicFrame>
      <p:pic>
        <p:nvPicPr>
          <p:cNvPr id="21505" name="Picture 26" descr="Description: C:\Users\Administrator\Pictures\vl2c\magnetcoilrot.gif"/>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019800" y="92824"/>
            <a:ext cx="2212113" cy="184663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19841958"/>
      </p:ext>
    </p:extLst>
  </p:cSld>
  <p:clrMapOvr>
    <a:masterClrMapping/>
  </p:clrMapOvr>
  <p:transition advClick="0">
    <p:fad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xmlns="" id="{C1EE9EC3-8AC8-4B27-88E3-CE128D0D7192}"/>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sp>
        <p:nvSpPr>
          <p:cNvPr id="10" name="Action Button: Return 9">
            <a:hlinkClick r:id="rId4" action="ppaction://hlinksldjump" highlightClick="1"/>
            <a:extLst>
              <a:ext uri="{FF2B5EF4-FFF2-40B4-BE49-F238E27FC236}">
                <a16:creationId xmlns:a16="http://schemas.microsoft.com/office/drawing/2014/main" xmlns="" id="{1312B0BA-7979-45AF-B379-A817A742CE1A}"/>
              </a:ext>
            </a:extLst>
          </p:cNvPr>
          <p:cNvSpPr/>
          <p:nvPr/>
        </p:nvSpPr>
        <p:spPr>
          <a:xfrm>
            <a:off x="4572000" y="62293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pic>
        <p:nvPicPr>
          <p:cNvPr id="11" name="Picture 4">
            <a:hlinkClick r:id="rId5" action="ppaction://hlinksldjump"/>
            <a:extLst>
              <a:ext uri="{FF2B5EF4-FFF2-40B4-BE49-F238E27FC236}">
                <a16:creationId xmlns:a16="http://schemas.microsoft.com/office/drawing/2014/main" xmlns="" id="{443B6D99-BDCD-4E3E-9916-B0798239C4F7}"/>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a16="http://schemas.microsoft.com/office/drawing/2014/main" xmlns="" id="{0CDD91A2-F4CD-4437-B6B9-EBB4E9AE58DB}"/>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22</a:t>
            </a:r>
          </a:p>
        </p:txBody>
      </p:sp>
      <p:pic>
        <p:nvPicPr>
          <p:cNvPr id="6" name="Picture 3">
            <a:hlinkClick r:id="rId4" action="ppaction://hlinksldjump"/>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2" name="Table 1"/>
          <p:cNvGraphicFramePr>
            <a:graphicFrameLocks noGrp="1"/>
          </p:cNvGraphicFramePr>
          <p:nvPr>
            <p:extLst>
              <p:ext uri="{D42A27DB-BD31-4B8C-83A1-F6EECF244321}">
                <p14:modId xmlns:p14="http://schemas.microsoft.com/office/powerpoint/2010/main" val="71105077"/>
              </p:ext>
            </p:extLst>
          </p:nvPr>
        </p:nvGraphicFramePr>
        <p:xfrm>
          <a:off x="1090613" y="1144549"/>
          <a:ext cx="6300787" cy="3518436"/>
        </p:xfrm>
        <a:graphic>
          <a:graphicData uri="http://schemas.openxmlformats.org/drawingml/2006/table">
            <a:tbl>
              <a:tblPr>
                <a:tableStyleId>{5C22544A-7EE6-4342-B048-85BDC9FD1C3A}</a:tableStyleId>
              </a:tblPr>
              <a:tblGrid>
                <a:gridCol w="529289"/>
                <a:gridCol w="5771498"/>
              </a:tblGrid>
              <a:tr h="1000381">
                <a:tc>
                  <a:txBody>
                    <a:bodyPr/>
                    <a:lstStyle/>
                    <a:p>
                      <a:pPr algn="ctr">
                        <a:lnSpc>
                          <a:spcPct val="115000"/>
                        </a:lnSpc>
                        <a:spcAft>
                          <a:spcPts val="0"/>
                        </a:spcAft>
                      </a:pPr>
                      <a:r>
                        <a:rPr lang="en-US" sz="1800" b="1">
                          <a:solidFill>
                            <a:srgbClr val="7030A0"/>
                          </a:solidFill>
                          <a:effectLst/>
                        </a:rPr>
                        <a:t>1</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Khi tần số lực cưỡng bức bằng tần số dao động </a:t>
                      </a:r>
                      <a:endParaRPr lang="en-US" sz="1800" smtClean="0">
                        <a:effectLst/>
                      </a:endParaRPr>
                    </a:p>
                    <a:p>
                      <a:pPr>
                        <a:lnSpc>
                          <a:spcPct val="115000"/>
                        </a:lnSpc>
                        <a:spcAft>
                          <a:spcPts val="0"/>
                        </a:spcAft>
                      </a:pPr>
                      <a:r>
                        <a:rPr lang="en-US" sz="1800" smtClean="0">
                          <a:effectLst/>
                        </a:rPr>
                        <a:t>riêng của </a:t>
                      </a:r>
                      <a:r>
                        <a:rPr lang="en-US" sz="1800">
                          <a:effectLst/>
                        </a:rPr>
                        <a:t>hệ thì biên độ dao động tăng đến cực </a:t>
                      </a:r>
                      <a:r>
                        <a:rPr lang="en-US" sz="1800" smtClean="0">
                          <a:effectLst/>
                        </a:rPr>
                        <a:t/>
                      </a:r>
                      <a:br>
                        <a:rPr lang="en-US" sz="1800" smtClean="0">
                          <a:effectLst/>
                        </a:rPr>
                      </a:br>
                      <a:r>
                        <a:rPr lang="en-US" sz="1800" smtClean="0">
                          <a:effectLst/>
                        </a:rPr>
                        <a:t>đại </a:t>
                      </a:r>
                      <a:r>
                        <a:rPr lang="en-US" sz="1800">
                          <a:effectLst/>
                        </a:rPr>
                        <a:t>là hiện tượng gì?</a:t>
                      </a:r>
                      <a:endParaRPr lang="en-US" sz="1800">
                        <a:effectLst/>
                        <a:latin typeface="VNI-Times"/>
                        <a:ea typeface="Times New Roman"/>
                        <a:cs typeface="Times New Roman"/>
                      </a:endParaRPr>
                    </a:p>
                  </a:txBody>
                  <a:tcPr marL="68580" marR="68580" marT="0" marB="0" anchor="ctr"/>
                </a:tc>
              </a:tr>
              <a:tr h="1517674">
                <a:tc>
                  <a:txBody>
                    <a:bodyPr/>
                    <a:lstStyle/>
                    <a:p>
                      <a:pPr algn="ctr">
                        <a:lnSpc>
                          <a:spcPct val="115000"/>
                        </a:lnSpc>
                        <a:spcAft>
                          <a:spcPts val="0"/>
                        </a:spcAft>
                      </a:pPr>
                      <a:r>
                        <a:rPr lang="en-US" sz="1800" b="1">
                          <a:solidFill>
                            <a:srgbClr val="7030A0"/>
                          </a:solidFill>
                          <a:effectLst/>
                        </a:rPr>
                        <a:t>2</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Xác định hiệu điện thế cực đại, tần số góc, tần số, pha ban đầu, hiệu điện thế hiệu dụng từ biểu thức hiệu điện thế: </a:t>
                      </a:r>
                    </a:p>
                    <a:p>
                      <a:pPr>
                        <a:lnSpc>
                          <a:spcPct val="115000"/>
                        </a:lnSpc>
                        <a:spcAft>
                          <a:spcPts val="0"/>
                        </a:spcAft>
                      </a:pPr>
                      <a:r>
                        <a:rPr lang="en-US" sz="1800" i="1">
                          <a:effectLst/>
                          <a:latin typeface="Times New Roman" pitchFamily="18" charset="0"/>
                          <a:cs typeface="Times New Roman" pitchFamily="18" charset="0"/>
                        </a:rPr>
                        <a:t>u = 54 cos( 110𝛑 t +  0,4𝛑 ) (V)</a:t>
                      </a:r>
                      <a:endParaRPr lang="en-US" sz="1800" i="1">
                        <a:effectLst/>
                        <a:latin typeface="Times New Roman" pitchFamily="18" charset="0"/>
                        <a:ea typeface="Times New Roman"/>
                        <a:cs typeface="Times New Roman" pitchFamily="18" charset="0"/>
                      </a:endParaRPr>
                    </a:p>
                  </a:txBody>
                  <a:tcPr marL="68580" marR="68580" marT="0" marB="0" anchor="ctr"/>
                </a:tc>
              </a:tr>
              <a:tr h="1000381">
                <a:tc>
                  <a:txBody>
                    <a:bodyPr/>
                    <a:lstStyle/>
                    <a:p>
                      <a:pPr algn="ctr">
                        <a:lnSpc>
                          <a:spcPct val="115000"/>
                        </a:lnSpc>
                        <a:spcAft>
                          <a:spcPts val="0"/>
                        </a:spcAft>
                      </a:pPr>
                      <a:r>
                        <a:rPr lang="en-US" sz="1800" b="1">
                          <a:solidFill>
                            <a:srgbClr val="7030A0"/>
                          </a:solidFill>
                          <a:effectLst/>
                        </a:rPr>
                        <a:t>3</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Máy biến áp có cuộn sơ cấp quấn 300 vòng thì để biến đổi điện áp từ 10 V thành 40 V thì cuộn thứ cấp cần quấn bao nhiêu vòng? Đây là máy tăng áp hay hạ áp?</a:t>
                      </a:r>
                      <a:endParaRPr lang="en-US" sz="1800">
                        <a:effectLst/>
                        <a:latin typeface="VNI-Times"/>
                        <a:ea typeface="Times New Roman"/>
                        <a:cs typeface="Times New Roman"/>
                      </a:endParaRPr>
                    </a:p>
                  </a:txBody>
                  <a:tcPr marL="68580" marR="68580" marT="0" marB="0" anchor="ctr"/>
                </a:tc>
              </a:tr>
            </a:tbl>
          </a:graphicData>
        </a:graphic>
      </p:graphicFrame>
      <p:pic>
        <p:nvPicPr>
          <p:cNvPr id="8" name="Screen Recording 3">
            <a:hlinkClick r:id="" action="ppaction://media"/>
            <a:extLst>
              <a:ext uri="{FF2B5EF4-FFF2-40B4-BE49-F238E27FC236}">
                <a16:creationId xmlns="" xmlns:a16="http://schemas.microsoft.com/office/drawing/2014/main" id="{9EFD86B8-9C42-4AA2-90C7-3831BB089D76}"/>
              </a:ext>
            </a:extLst>
          </p:cNvPr>
          <p:cNvPicPr>
            <a:picLocks noChangeAspect="1"/>
          </p:cNvPicPr>
          <p:nvPr>
            <a:videoFile r:link="rId2"/>
            <p:extLst>
              <p:ext uri="{DAA4B4D4-6D71-4841-9C94-3DE7FCFB9230}">
                <p14:media xmlns:p14="http://schemas.microsoft.com/office/powerpoint/2010/main" r:embed="rId1"/>
              </p:ext>
            </p:extLst>
          </p:nvPr>
        </p:nvPicPr>
        <p:blipFill>
          <a:blip r:embed="rId8"/>
          <a:stretch>
            <a:fillRect/>
          </a:stretch>
        </p:blipFill>
        <p:spPr>
          <a:xfrm>
            <a:off x="6172200" y="590550"/>
            <a:ext cx="2466900" cy="1751038"/>
          </a:xfrm>
          <a:prstGeom prst="rect">
            <a:avLst/>
          </a:prstGeom>
        </p:spPr>
      </p:pic>
    </p:spTree>
    <p:extLst>
      <p:ext uri="{BB962C8B-B14F-4D97-AF65-F5344CB8AC3E}">
        <p14:creationId xmlns:p14="http://schemas.microsoft.com/office/powerpoint/2010/main" val="2143945495"/>
      </p:ext>
    </p:extLst>
  </p:cSld>
  <p:clrMapOvr>
    <a:masterClrMapping/>
  </p:clrMapOvr>
  <p:transition advClick="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81300"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mute="1">
                <p:cTn id="7" fill="hold" display="0">
                  <p:stCondLst>
                    <p:cond delay="indefinite"/>
                  </p:stCondLst>
                </p:cTn>
                <p:tgtEl>
                  <p:spTgt spid="8"/>
                </p:tgtEl>
              </p:cMediaNode>
            </p:video>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xmlns="" id="{23E892E1-B9EA-4B95-9F92-0F0A09A205C3}"/>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sp>
        <p:nvSpPr>
          <p:cNvPr id="10" name="Action Button: Return 9">
            <a:hlinkClick r:id="rId2" action="ppaction://hlinksldjump" highlightClick="1"/>
            <a:extLst>
              <a:ext uri="{FF2B5EF4-FFF2-40B4-BE49-F238E27FC236}">
                <a16:creationId xmlns:a16="http://schemas.microsoft.com/office/drawing/2014/main" xmlns="" id="{190C5C8C-2F19-4F4D-A47B-A8DB44E5328B}"/>
              </a:ext>
            </a:extLst>
          </p:cNvPr>
          <p:cNvSpPr/>
          <p:nvPr/>
        </p:nvSpPr>
        <p:spPr>
          <a:xfrm>
            <a:off x="4602006" y="64579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pic>
        <p:nvPicPr>
          <p:cNvPr id="11" name="Picture 4">
            <a:hlinkClick r:id="rId3" action="ppaction://hlinksldjump"/>
            <a:extLst>
              <a:ext uri="{FF2B5EF4-FFF2-40B4-BE49-F238E27FC236}">
                <a16:creationId xmlns:a16="http://schemas.microsoft.com/office/drawing/2014/main" xmlns="" id="{AE925ACA-2243-4DD4-B02C-9408F6A78B66}"/>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a16="http://schemas.microsoft.com/office/drawing/2014/main" xmlns="" id="{D12C3487-01B8-4E8A-A4FE-1651EA73BE10}"/>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23</a:t>
            </a:r>
          </a:p>
        </p:txBody>
      </p:sp>
      <p:pic>
        <p:nvPicPr>
          <p:cNvPr id="6" name="Picture 3">
            <a:hlinkClick r:id="rId2"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2" name="Table 1"/>
          <p:cNvGraphicFramePr>
            <a:graphicFrameLocks noGrp="1"/>
          </p:cNvGraphicFramePr>
          <p:nvPr>
            <p:extLst>
              <p:ext uri="{D42A27DB-BD31-4B8C-83A1-F6EECF244321}">
                <p14:modId xmlns:p14="http://schemas.microsoft.com/office/powerpoint/2010/main" val="1631356403"/>
              </p:ext>
            </p:extLst>
          </p:nvPr>
        </p:nvGraphicFramePr>
        <p:xfrm>
          <a:off x="1090613" y="1038226"/>
          <a:ext cx="6834188" cy="3438524"/>
        </p:xfrm>
        <a:graphic>
          <a:graphicData uri="http://schemas.openxmlformats.org/drawingml/2006/table">
            <a:tbl>
              <a:tblPr>
                <a:tableStyleId>{5C22544A-7EE6-4342-B048-85BDC9FD1C3A}</a:tableStyleId>
              </a:tblPr>
              <a:tblGrid>
                <a:gridCol w="574097"/>
                <a:gridCol w="6260091"/>
              </a:tblGrid>
              <a:tr h="768458">
                <a:tc>
                  <a:txBody>
                    <a:bodyPr/>
                    <a:lstStyle/>
                    <a:p>
                      <a:pPr algn="ctr">
                        <a:lnSpc>
                          <a:spcPct val="115000"/>
                        </a:lnSpc>
                        <a:spcAft>
                          <a:spcPts val="0"/>
                        </a:spcAft>
                      </a:pPr>
                      <a:r>
                        <a:rPr lang="en-US" sz="1800" b="1">
                          <a:solidFill>
                            <a:srgbClr val="7030A0"/>
                          </a:solidFill>
                          <a:effectLst/>
                        </a:rPr>
                        <a:t>1</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Thí nghiệm trong hình về hiện tượng gì? </a:t>
                      </a:r>
                      <a:endParaRPr lang="en-US" sz="1800">
                        <a:effectLst/>
                        <a:latin typeface="VNI-Times"/>
                        <a:ea typeface="Times New Roman"/>
                        <a:cs typeface="Times New Roman"/>
                      </a:endParaRPr>
                    </a:p>
                  </a:txBody>
                  <a:tcPr marL="68580" marR="68580" marT="0" marB="0" anchor="ctr"/>
                </a:tc>
              </a:tr>
              <a:tr h="1609293">
                <a:tc>
                  <a:txBody>
                    <a:bodyPr/>
                    <a:lstStyle/>
                    <a:p>
                      <a:pPr algn="ctr">
                        <a:lnSpc>
                          <a:spcPct val="115000"/>
                        </a:lnSpc>
                        <a:spcAft>
                          <a:spcPts val="0"/>
                        </a:spcAft>
                      </a:pPr>
                      <a:r>
                        <a:rPr lang="en-US" sz="1800" b="1">
                          <a:solidFill>
                            <a:srgbClr val="7030A0"/>
                          </a:solidFill>
                          <a:effectLst/>
                        </a:rPr>
                        <a:t>2</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Xác định cường độ dòng điện cực đại, tần số góc, tần số, chu kì, pha ban đầu  từ biểu thức cường độ dòng điện: </a:t>
                      </a:r>
                    </a:p>
                    <a:p>
                      <a:pPr algn="ctr">
                        <a:lnSpc>
                          <a:spcPct val="115000"/>
                        </a:lnSpc>
                        <a:spcAft>
                          <a:spcPts val="0"/>
                        </a:spcAft>
                      </a:pPr>
                      <a:r>
                        <a:rPr lang="en-US" sz="1800">
                          <a:effectLst/>
                        </a:rPr>
                        <a:t> </a:t>
                      </a:r>
                      <a:r>
                        <a:rPr lang="en-US" sz="1800" i="1">
                          <a:effectLst/>
                          <a:latin typeface="Times New Roman" pitchFamily="18" charset="0"/>
                          <a:cs typeface="Times New Roman" pitchFamily="18" charset="0"/>
                        </a:rPr>
                        <a:t>i = 40 cos(6𝛑 t </a:t>
                      </a:r>
                      <a:r>
                        <a:rPr lang="en-US" sz="1800" i="1">
                          <a:effectLst/>
                          <a:latin typeface="Times New Roman" pitchFamily="18" charset="0"/>
                          <a:cs typeface="Times New Roman" pitchFamily="18" charset="0"/>
                          <a:sym typeface="Symbol"/>
                        </a:rPr>
                        <a:t></a:t>
                      </a:r>
                      <a:r>
                        <a:rPr lang="en-US" sz="1800" i="1">
                          <a:effectLst/>
                          <a:latin typeface="Times New Roman" pitchFamily="18" charset="0"/>
                          <a:cs typeface="Times New Roman" pitchFamily="18" charset="0"/>
                        </a:rPr>
                        <a:t>  7𝛑 ) (A)</a:t>
                      </a:r>
                      <a:endParaRPr lang="en-US" sz="1800" i="1">
                        <a:effectLst/>
                        <a:latin typeface="Times New Roman" pitchFamily="18" charset="0"/>
                        <a:ea typeface="Times New Roman"/>
                        <a:cs typeface="Times New Roman" pitchFamily="18" charset="0"/>
                      </a:endParaRPr>
                    </a:p>
                  </a:txBody>
                  <a:tcPr marL="68580" marR="68580" marT="0" marB="0" anchor="ctr"/>
                </a:tc>
              </a:tr>
              <a:tr h="1060773">
                <a:tc>
                  <a:txBody>
                    <a:bodyPr/>
                    <a:lstStyle/>
                    <a:p>
                      <a:pPr algn="ctr">
                        <a:lnSpc>
                          <a:spcPct val="115000"/>
                        </a:lnSpc>
                        <a:spcAft>
                          <a:spcPts val="0"/>
                        </a:spcAft>
                      </a:pPr>
                      <a:r>
                        <a:rPr lang="en-US" sz="1800" b="1">
                          <a:solidFill>
                            <a:srgbClr val="7030A0"/>
                          </a:solidFill>
                          <a:effectLst/>
                        </a:rPr>
                        <a:t>3</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Máy biến áp có cuộn thứ cấp quấn 3455 vòng thì để biến đổi điện áp từ 12 V thành 35 V thì cuộn sơ cấp cần quấn bao nhiêu vòng?  Đây là máy tăng áp hay hạ áp?</a:t>
                      </a:r>
                      <a:endParaRPr lang="en-US" sz="1800">
                        <a:effectLst/>
                        <a:latin typeface="VNI-Times"/>
                        <a:ea typeface="Times New Roman"/>
                        <a:cs typeface="Times New Roman"/>
                      </a:endParaRPr>
                    </a:p>
                  </a:txBody>
                  <a:tcPr marL="68580" marR="68580" marT="0" marB="0" anchor="ctr"/>
                </a:tc>
              </a:tr>
            </a:tbl>
          </a:graphicData>
        </a:graphic>
      </p:graphicFrame>
      <p:pic>
        <p:nvPicPr>
          <p:cNvPr id="23553" name="Picture 27" descr="Description: C:\Users\Administrator\Pictures\vl2c\giao thoa nuoc.gif"/>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791200" y="479737"/>
            <a:ext cx="2362200" cy="13296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75871091"/>
      </p:ext>
    </p:extLst>
  </p:cSld>
  <p:clrMapOvr>
    <a:masterClrMapping/>
  </p:clrMapOvr>
  <p:transition advClick="0">
    <p:fad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xmlns="" id="{8A469BD2-5648-433E-A8D8-E5675CBF31A1}"/>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sp>
        <p:nvSpPr>
          <p:cNvPr id="10" name="Action Button: Return 9">
            <a:hlinkClick r:id="rId2" action="ppaction://hlinksldjump" highlightClick="1"/>
            <a:extLst>
              <a:ext uri="{FF2B5EF4-FFF2-40B4-BE49-F238E27FC236}">
                <a16:creationId xmlns:a16="http://schemas.microsoft.com/office/drawing/2014/main" xmlns="" id="{AF108629-3336-4A63-8750-9EDCDBDE47A8}"/>
              </a:ext>
            </a:extLst>
          </p:cNvPr>
          <p:cNvSpPr/>
          <p:nvPr/>
        </p:nvSpPr>
        <p:spPr>
          <a:xfrm>
            <a:off x="4440046" y="61531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pic>
        <p:nvPicPr>
          <p:cNvPr id="11" name="Picture 4">
            <a:hlinkClick r:id="rId3" action="ppaction://hlinksldjump"/>
            <a:extLst>
              <a:ext uri="{FF2B5EF4-FFF2-40B4-BE49-F238E27FC236}">
                <a16:creationId xmlns:a16="http://schemas.microsoft.com/office/drawing/2014/main" xmlns="" id="{29770FAE-3F25-4939-A4BC-BE2B00D2C6FD}"/>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a16="http://schemas.microsoft.com/office/drawing/2014/main" xmlns="" id="{746E0273-F7B0-4A4E-B30B-8B17C0165F3F}"/>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24</a:t>
            </a:r>
          </a:p>
        </p:txBody>
      </p:sp>
      <p:pic>
        <p:nvPicPr>
          <p:cNvPr id="6" name="Picture 3">
            <a:hlinkClick r:id="rId2"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2" name="Table 1"/>
          <p:cNvGraphicFramePr>
            <a:graphicFrameLocks noGrp="1"/>
          </p:cNvGraphicFramePr>
          <p:nvPr>
            <p:extLst>
              <p:ext uri="{D42A27DB-BD31-4B8C-83A1-F6EECF244321}">
                <p14:modId xmlns:p14="http://schemas.microsoft.com/office/powerpoint/2010/main" val="3666507029"/>
              </p:ext>
            </p:extLst>
          </p:nvPr>
        </p:nvGraphicFramePr>
        <p:xfrm>
          <a:off x="1090612" y="1200150"/>
          <a:ext cx="6962775" cy="3345666"/>
        </p:xfrm>
        <a:graphic>
          <a:graphicData uri="http://schemas.openxmlformats.org/drawingml/2006/table">
            <a:tbl>
              <a:tblPr>
                <a:tableStyleId>{5C22544A-7EE6-4342-B048-85BDC9FD1C3A}</a:tableStyleId>
              </a:tblPr>
              <a:tblGrid>
                <a:gridCol w="584899"/>
                <a:gridCol w="6377876"/>
              </a:tblGrid>
              <a:tr h="767445">
                <a:tc>
                  <a:txBody>
                    <a:bodyPr/>
                    <a:lstStyle/>
                    <a:p>
                      <a:pPr algn="ctr">
                        <a:lnSpc>
                          <a:spcPct val="115000"/>
                        </a:lnSpc>
                        <a:spcAft>
                          <a:spcPts val="0"/>
                        </a:spcAft>
                      </a:pPr>
                      <a:r>
                        <a:rPr lang="en-US" sz="1800" b="1">
                          <a:solidFill>
                            <a:srgbClr val="7030A0"/>
                          </a:solidFill>
                          <a:effectLst/>
                        </a:rPr>
                        <a:t>1</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spcAft>
                          <a:spcPts val="0"/>
                        </a:spcAft>
                      </a:pPr>
                      <a:r>
                        <a:rPr lang="en-US" sz="1800">
                          <a:effectLst/>
                        </a:rPr>
                        <a:t>Đây là thí nghiệm về hiện tượng gì?</a:t>
                      </a:r>
                      <a:endParaRPr lang="en-US" sz="1800">
                        <a:effectLst/>
                        <a:latin typeface="VNI-Times"/>
                        <a:ea typeface="Times New Roman"/>
                        <a:cs typeface="Times New Roman"/>
                      </a:endParaRPr>
                    </a:p>
                  </a:txBody>
                  <a:tcPr marL="68580" marR="68580" marT="0" marB="0" anchor="ctr"/>
                </a:tc>
              </a:tr>
              <a:tr h="1607170">
                <a:tc>
                  <a:txBody>
                    <a:bodyPr/>
                    <a:lstStyle/>
                    <a:p>
                      <a:pPr algn="ctr">
                        <a:lnSpc>
                          <a:spcPct val="115000"/>
                        </a:lnSpc>
                        <a:spcAft>
                          <a:spcPts val="0"/>
                        </a:spcAft>
                      </a:pPr>
                      <a:r>
                        <a:rPr lang="en-US" sz="1800" b="1">
                          <a:solidFill>
                            <a:srgbClr val="7030A0"/>
                          </a:solidFill>
                          <a:effectLst/>
                        </a:rPr>
                        <a:t>2</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Xác định hiệu điện thế cực đại, tần số góc, tần số, pha ban đầu, hiệu điện thế hiệu dụng từ biểu thức hiệu điện thế: </a:t>
                      </a:r>
                    </a:p>
                    <a:p>
                      <a:pPr>
                        <a:lnSpc>
                          <a:spcPct val="115000"/>
                        </a:lnSpc>
                        <a:spcAft>
                          <a:spcPts val="0"/>
                        </a:spcAft>
                      </a:pPr>
                      <a:r>
                        <a:rPr lang="en-US" sz="1800" i="1">
                          <a:effectLst/>
                          <a:latin typeface="Times New Roman" pitchFamily="18" charset="0"/>
                          <a:cs typeface="Times New Roman" pitchFamily="18" charset="0"/>
                        </a:rPr>
                        <a:t>u = 2 cos( 4𝛑 t </a:t>
                      </a:r>
                      <a:r>
                        <a:rPr lang="en-US" sz="1800" i="1">
                          <a:effectLst/>
                          <a:latin typeface="Times New Roman" pitchFamily="18" charset="0"/>
                          <a:cs typeface="Times New Roman" pitchFamily="18" charset="0"/>
                          <a:sym typeface="Symbol"/>
                        </a:rPr>
                        <a:t></a:t>
                      </a:r>
                      <a:r>
                        <a:rPr lang="en-US" sz="1800" i="1">
                          <a:effectLst/>
                          <a:latin typeface="Times New Roman" pitchFamily="18" charset="0"/>
                          <a:cs typeface="Times New Roman" pitchFamily="18" charset="0"/>
                        </a:rPr>
                        <a:t> 15𝛑 ) (V)</a:t>
                      </a:r>
                      <a:endParaRPr lang="en-US" sz="1800" i="1">
                        <a:effectLst/>
                        <a:latin typeface="Times New Roman" pitchFamily="18" charset="0"/>
                        <a:ea typeface="Times New Roman"/>
                        <a:cs typeface="Times New Roman" pitchFamily="18" charset="0"/>
                      </a:endParaRPr>
                    </a:p>
                  </a:txBody>
                  <a:tcPr marL="68580" marR="68580" marT="0" marB="0" anchor="ctr"/>
                </a:tc>
              </a:tr>
              <a:tr h="971051">
                <a:tc>
                  <a:txBody>
                    <a:bodyPr/>
                    <a:lstStyle/>
                    <a:p>
                      <a:pPr algn="ctr">
                        <a:lnSpc>
                          <a:spcPct val="115000"/>
                        </a:lnSpc>
                        <a:spcAft>
                          <a:spcPts val="0"/>
                        </a:spcAft>
                      </a:pPr>
                      <a:r>
                        <a:rPr lang="en-US" sz="1800" b="1">
                          <a:solidFill>
                            <a:srgbClr val="7030A0"/>
                          </a:solidFill>
                          <a:effectLst/>
                        </a:rPr>
                        <a:t>3</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Máy biến áp có cuộn sơ cấp quấn 325 vòng và cuộn thứ cấp quấn 287 vòng là máy tăng áp hay hạ áp? Khi đấu vào nguồn 250 V thì điện áp đầu ra đo được bao nhiêu?</a:t>
                      </a:r>
                      <a:endParaRPr lang="en-US" sz="1800">
                        <a:effectLst/>
                        <a:latin typeface="VNI-Times"/>
                        <a:ea typeface="Times New Roman"/>
                        <a:cs typeface="Times New Roman"/>
                      </a:endParaRPr>
                    </a:p>
                  </a:txBody>
                  <a:tcPr marL="68580" marR="68580" marT="0" marB="0" anchor="ctr"/>
                </a:tc>
              </a:tr>
            </a:tbl>
          </a:graphicData>
        </a:graphic>
      </p:graphicFrame>
      <p:pic>
        <p:nvPicPr>
          <p:cNvPr id="24577" name="Picture 9"/>
          <p:cNvPicPr>
            <a:picLocks noChangeAspect="1" noChangeArrowheads="1"/>
          </p:cNvPicPr>
          <p:nvPr/>
        </p:nvPicPr>
        <p:blipFill>
          <a:blip r:embed="rId6">
            <a:lum contrast="-12000"/>
            <a:extLst>
              <a:ext uri="{28A0092B-C50C-407E-A947-70E740481C1C}">
                <a14:useLocalDpi xmlns:a14="http://schemas.microsoft.com/office/drawing/2010/main" val="0"/>
              </a:ext>
            </a:extLst>
          </a:blip>
          <a:srcRect t="13387"/>
          <a:stretch>
            <a:fillRect/>
          </a:stretch>
        </p:blipFill>
        <p:spPr bwMode="auto">
          <a:xfrm>
            <a:off x="5238246" y="692518"/>
            <a:ext cx="3432061" cy="15675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17829868"/>
      </p:ext>
    </p:extLst>
  </p:cSld>
  <p:clrMapOvr>
    <a:masterClrMapping/>
  </p:clrMapOvr>
  <p:transition advClick="0">
    <p:fad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xmlns="" id="{6D809C64-9145-4C9F-B34B-983D07EECE5A}"/>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sp>
        <p:nvSpPr>
          <p:cNvPr id="10" name="Action Button: Return 9">
            <a:hlinkClick r:id="rId2" action="ppaction://hlinksldjump" highlightClick="1"/>
            <a:extLst>
              <a:ext uri="{FF2B5EF4-FFF2-40B4-BE49-F238E27FC236}">
                <a16:creationId xmlns:a16="http://schemas.microsoft.com/office/drawing/2014/main" xmlns="" id="{8C10722F-2911-47FF-869F-C3ADDD556FA2}"/>
              </a:ext>
            </a:extLst>
          </p:cNvPr>
          <p:cNvSpPr/>
          <p:nvPr/>
        </p:nvSpPr>
        <p:spPr>
          <a:xfrm>
            <a:off x="4246755" y="61531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pic>
        <p:nvPicPr>
          <p:cNvPr id="11" name="Picture 4">
            <a:hlinkClick r:id="rId3" action="ppaction://hlinksldjump"/>
            <a:extLst>
              <a:ext uri="{FF2B5EF4-FFF2-40B4-BE49-F238E27FC236}">
                <a16:creationId xmlns:a16="http://schemas.microsoft.com/office/drawing/2014/main" xmlns="" id="{C7B94E12-F6ED-45EB-BE8A-F4060A1A2082}"/>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a16="http://schemas.microsoft.com/office/drawing/2014/main" xmlns="" id="{6B3B6310-E44A-40C5-BC3A-35D31B995CA0}"/>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25</a:t>
            </a:r>
          </a:p>
        </p:txBody>
      </p:sp>
      <p:pic>
        <p:nvPicPr>
          <p:cNvPr id="6" name="Picture 3">
            <a:hlinkClick r:id="rId2"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2" name="Table 1"/>
          <p:cNvGraphicFramePr>
            <a:graphicFrameLocks noGrp="1"/>
          </p:cNvGraphicFramePr>
          <p:nvPr>
            <p:extLst>
              <p:ext uri="{D42A27DB-BD31-4B8C-83A1-F6EECF244321}">
                <p14:modId xmlns:p14="http://schemas.microsoft.com/office/powerpoint/2010/main" val="346876544"/>
              </p:ext>
            </p:extLst>
          </p:nvPr>
        </p:nvGraphicFramePr>
        <p:xfrm>
          <a:off x="1090612" y="1144547"/>
          <a:ext cx="6962775" cy="3518438"/>
        </p:xfrm>
        <a:graphic>
          <a:graphicData uri="http://schemas.openxmlformats.org/drawingml/2006/table">
            <a:tbl>
              <a:tblPr>
                <a:tableStyleId>{5C22544A-7EE6-4342-B048-85BDC9FD1C3A}</a:tableStyleId>
              </a:tblPr>
              <a:tblGrid>
                <a:gridCol w="584899"/>
                <a:gridCol w="6377876"/>
              </a:tblGrid>
              <a:tr h="678140">
                <a:tc>
                  <a:txBody>
                    <a:bodyPr/>
                    <a:lstStyle/>
                    <a:p>
                      <a:pPr algn="ctr">
                        <a:lnSpc>
                          <a:spcPct val="115000"/>
                        </a:lnSpc>
                        <a:spcAft>
                          <a:spcPts val="0"/>
                        </a:spcAft>
                      </a:pPr>
                      <a:r>
                        <a:rPr lang="en-US" sz="1800" b="1">
                          <a:solidFill>
                            <a:srgbClr val="7030A0"/>
                          </a:solidFill>
                          <a:effectLst/>
                        </a:rPr>
                        <a:t>1</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Người lão thị và viễn thị khi cần đọc sách </a:t>
                      </a:r>
                      <a:endParaRPr lang="en-US" sz="1800" smtClean="0">
                        <a:effectLst/>
                      </a:endParaRPr>
                    </a:p>
                    <a:p>
                      <a:pPr>
                        <a:lnSpc>
                          <a:spcPct val="115000"/>
                        </a:lnSpc>
                        <a:spcAft>
                          <a:spcPts val="0"/>
                        </a:spcAft>
                      </a:pPr>
                      <a:r>
                        <a:rPr lang="en-US" sz="1800" smtClean="0">
                          <a:effectLst/>
                        </a:rPr>
                        <a:t>gần </a:t>
                      </a:r>
                      <a:r>
                        <a:rPr lang="en-US" sz="1800">
                          <a:effectLst/>
                        </a:rPr>
                        <a:t>mặt phải đeo loại kính gì? </a:t>
                      </a:r>
                      <a:endParaRPr lang="en-US" sz="1800">
                        <a:effectLst/>
                        <a:latin typeface="VNI-Times"/>
                        <a:ea typeface="Times New Roman"/>
                        <a:cs typeface="Times New Roman"/>
                      </a:endParaRPr>
                    </a:p>
                  </a:txBody>
                  <a:tcPr marL="68580" marR="68580" marT="0" marB="0" anchor="ctr"/>
                </a:tc>
              </a:tr>
              <a:tr h="1420149">
                <a:tc>
                  <a:txBody>
                    <a:bodyPr/>
                    <a:lstStyle/>
                    <a:p>
                      <a:pPr algn="ctr">
                        <a:lnSpc>
                          <a:spcPct val="115000"/>
                        </a:lnSpc>
                        <a:spcAft>
                          <a:spcPts val="0"/>
                        </a:spcAft>
                      </a:pPr>
                      <a:r>
                        <a:rPr lang="en-US" sz="1800" b="1">
                          <a:solidFill>
                            <a:srgbClr val="7030A0"/>
                          </a:solidFill>
                          <a:effectLst/>
                        </a:rPr>
                        <a:t>2</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Xác định cường độ dòng điện cực đại, tần số góc, tần số, pha ban đầu, cường độ dòng điện hiệu dụng từ biểu thức cường độ dòng điện: </a:t>
                      </a:r>
                    </a:p>
                    <a:p>
                      <a:pPr>
                        <a:lnSpc>
                          <a:spcPct val="115000"/>
                        </a:lnSpc>
                        <a:spcAft>
                          <a:spcPts val="0"/>
                        </a:spcAft>
                      </a:pPr>
                      <a:r>
                        <a:rPr lang="en-US" sz="1800">
                          <a:effectLst/>
                        </a:rPr>
                        <a:t> </a:t>
                      </a:r>
                      <a:r>
                        <a:rPr lang="en-US" sz="1800" i="1">
                          <a:effectLst/>
                          <a:latin typeface="Times New Roman" pitchFamily="18" charset="0"/>
                          <a:cs typeface="Times New Roman" pitchFamily="18" charset="0"/>
                        </a:rPr>
                        <a:t>i</a:t>
                      </a:r>
                      <a:r>
                        <a:rPr lang="en-US" sz="1800">
                          <a:effectLst/>
                        </a:rPr>
                        <a:t> = 56 cos( 24𝛑t +  2𝛑) (A)</a:t>
                      </a:r>
                      <a:endParaRPr lang="en-US" sz="1800">
                        <a:effectLst/>
                        <a:latin typeface="VNI-Times"/>
                        <a:ea typeface="Times New Roman"/>
                        <a:cs typeface="Times New Roman"/>
                      </a:endParaRPr>
                    </a:p>
                  </a:txBody>
                  <a:tcPr marL="68580" marR="68580" marT="0" marB="0" anchor="ctr"/>
                </a:tc>
              </a:tr>
              <a:tr h="1420149">
                <a:tc>
                  <a:txBody>
                    <a:bodyPr/>
                    <a:lstStyle/>
                    <a:p>
                      <a:pPr algn="ctr">
                        <a:lnSpc>
                          <a:spcPct val="115000"/>
                        </a:lnSpc>
                        <a:spcAft>
                          <a:spcPts val="0"/>
                        </a:spcAft>
                      </a:pPr>
                      <a:r>
                        <a:rPr lang="en-US" sz="1800" b="1">
                          <a:solidFill>
                            <a:srgbClr val="7030A0"/>
                          </a:solidFill>
                          <a:effectLst/>
                        </a:rPr>
                        <a:t>3</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Đoạn mạch RLC nối tiếp gồm điện trở 39 𝛀, cảm kháng 100 𝛀, dung kháng 20 𝛀. Hãy tính: </a:t>
                      </a:r>
                    </a:p>
                    <a:p>
                      <a:pPr>
                        <a:lnSpc>
                          <a:spcPct val="115000"/>
                        </a:lnSpc>
                        <a:spcAft>
                          <a:spcPts val="0"/>
                        </a:spcAft>
                      </a:pPr>
                      <a:r>
                        <a:rPr lang="en-US" sz="1800">
                          <a:effectLst/>
                        </a:rPr>
                        <a:t>a/ Tổng trở của đoạn mạch?</a:t>
                      </a:r>
                    </a:p>
                    <a:p>
                      <a:pPr>
                        <a:lnSpc>
                          <a:spcPct val="115000"/>
                        </a:lnSpc>
                        <a:spcAft>
                          <a:spcPts val="0"/>
                        </a:spcAft>
                      </a:pPr>
                      <a:r>
                        <a:rPr lang="en-US" sz="1800">
                          <a:effectLst/>
                        </a:rPr>
                        <a:t>b/ Hệ số công suất?</a:t>
                      </a:r>
                      <a:endParaRPr lang="en-US" sz="1800">
                        <a:effectLst/>
                        <a:latin typeface="VNI-Times"/>
                        <a:ea typeface="Times New Roman"/>
                        <a:cs typeface="Times New Roman"/>
                      </a:endParaRPr>
                    </a:p>
                  </a:txBody>
                  <a:tcPr marL="68580" marR="68580" marT="0" marB="0" anchor="ctr"/>
                </a:tc>
              </a:tr>
            </a:tbl>
          </a:graphicData>
        </a:graphic>
      </p:graphicFrame>
      <p:pic>
        <p:nvPicPr>
          <p:cNvPr id="25601" name="Picture 4105" descr="Description: C:\Users\Administrator\Pictures\vl2c\20190827_083545_215249_can-thi.max-800x800.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867400" y="216562"/>
            <a:ext cx="2438400" cy="16180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09696033"/>
      </p:ext>
    </p:extLst>
  </p:cSld>
  <p:clrMapOvr>
    <a:masterClrMapping/>
  </p:clrMapOvr>
  <p:transition advClick="0">
    <p:fade/>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xmlns="" id="{16FBE5EB-4ED8-4D6D-BDB3-7C292F46A3E8}"/>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sp>
        <p:nvSpPr>
          <p:cNvPr id="10" name="Action Button: Return 9">
            <a:hlinkClick r:id="rId2" action="ppaction://hlinksldjump" highlightClick="1"/>
            <a:extLst>
              <a:ext uri="{FF2B5EF4-FFF2-40B4-BE49-F238E27FC236}">
                <a16:creationId xmlns:a16="http://schemas.microsoft.com/office/drawing/2014/main" xmlns="" id="{3671B8A0-DDCC-4AE8-A953-606E9F4C98F6}"/>
              </a:ext>
            </a:extLst>
          </p:cNvPr>
          <p:cNvSpPr/>
          <p:nvPr/>
        </p:nvSpPr>
        <p:spPr>
          <a:xfrm>
            <a:off x="4343400" y="60007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pic>
        <p:nvPicPr>
          <p:cNvPr id="11" name="Picture 4">
            <a:hlinkClick r:id="rId3" action="ppaction://hlinksldjump"/>
            <a:extLst>
              <a:ext uri="{FF2B5EF4-FFF2-40B4-BE49-F238E27FC236}">
                <a16:creationId xmlns:a16="http://schemas.microsoft.com/office/drawing/2014/main" xmlns="" id="{1292085C-0F81-47E6-B0BC-32E68FA84948}"/>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a16="http://schemas.microsoft.com/office/drawing/2014/main" xmlns="" id="{7E79EE77-0980-42F3-A94C-A91B544DF4E4}"/>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26</a:t>
            </a:r>
          </a:p>
        </p:txBody>
      </p:sp>
      <p:pic>
        <p:nvPicPr>
          <p:cNvPr id="6" name="Picture 3">
            <a:hlinkClick r:id="rId2"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2" name="Table 1"/>
          <p:cNvGraphicFramePr>
            <a:graphicFrameLocks noGrp="1"/>
          </p:cNvGraphicFramePr>
          <p:nvPr>
            <p:extLst>
              <p:ext uri="{D42A27DB-BD31-4B8C-83A1-F6EECF244321}">
                <p14:modId xmlns:p14="http://schemas.microsoft.com/office/powerpoint/2010/main" val="1103702929"/>
              </p:ext>
            </p:extLst>
          </p:nvPr>
        </p:nvGraphicFramePr>
        <p:xfrm>
          <a:off x="1090612" y="1144547"/>
          <a:ext cx="6962775" cy="3666937"/>
        </p:xfrm>
        <a:graphic>
          <a:graphicData uri="http://schemas.openxmlformats.org/drawingml/2006/table">
            <a:tbl>
              <a:tblPr>
                <a:tableStyleId>{5C22544A-7EE6-4342-B048-85BDC9FD1C3A}</a:tableStyleId>
              </a:tblPr>
              <a:tblGrid>
                <a:gridCol w="584899"/>
                <a:gridCol w="6377876"/>
              </a:tblGrid>
              <a:tr h="872155">
                <a:tc>
                  <a:txBody>
                    <a:bodyPr/>
                    <a:lstStyle/>
                    <a:p>
                      <a:pPr algn="ctr">
                        <a:lnSpc>
                          <a:spcPct val="115000"/>
                        </a:lnSpc>
                        <a:spcAft>
                          <a:spcPts val="0"/>
                        </a:spcAft>
                      </a:pPr>
                      <a:r>
                        <a:rPr lang="en-US" sz="1800" b="1">
                          <a:solidFill>
                            <a:srgbClr val="7030A0"/>
                          </a:solidFill>
                          <a:effectLst/>
                        </a:rPr>
                        <a:t>1</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Hiện tượng mắt không thể nhìn rõ những </a:t>
                      </a:r>
                      <a:r>
                        <a:rPr lang="en-US" sz="1800" smtClean="0">
                          <a:effectLst/>
                        </a:rPr>
                        <a:t>vật</a:t>
                      </a:r>
                    </a:p>
                    <a:p>
                      <a:pPr>
                        <a:lnSpc>
                          <a:spcPct val="115000"/>
                        </a:lnSpc>
                        <a:spcAft>
                          <a:spcPts val="0"/>
                        </a:spcAft>
                      </a:pPr>
                      <a:r>
                        <a:rPr lang="en-US" sz="1800" smtClean="0">
                          <a:effectLst/>
                        </a:rPr>
                        <a:t> </a:t>
                      </a:r>
                      <a:r>
                        <a:rPr lang="en-US" sz="1800">
                          <a:effectLst/>
                        </a:rPr>
                        <a:t>ở xa như mắt thường là mắt bị tật gì?</a:t>
                      </a:r>
                    </a:p>
                    <a:p>
                      <a:pPr>
                        <a:lnSpc>
                          <a:spcPct val="115000"/>
                        </a:lnSpc>
                        <a:spcAft>
                          <a:spcPts val="0"/>
                        </a:spcAft>
                      </a:pPr>
                      <a:r>
                        <a:rPr lang="en-US" sz="1800">
                          <a:effectLst/>
                        </a:rPr>
                        <a:t>Đeo loại kính gì để nhìn rõ? </a:t>
                      </a:r>
                      <a:endParaRPr lang="en-US" sz="1800">
                        <a:effectLst/>
                        <a:latin typeface="VNI-Times"/>
                        <a:ea typeface="Times New Roman"/>
                        <a:cs typeface="Times New Roman"/>
                      </a:endParaRPr>
                    </a:p>
                  </a:txBody>
                  <a:tcPr marL="68580" marR="68580" marT="0" marB="0" anchor="ctr"/>
                </a:tc>
              </a:tr>
              <a:tr h="872155">
                <a:tc>
                  <a:txBody>
                    <a:bodyPr/>
                    <a:lstStyle/>
                    <a:p>
                      <a:pPr algn="ctr">
                        <a:lnSpc>
                          <a:spcPct val="115000"/>
                        </a:lnSpc>
                        <a:spcAft>
                          <a:spcPts val="0"/>
                        </a:spcAft>
                      </a:pPr>
                      <a:r>
                        <a:rPr lang="en-US" sz="1800" b="1">
                          <a:solidFill>
                            <a:srgbClr val="7030A0"/>
                          </a:solidFill>
                          <a:effectLst/>
                        </a:rPr>
                        <a:t>2</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Máy biến áp có cuộn sơ cấp quấn 450 vòng thì để biến đổi điện áp từ 246 V thành 23 V thì cuộn thứ cấp cần quấn bao nhiêu vòng? Đây là máy tăng áp hay hạ áp?</a:t>
                      </a:r>
                      <a:endParaRPr lang="en-US" sz="1800">
                        <a:effectLst/>
                        <a:latin typeface="VNI-Times"/>
                        <a:ea typeface="Times New Roman"/>
                        <a:cs typeface="Times New Roman"/>
                      </a:endParaRPr>
                    </a:p>
                  </a:txBody>
                  <a:tcPr marL="68580" marR="68580" marT="0" marB="0" anchor="ctr"/>
                </a:tc>
              </a:tr>
              <a:tr h="1774129">
                <a:tc>
                  <a:txBody>
                    <a:bodyPr/>
                    <a:lstStyle/>
                    <a:p>
                      <a:pPr algn="ctr">
                        <a:lnSpc>
                          <a:spcPct val="115000"/>
                        </a:lnSpc>
                        <a:spcAft>
                          <a:spcPts val="0"/>
                        </a:spcAft>
                      </a:pPr>
                      <a:r>
                        <a:rPr lang="en-US" sz="1800" b="1">
                          <a:solidFill>
                            <a:srgbClr val="7030A0"/>
                          </a:solidFill>
                          <a:effectLst/>
                        </a:rPr>
                        <a:t>3</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Đoạn mạch RLC nối tiếp gồm điện trở 16 𝛀, cảm kháng 100 𝛀, dung kháng 37 𝛀. Hãy tính: </a:t>
                      </a:r>
                    </a:p>
                    <a:p>
                      <a:pPr>
                        <a:lnSpc>
                          <a:spcPct val="115000"/>
                        </a:lnSpc>
                        <a:spcAft>
                          <a:spcPts val="0"/>
                        </a:spcAft>
                      </a:pPr>
                      <a:r>
                        <a:rPr lang="en-US" sz="1800">
                          <a:effectLst/>
                        </a:rPr>
                        <a:t>a/ Tổng trở của đoạn mạch?</a:t>
                      </a:r>
                    </a:p>
                    <a:p>
                      <a:pPr>
                        <a:lnSpc>
                          <a:spcPct val="115000"/>
                        </a:lnSpc>
                        <a:spcAft>
                          <a:spcPts val="0"/>
                        </a:spcAft>
                      </a:pPr>
                      <a:r>
                        <a:rPr lang="en-US" sz="1800">
                          <a:effectLst/>
                        </a:rPr>
                        <a:t>b/ Công suất tiêu thụ của đoạn mạch là bao nhiêu khi cường độ dòng điện hiệu dụng qua mạch là 0,2 A?</a:t>
                      </a:r>
                      <a:endParaRPr lang="en-US" sz="1800">
                        <a:effectLst/>
                        <a:latin typeface="VNI-Times"/>
                        <a:ea typeface="Times New Roman"/>
                        <a:cs typeface="Times New Roman"/>
                      </a:endParaRPr>
                    </a:p>
                  </a:txBody>
                  <a:tcPr marL="68580" marR="68580" marT="0" marB="0" anchor="ctr"/>
                </a:tc>
              </a:tr>
            </a:tbl>
          </a:graphicData>
        </a:graphic>
      </p:graphicFrame>
      <p:pic>
        <p:nvPicPr>
          <p:cNvPr id="26625" name="Picture 31" descr="Description: C:\Users\Administrator\Pictures\vl2c\canthi.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943600" y="553998"/>
            <a:ext cx="2602636" cy="14748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26109121"/>
      </p:ext>
    </p:extLst>
  </p:cSld>
  <p:clrMapOvr>
    <a:masterClrMapping/>
  </p:clrMapOvr>
  <p:transition advClick="0">
    <p:fade/>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xmlns="" id="{714417A8-3682-465B-B7F5-C3565D10F096}"/>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sp>
        <p:nvSpPr>
          <p:cNvPr id="10" name="Action Button: Return 9">
            <a:hlinkClick r:id="rId2" action="ppaction://hlinksldjump" highlightClick="1"/>
            <a:extLst>
              <a:ext uri="{FF2B5EF4-FFF2-40B4-BE49-F238E27FC236}">
                <a16:creationId xmlns:a16="http://schemas.microsoft.com/office/drawing/2014/main" xmlns="" id="{3BAB2F3F-8734-4673-8FC7-8EEEBDC6A355}"/>
              </a:ext>
            </a:extLst>
          </p:cNvPr>
          <p:cNvSpPr/>
          <p:nvPr/>
        </p:nvSpPr>
        <p:spPr>
          <a:xfrm>
            <a:off x="4660063" y="53911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pic>
        <p:nvPicPr>
          <p:cNvPr id="11" name="Picture 4">
            <a:hlinkClick r:id="rId3" action="ppaction://hlinksldjump"/>
            <a:extLst>
              <a:ext uri="{FF2B5EF4-FFF2-40B4-BE49-F238E27FC236}">
                <a16:creationId xmlns:a16="http://schemas.microsoft.com/office/drawing/2014/main" xmlns="" id="{D3BDD310-1D98-4C9E-B048-6BD1D9591F6E}"/>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a16="http://schemas.microsoft.com/office/drawing/2014/main" xmlns="" id="{C8BE33C5-A88E-4DA9-AD4C-BF5EAE288E43}"/>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27</a:t>
            </a:r>
          </a:p>
        </p:txBody>
      </p:sp>
      <p:pic>
        <p:nvPicPr>
          <p:cNvPr id="6" name="Picture 3">
            <a:hlinkClick r:id="rId2"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2" name="Table 1"/>
          <p:cNvGraphicFramePr>
            <a:graphicFrameLocks noGrp="1"/>
          </p:cNvGraphicFramePr>
          <p:nvPr>
            <p:extLst>
              <p:ext uri="{D42A27DB-BD31-4B8C-83A1-F6EECF244321}">
                <p14:modId xmlns:p14="http://schemas.microsoft.com/office/powerpoint/2010/main" val="2547851663"/>
              </p:ext>
            </p:extLst>
          </p:nvPr>
        </p:nvGraphicFramePr>
        <p:xfrm>
          <a:off x="838200" y="1148679"/>
          <a:ext cx="6962775" cy="3514012"/>
        </p:xfrm>
        <a:graphic>
          <a:graphicData uri="http://schemas.openxmlformats.org/drawingml/2006/table">
            <a:tbl>
              <a:tblPr>
                <a:tableStyleId>{5C22544A-7EE6-4342-B048-85BDC9FD1C3A}</a:tableStyleId>
              </a:tblPr>
              <a:tblGrid>
                <a:gridCol w="584899"/>
                <a:gridCol w="6377876"/>
              </a:tblGrid>
              <a:tr h="588123">
                <a:tc>
                  <a:txBody>
                    <a:bodyPr/>
                    <a:lstStyle/>
                    <a:p>
                      <a:pPr algn="ctr">
                        <a:lnSpc>
                          <a:spcPct val="115000"/>
                        </a:lnSpc>
                        <a:spcAft>
                          <a:spcPts val="0"/>
                        </a:spcAft>
                      </a:pPr>
                      <a:r>
                        <a:rPr lang="en-US" sz="1800" b="1">
                          <a:solidFill>
                            <a:srgbClr val="7030A0"/>
                          </a:solidFill>
                          <a:effectLst/>
                        </a:rPr>
                        <a:t>1</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Hình ảnh bên mô tả nguyên lý hoạt động </a:t>
                      </a:r>
                      <a:r>
                        <a:rPr lang="en-US" sz="1800" smtClean="0">
                          <a:effectLst/>
                        </a:rPr>
                        <a:t/>
                      </a:r>
                      <a:br>
                        <a:rPr lang="en-US" sz="1800" smtClean="0">
                          <a:effectLst/>
                        </a:rPr>
                      </a:br>
                      <a:r>
                        <a:rPr lang="en-US" sz="1800" smtClean="0">
                          <a:effectLst/>
                        </a:rPr>
                        <a:t>máy </a:t>
                      </a:r>
                      <a:r>
                        <a:rPr lang="en-US" sz="1800">
                          <a:effectLst/>
                        </a:rPr>
                        <a:t>gì? </a:t>
                      </a:r>
                      <a:endParaRPr lang="en-US" sz="1800">
                        <a:effectLst/>
                        <a:latin typeface="VNI-Times"/>
                        <a:ea typeface="Times New Roman"/>
                        <a:cs typeface="Times New Roman"/>
                      </a:endParaRPr>
                    </a:p>
                  </a:txBody>
                  <a:tcPr marL="68580" marR="68580" marT="0" marB="0" anchor="ctr"/>
                </a:tc>
              </a:tr>
              <a:tr h="1231638">
                <a:tc>
                  <a:txBody>
                    <a:bodyPr/>
                    <a:lstStyle/>
                    <a:p>
                      <a:pPr algn="ctr">
                        <a:lnSpc>
                          <a:spcPct val="115000"/>
                        </a:lnSpc>
                        <a:spcAft>
                          <a:spcPts val="0"/>
                        </a:spcAft>
                      </a:pPr>
                      <a:r>
                        <a:rPr lang="en-US" sz="1800" b="1">
                          <a:solidFill>
                            <a:srgbClr val="7030A0"/>
                          </a:solidFill>
                          <a:effectLst/>
                        </a:rPr>
                        <a:t>2</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Xác định hiệu điện thế cực đại, tần số góc, tần số, pha ban đầu, hiệu điện thế hiệu dụng từ biểu thức hiệu điện thế: </a:t>
                      </a:r>
                    </a:p>
                    <a:p>
                      <a:pPr>
                        <a:lnSpc>
                          <a:spcPct val="115000"/>
                        </a:lnSpc>
                        <a:spcAft>
                          <a:spcPts val="0"/>
                        </a:spcAft>
                      </a:pPr>
                      <a:r>
                        <a:rPr lang="en-US" sz="1800">
                          <a:effectLst/>
                        </a:rPr>
                        <a:t>u = 40 cos( 20𝛑 t +  0,4𝛑 ) (V)</a:t>
                      </a:r>
                      <a:endParaRPr lang="en-US" sz="1800">
                        <a:effectLst/>
                        <a:latin typeface="VNI-Times"/>
                        <a:ea typeface="Times New Roman"/>
                        <a:cs typeface="Times New Roman"/>
                      </a:endParaRPr>
                    </a:p>
                  </a:txBody>
                  <a:tcPr marL="68580" marR="68580" marT="0" marB="0" anchor="ctr"/>
                </a:tc>
              </a:tr>
              <a:tr h="1651438">
                <a:tc>
                  <a:txBody>
                    <a:bodyPr/>
                    <a:lstStyle/>
                    <a:p>
                      <a:pPr algn="ctr">
                        <a:lnSpc>
                          <a:spcPct val="115000"/>
                        </a:lnSpc>
                        <a:spcAft>
                          <a:spcPts val="0"/>
                        </a:spcAft>
                      </a:pPr>
                      <a:r>
                        <a:rPr lang="en-US" sz="1800" b="1">
                          <a:solidFill>
                            <a:srgbClr val="7030A0"/>
                          </a:solidFill>
                          <a:effectLst/>
                        </a:rPr>
                        <a:t>3</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Đoạn mạch RLC nối tiếp gồm điện trở 12 𝛀, cảm kháng 100 𝛀, dung kháng 65 𝛀. Hãy tính: </a:t>
                      </a:r>
                    </a:p>
                    <a:p>
                      <a:pPr>
                        <a:lnSpc>
                          <a:spcPct val="115000"/>
                        </a:lnSpc>
                        <a:spcAft>
                          <a:spcPts val="0"/>
                        </a:spcAft>
                      </a:pPr>
                      <a:r>
                        <a:rPr lang="en-US" sz="1800">
                          <a:effectLst/>
                        </a:rPr>
                        <a:t>a/ Tổng trở của đoạn mạch?</a:t>
                      </a:r>
                    </a:p>
                    <a:p>
                      <a:pPr>
                        <a:lnSpc>
                          <a:spcPct val="115000"/>
                        </a:lnSpc>
                        <a:spcAft>
                          <a:spcPts val="0"/>
                        </a:spcAft>
                      </a:pPr>
                      <a:r>
                        <a:rPr lang="en-US" sz="1800">
                          <a:effectLst/>
                        </a:rPr>
                        <a:t>b/ Cường độ dòng điện hiệu dụng qua mạch là bao nhiêu nếu đặt hiệu điện thế hiệu dụng 370 V vào hai đầu đoạn mạch?</a:t>
                      </a:r>
                      <a:endParaRPr lang="en-US" sz="1800">
                        <a:effectLst/>
                        <a:latin typeface="VNI-Times"/>
                        <a:ea typeface="Times New Roman"/>
                        <a:cs typeface="Times New Roman"/>
                      </a:endParaRPr>
                    </a:p>
                  </a:txBody>
                  <a:tcPr marL="68580" marR="68580" marT="0" marB="0" anchor="ctr"/>
                </a:tc>
              </a:tr>
            </a:tbl>
          </a:graphicData>
        </a:graphic>
      </p:graphicFrame>
      <p:pic>
        <p:nvPicPr>
          <p:cNvPr id="27649" name="Picture 4096" descr="Description: C:\Users\Administrator\Pictures\vl2c\bai-37-may-bien-the-chuong-2-vat-ly-9.gif"/>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715000" y="276999"/>
            <a:ext cx="2643092" cy="15053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59743387"/>
      </p:ext>
    </p:extLst>
  </p:cSld>
  <p:clrMapOvr>
    <a:masterClrMapping/>
  </p:clrMapOvr>
  <p:transition advClick="0">
    <p:fade/>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xmlns="" id="{BAC7506C-71FB-4A8B-838E-46E82D777924}"/>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sp>
        <p:nvSpPr>
          <p:cNvPr id="10" name="Action Button: Return 9">
            <a:hlinkClick r:id="rId2" action="ppaction://hlinksldjump" highlightClick="1"/>
            <a:extLst>
              <a:ext uri="{FF2B5EF4-FFF2-40B4-BE49-F238E27FC236}">
                <a16:creationId xmlns:a16="http://schemas.microsoft.com/office/drawing/2014/main" xmlns="" id="{E471AFA6-5DC7-4B79-A1A3-41E4B74CF259}"/>
              </a:ext>
            </a:extLst>
          </p:cNvPr>
          <p:cNvSpPr/>
          <p:nvPr/>
        </p:nvSpPr>
        <p:spPr>
          <a:xfrm>
            <a:off x="4343400" y="61531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pic>
        <p:nvPicPr>
          <p:cNvPr id="11" name="Picture 4">
            <a:hlinkClick r:id="rId3" action="ppaction://hlinksldjump"/>
            <a:extLst>
              <a:ext uri="{FF2B5EF4-FFF2-40B4-BE49-F238E27FC236}">
                <a16:creationId xmlns:a16="http://schemas.microsoft.com/office/drawing/2014/main" xmlns="" id="{8F1367FE-66B8-4B8C-A610-1CECCAF7C059}"/>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a16="http://schemas.microsoft.com/office/drawing/2014/main" xmlns="" id="{099F43BA-D21A-499B-8542-251E0A547EC3}"/>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28</a:t>
            </a:r>
          </a:p>
        </p:txBody>
      </p:sp>
      <p:pic>
        <p:nvPicPr>
          <p:cNvPr id="6" name="Picture 3">
            <a:hlinkClick r:id="rId2"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2" name="Table 1"/>
          <p:cNvGraphicFramePr>
            <a:graphicFrameLocks noGrp="1"/>
          </p:cNvGraphicFramePr>
          <p:nvPr>
            <p:extLst>
              <p:ext uri="{D42A27DB-BD31-4B8C-83A1-F6EECF244321}">
                <p14:modId xmlns:p14="http://schemas.microsoft.com/office/powerpoint/2010/main" val="532149962"/>
              </p:ext>
            </p:extLst>
          </p:nvPr>
        </p:nvGraphicFramePr>
        <p:xfrm>
          <a:off x="1090612" y="1144549"/>
          <a:ext cx="6962775" cy="3541750"/>
        </p:xfrm>
        <a:graphic>
          <a:graphicData uri="http://schemas.openxmlformats.org/drawingml/2006/table">
            <a:tbl>
              <a:tblPr>
                <a:tableStyleId>{5C22544A-7EE6-4342-B048-85BDC9FD1C3A}</a:tableStyleId>
              </a:tblPr>
              <a:tblGrid>
                <a:gridCol w="584899"/>
                <a:gridCol w="6377876"/>
              </a:tblGrid>
              <a:tr h="932056">
                <a:tc>
                  <a:txBody>
                    <a:bodyPr/>
                    <a:lstStyle/>
                    <a:p>
                      <a:pPr algn="ctr">
                        <a:lnSpc>
                          <a:spcPct val="115000"/>
                        </a:lnSpc>
                        <a:spcAft>
                          <a:spcPts val="0"/>
                        </a:spcAft>
                      </a:pPr>
                      <a:r>
                        <a:rPr lang="en-US" sz="1800" b="1">
                          <a:solidFill>
                            <a:srgbClr val="7030A0"/>
                          </a:solidFill>
                          <a:effectLst/>
                        </a:rPr>
                        <a:t>1</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spcAft>
                          <a:spcPts val="0"/>
                        </a:spcAft>
                      </a:pPr>
                      <a:r>
                        <a:rPr lang="en-US" sz="1800">
                          <a:effectLst/>
                        </a:rPr>
                        <a:t>Đây là mô hình của thiết bị gì?</a:t>
                      </a:r>
                    </a:p>
                    <a:p>
                      <a:pPr>
                        <a:lnSpc>
                          <a:spcPct val="115000"/>
                        </a:lnSpc>
                        <a:spcAft>
                          <a:spcPts val="0"/>
                        </a:spcAft>
                      </a:pPr>
                      <a:r>
                        <a:rPr lang="en-US" sz="1800">
                          <a:effectLst/>
                        </a:rPr>
                        <a:t>Ứng dụng từ hiện tượng vật lí nào?    </a:t>
                      </a:r>
                      <a:endParaRPr lang="en-US" sz="1800">
                        <a:effectLst/>
                        <a:latin typeface="VNI-Times"/>
                        <a:ea typeface="Times New Roman"/>
                        <a:cs typeface="Times New Roman"/>
                      </a:endParaRPr>
                    </a:p>
                  </a:txBody>
                  <a:tcPr marL="68580" marR="68580" marT="0" marB="0" anchor="ctr"/>
                </a:tc>
              </a:tr>
              <a:tr h="1572906">
                <a:tc>
                  <a:txBody>
                    <a:bodyPr/>
                    <a:lstStyle/>
                    <a:p>
                      <a:pPr algn="ctr">
                        <a:lnSpc>
                          <a:spcPct val="115000"/>
                        </a:lnSpc>
                        <a:spcAft>
                          <a:spcPts val="0"/>
                        </a:spcAft>
                      </a:pPr>
                      <a:r>
                        <a:rPr lang="en-US" sz="1800" b="1">
                          <a:solidFill>
                            <a:srgbClr val="7030A0"/>
                          </a:solidFill>
                          <a:effectLst/>
                        </a:rPr>
                        <a:t>2</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Đoạn mạch RLC nối tiếp gồm điện trở 12 𝛀, cảm kháng 40 𝛀, dung kháng 5 𝛀. Hãy tính: </a:t>
                      </a:r>
                    </a:p>
                    <a:p>
                      <a:pPr>
                        <a:lnSpc>
                          <a:spcPct val="115000"/>
                        </a:lnSpc>
                        <a:spcAft>
                          <a:spcPts val="0"/>
                        </a:spcAft>
                      </a:pPr>
                      <a:r>
                        <a:rPr lang="en-US" sz="1800">
                          <a:effectLst/>
                        </a:rPr>
                        <a:t>a/ Tổng trở của đoạn mạch?</a:t>
                      </a:r>
                    </a:p>
                    <a:p>
                      <a:pPr>
                        <a:lnSpc>
                          <a:spcPct val="115000"/>
                        </a:lnSpc>
                        <a:spcAft>
                          <a:spcPts val="0"/>
                        </a:spcAft>
                      </a:pPr>
                      <a:r>
                        <a:rPr lang="en-US" sz="1800">
                          <a:effectLst/>
                        </a:rPr>
                        <a:t>b/ Hệ số công suất?</a:t>
                      </a:r>
                      <a:endParaRPr lang="en-US" sz="1800">
                        <a:effectLst/>
                        <a:latin typeface="VNI-Times"/>
                        <a:ea typeface="Times New Roman"/>
                        <a:cs typeface="Times New Roman"/>
                      </a:endParaRPr>
                    </a:p>
                  </a:txBody>
                  <a:tcPr marL="68580" marR="68580" marT="0" marB="0" anchor="ctr"/>
                </a:tc>
              </a:tr>
              <a:tr h="1036788">
                <a:tc>
                  <a:txBody>
                    <a:bodyPr/>
                    <a:lstStyle/>
                    <a:p>
                      <a:pPr algn="ctr">
                        <a:lnSpc>
                          <a:spcPct val="115000"/>
                        </a:lnSpc>
                        <a:spcAft>
                          <a:spcPts val="0"/>
                        </a:spcAft>
                      </a:pPr>
                      <a:r>
                        <a:rPr lang="en-US" sz="1800" b="1">
                          <a:solidFill>
                            <a:srgbClr val="7030A0"/>
                          </a:solidFill>
                          <a:effectLst/>
                        </a:rPr>
                        <a:t>3</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Máy biến áp có cuộn sơ cấp quấn 246 vòng và cuộn thứ cấp quấn 24 vòng là máy tăng áp hay hạ áp? Cần đấu vào nguồn điện áp bao nhiêu để điện áp đầu ra đạt 54 V?</a:t>
                      </a:r>
                      <a:endParaRPr lang="en-US" sz="1800">
                        <a:effectLst/>
                        <a:latin typeface="VNI-Times"/>
                        <a:ea typeface="Times New Roman"/>
                        <a:cs typeface="Times New Roman"/>
                      </a:endParaRPr>
                    </a:p>
                  </a:txBody>
                  <a:tcPr marL="68580" marR="68580" marT="0" marB="0" anchor="ctr"/>
                </a:tc>
              </a:tr>
            </a:tbl>
          </a:graphicData>
        </a:graphic>
      </p:graphicFrame>
      <p:pic>
        <p:nvPicPr>
          <p:cNvPr id="28673" name="Picture 4104" descr="Description: C:\Users\Administrator\Pictures\vl2c\may phay xoay chieu.gif"/>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943600" y="445724"/>
            <a:ext cx="2576098" cy="16573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064366"/>
      </p:ext>
    </p:extLst>
  </p:cSld>
  <p:clrMapOvr>
    <a:masterClrMapping/>
  </p:clrMapOvr>
  <p:transition advClick="0">
    <p:fade/>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xmlns="" id="{6697A133-C210-4DBB-8994-9D03B72B2ADC}"/>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sp>
        <p:nvSpPr>
          <p:cNvPr id="10" name="Action Button: Return 9">
            <a:hlinkClick r:id="rId2" action="ppaction://hlinksldjump" highlightClick="1"/>
            <a:extLst>
              <a:ext uri="{FF2B5EF4-FFF2-40B4-BE49-F238E27FC236}">
                <a16:creationId xmlns:a16="http://schemas.microsoft.com/office/drawing/2014/main" xmlns="" id="{3F39209A-A8FA-4458-B67C-7DCC9BF74C2C}"/>
              </a:ext>
            </a:extLst>
          </p:cNvPr>
          <p:cNvSpPr/>
          <p:nvPr/>
        </p:nvSpPr>
        <p:spPr>
          <a:xfrm>
            <a:off x="4343400" y="65341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pic>
        <p:nvPicPr>
          <p:cNvPr id="11" name="Picture 4">
            <a:hlinkClick r:id="rId3" action="ppaction://hlinksldjump"/>
            <a:extLst>
              <a:ext uri="{FF2B5EF4-FFF2-40B4-BE49-F238E27FC236}">
                <a16:creationId xmlns:a16="http://schemas.microsoft.com/office/drawing/2014/main" xmlns="" id="{5EA7153E-F195-4801-9268-994C96A33CB0}"/>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a16="http://schemas.microsoft.com/office/drawing/2014/main" xmlns="" id="{F24421E1-D7E1-40D2-A207-8BB75A33485F}"/>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29</a:t>
            </a:r>
          </a:p>
        </p:txBody>
      </p:sp>
      <p:pic>
        <p:nvPicPr>
          <p:cNvPr id="6" name="Picture 3">
            <a:hlinkClick r:id="rId2"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2" name="Table 1"/>
          <p:cNvGraphicFramePr>
            <a:graphicFrameLocks noGrp="1"/>
          </p:cNvGraphicFramePr>
          <p:nvPr>
            <p:extLst>
              <p:ext uri="{D42A27DB-BD31-4B8C-83A1-F6EECF244321}">
                <p14:modId xmlns:p14="http://schemas.microsoft.com/office/powerpoint/2010/main" val="3650014430"/>
              </p:ext>
            </p:extLst>
          </p:nvPr>
        </p:nvGraphicFramePr>
        <p:xfrm>
          <a:off x="1090612" y="1047750"/>
          <a:ext cx="6962775" cy="3638549"/>
        </p:xfrm>
        <a:graphic>
          <a:graphicData uri="http://schemas.openxmlformats.org/drawingml/2006/table">
            <a:tbl>
              <a:tblPr>
                <a:tableStyleId>{5C22544A-7EE6-4342-B048-85BDC9FD1C3A}</a:tableStyleId>
              </a:tblPr>
              <a:tblGrid>
                <a:gridCol w="584899"/>
                <a:gridCol w="6377876"/>
              </a:tblGrid>
              <a:tr h="1034532">
                <a:tc>
                  <a:txBody>
                    <a:bodyPr/>
                    <a:lstStyle/>
                    <a:p>
                      <a:pPr algn="ctr">
                        <a:lnSpc>
                          <a:spcPct val="115000"/>
                        </a:lnSpc>
                        <a:spcAft>
                          <a:spcPts val="0"/>
                        </a:spcAft>
                      </a:pPr>
                      <a:r>
                        <a:rPr lang="en-US" sz="1800" b="1">
                          <a:solidFill>
                            <a:srgbClr val="7030A0"/>
                          </a:solidFill>
                          <a:effectLst/>
                        </a:rPr>
                        <a:t>1</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Khi ánh sáng trắng chiếu vào lăng kính thì </a:t>
                      </a:r>
                      <a:r>
                        <a:rPr lang="en-US" sz="1800" smtClean="0">
                          <a:effectLst/>
                        </a:rPr>
                        <a:t/>
                      </a:r>
                      <a:br>
                        <a:rPr lang="en-US" sz="1800" smtClean="0">
                          <a:effectLst/>
                        </a:rPr>
                      </a:br>
                      <a:r>
                        <a:rPr lang="en-US" sz="1800" smtClean="0">
                          <a:effectLst/>
                        </a:rPr>
                        <a:t>xuất </a:t>
                      </a:r>
                      <a:r>
                        <a:rPr lang="en-US" sz="1800">
                          <a:effectLst/>
                        </a:rPr>
                        <a:t>hiện hiện tượng này gọi là gì?</a:t>
                      </a:r>
                    </a:p>
                    <a:p>
                      <a:pPr>
                        <a:lnSpc>
                          <a:spcPct val="115000"/>
                        </a:lnSpc>
                        <a:spcAft>
                          <a:spcPts val="0"/>
                        </a:spcAft>
                      </a:pPr>
                      <a:r>
                        <a:rPr lang="en-US" sz="1800">
                          <a:effectLst/>
                        </a:rPr>
                        <a:t>Nêu 1 thiết bị ứng dụng của hiện tượng này. </a:t>
                      </a:r>
                      <a:endParaRPr lang="en-US" sz="1800">
                        <a:effectLst/>
                        <a:latin typeface="VNI-Times"/>
                        <a:ea typeface="Times New Roman"/>
                        <a:cs typeface="Times New Roman"/>
                      </a:endParaRPr>
                    </a:p>
                  </a:txBody>
                  <a:tcPr marL="68580" marR="68580" marT="0" marB="0" anchor="ctr"/>
                </a:tc>
              </a:tr>
              <a:tr h="1569485">
                <a:tc>
                  <a:txBody>
                    <a:bodyPr/>
                    <a:lstStyle/>
                    <a:p>
                      <a:pPr algn="ctr">
                        <a:lnSpc>
                          <a:spcPct val="115000"/>
                        </a:lnSpc>
                        <a:spcAft>
                          <a:spcPts val="0"/>
                        </a:spcAft>
                      </a:pPr>
                      <a:r>
                        <a:rPr lang="en-US" sz="1800" b="1">
                          <a:solidFill>
                            <a:srgbClr val="7030A0"/>
                          </a:solidFill>
                          <a:effectLst/>
                        </a:rPr>
                        <a:t>2</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Xác định cường độ dòng điện cực đại, tần số góc, tần số, chu kì, pha ban đầu  từ biểu thức cường độ dòng điện: </a:t>
                      </a:r>
                    </a:p>
                    <a:p>
                      <a:pPr algn="ctr">
                        <a:lnSpc>
                          <a:spcPct val="115000"/>
                        </a:lnSpc>
                        <a:spcAft>
                          <a:spcPts val="0"/>
                        </a:spcAft>
                      </a:pPr>
                      <a:r>
                        <a:rPr lang="en-US" sz="1800" i="1">
                          <a:effectLst/>
                          <a:latin typeface="Times New Roman" pitchFamily="18" charset="0"/>
                          <a:cs typeface="Times New Roman" pitchFamily="18" charset="0"/>
                        </a:rPr>
                        <a:t> i </a:t>
                      </a:r>
                      <a:r>
                        <a:rPr lang="en-US" sz="1800">
                          <a:effectLst/>
                        </a:rPr>
                        <a:t>= 40 cos( 26𝛑 t </a:t>
                      </a:r>
                      <a:r>
                        <a:rPr lang="en-US" sz="1800">
                          <a:effectLst/>
                          <a:sym typeface="Symbol"/>
                        </a:rPr>
                        <a:t></a:t>
                      </a:r>
                      <a:r>
                        <a:rPr lang="en-US" sz="1800">
                          <a:effectLst/>
                        </a:rPr>
                        <a:t>  𝛑 ) (A)</a:t>
                      </a:r>
                      <a:endParaRPr lang="en-US" sz="1800">
                        <a:effectLst/>
                        <a:latin typeface="VNI-Times"/>
                        <a:ea typeface="Times New Roman"/>
                        <a:cs typeface="Times New Roman"/>
                      </a:endParaRPr>
                    </a:p>
                  </a:txBody>
                  <a:tcPr marL="68580" marR="68580" marT="0" marB="0" anchor="ctr"/>
                </a:tc>
              </a:tr>
              <a:tr h="1034532">
                <a:tc>
                  <a:txBody>
                    <a:bodyPr/>
                    <a:lstStyle/>
                    <a:p>
                      <a:pPr algn="ctr">
                        <a:lnSpc>
                          <a:spcPct val="115000"/>
                        </a:lnSpc>
                        <a:spcAft>
                          <a:spcPts val="0"/>
                        </a:spcAft>
                      </a:pPr>
                      <a:r>
                        <a:rPr lang="en-US" sz="1800" b="1">
                          <a:solidFill>
                            <a:srgbClr val="7030A0"/>
                          </a:solidFill>
                          <a:effectLst/>
                        </a:rPr>
                        <a:t>3</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Máy biến áp có cuộn sơ cấp quấn 90 vòng và cuộn thứ cấp quấn 200 vòng là máy tăng áp hay hạ áp? Cần đấu vào nguồn điện áp bao nhiêu để điện áp đầu ra đạt 23 V?</a:t>
                      </a:r>
                      <a:endParaRPr lang="en-US" sz="1800">
                        <a:effectLst/>
                        <a:latin typeface="VNI-Times"/>
                        <a:ea typeface="Times New Roman"/>
                        <a:cs typeface="Times New Roman"/>
                      </a:endParaRPr>
                    </a:p>
                  </a:txBody>
                  <a:tcPr marL="68580" marR="68580" marT="0" marB="0" anchor="ctr"/>
                </a:tc>
              </a:tr>
            </a:tbl>
          </a:graphicData>
        </a:graphic>
      </p:graphicFrame>
      <p:pic>
        <p:nvPicPr>
          <p:cNvPr id="29697" name="Picture 4" descr="Description: Displumw"/>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943600" y="666750"/>
            <a:ext cx="2499014" cy="14097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95102765"/>
      </p:ext>
    </p:extLst>
  </p:cSld>
  <p:clrMapOvr>
    <a:masterClrMapping/>
  </p:clrMapOvr>
  <p:transition advClick="0">
    <p:fade/>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xmlns="" id="{22E85295-0A80-45C4-B3EC-80EEEC423810}"/>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sp>
        <p:nvSpPr>
          <p:cNvPr id="10" name="Action Button: Return 9">
            <a:hlinkClick r:id="rId2" action="ppaction://hlinksldjump" highlightClick="1"/>
            <a:extLst>
              <a:ext uri="{FF2B5EF4-FFF2-40B4-BE49-F238E27FC236}">
                <a16:creationId xmlns:a16="http://schemas.microsoft.com/office/drawing/2014/main" xmlns="" id="{33A4CA2F-546B-45DD-AD7D-BC92C3AF245E}"/>
              </a:ext>
            </a:extLst>
          </p:cNvPr>
          <p:cNvSpPr/>
          <p:nvPr/>
        </p:nvSpPr>
        <p:spPr>
          <a:xfrm>
            <a:off x="4553858" y="58483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pic>
        <p:nvPicPr>
          <p:cNvPr id="11" name="Picture 4">
            <a:hlinkClick r:id="rId3" action="ppaction://hlinksldjump"/>
            <a:extLst>
              <a:ext uri="{FF2B5EF4-FFF2-40B4-BE49-F238E27FC236}">
                <a16:creationId xmlns:a16="http://schemas.microsoft.com/office/drawing/2014/main" xmlns="" id="{484FB687-AC77-4E77-9CE9-F3D001DBEC97}"/>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a16="http://schemas.microsoft.com/office/drawing/2014/main" xmlns="" id="{570F45C3-A469-43E3-BA05-E23B140E6E61}"/>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30</a:t>
            </a:r>
          </a:p>
        </p:txBody>
      </p:sp>
      <p:pic>
        <p:nvPicPr>
          <p:cNvPr id="6" name="Picture 3">
            <a:hlinkClick r:id="rId2"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2" name="Table 1"/>
          <p:cNvGraphicFramePr>
            <a:graphicFrameLocks noGrp="1"/>
          </p:cNvGraphicFramePr>
          <p:nvPr>
            <p:extLst>
              <p:ext uri="{D42A27DB-BD31-4B8C-83A1-F6EECF244321}">
                <p14:modId xmlns:p14="http://schemas.microsoft.com/office/powerpoint/2010/main" val="4048991285"/>
              </p:ext>
            </p:extLst>
          </p:nvPr>
        </p:nvGraphicFramePr>
        <p:xfrm>
          <a:off x="1090612" y="1144548"/>
          <a:ext cx="6962775" cy="3518436"/>
        </p:xfrm>
        <a:graphic>
          <a:graphicData uri="http://schemas.openxmlformats.org/drawingml/2006/table">
            <a:tbl>
              <a:tblPr>
                <a:tableStyleId>{5C22544A-7EE6-4342-B048-85BDC9FD1C3A}</a:tableStyleId>
              </a:tblPr>
              <a:tblGrid>
                <a:gridCol w="584899"/>
                <a:gridCol w="6377876"/>
              </a:tblGrid>
              <a:tr h="786318">
                <a:tc>
                  <a:txBody>
                    <a:bodyPr/>
                    <a:lstStyle/>
                    <a:p>
                      <a:pPr algn="ctr">
                        <a:lnSpc>
                          <a:spcPct val="115000"/>
                        </a:lnSpc>
                        <a:spcAft>
                          <a:spcPts val="0"/>
                        </a:spcAft>
                      </a:pPr>
                      <a:r>
                        <a:rPr lang="en-US" sz="1800" b="1">
                          <a:solidFill>
                            <a:srgbClr val="7030A0"/>
                          </a:solidFill>
                          <a:effectLst/>
                        </a:rPr>
                        <a:t>1</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Hình ảnh bên cạnh mô tả hiện tượng gì? </a:t>
                      </a:r>
                      <a:endParaRPr lang="en-US" sz="1800">
                        <a:effectLst/>
                        <a:latin typeface="VNI-Times"/>
                        <a:ea typeface="Times New Roman"/>
                        <a:cs typeface="Times New Roman"/>
                      </a:endParaRPr>
                    </a:p>
                  </a:txBody>
                  <a:tcPr marL="68580" marR="68580" marT="0" marB="0" anchor="ctr"/>
                </a:tc>
              </a:tr>
              <a:tr h="1085425">
                <a:tc>
                  <a:txBody>
                    <a:bodyPr/>
                    <a:lstStyle/>
                    <a:p>
                      <a:pPr algn="ctr">
                        <a:lnSpc>
                          <a:spcPct val="115000"/>
                        </a:lnSpc>
                        <a:spcAft>
                          <a:spcPts val="0"/>
                        </a:spcAft>
                      </a:pPr>
                      <a:r>
                        <a:rPr lang="en-US" sz="1800" b="1">
                          <a:solidFill>
                            <a:srgbClr val="7030A0"/>
                          </a:solidFill>
                          <a:effectLst/>
                        </a:rPr>
                        <a:t>2</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Máy biến áp có cuộn sơ cấp quấn 347 vòng và cuộn thứ cấp quấn 2789 vòng là máy tăng áp hay hạ áp? Cần đấu vào nguồn điện áp bao nhiêu để điện áp đầu ra đạt 54 V?</a:t>
                      </a:r>
                      <a:endParaRPr lang="en-US" sz="1800">
                        <a:effectLst/>
                        <a:latin typeface="VNI-Times"/>
                        <a:ea typeface="Times New Roman"/>
                        <a:cs typeface="Times New Roman"/>
                      </a:endParaRPr>
                    </a:p>
                  </a:txBody>
                  <a:tcPr marL="68580" marR="68580" marT="0" marB="0" anchor="ctr"/>
                </a:tc>
              </a:tr>
              <a:tr h="1646693">
                <a:tc>
                  <a:txBody>
                    <a:bodyPr/>
                    <a:lstStyle/>
                    <a:p>
                      <a:pPr algn="ctr">
                        <a:lnSpc>
                          <a:spcPct val="115000"/>
                        </a:lnSpc>
                        <a:spcAft>
                          <a:spcPts val="0"/>
                        </a:spcAft>
                      </a:pPr>
                      <a:r>
                        <a:rPr lang="en-US" sz="1800" b="1">
                          <a:solidFill>
                            <a:srgbClr val="7030A0"/>
                          </a:solidFill>
                          <a:effectLst/>
                        </a:rPr>
                        <a:t>3</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Đoạn mạch RLC nối tiếp gồm điện trở 12 𝛀, cảm kháng 100 𝛀, dung kháng 65 𝛀. Hãy tính: </a:t>
                      </a:r>
                    </a:p>
                    <a:p>
                      <a:pPr>
                        <a:lnSpc>
                          <a:spcPct val="115000"/>
                        </a:lnSpc>
                        <a:spcAft>
                          <a:spcPts val="0"/>
                        </a:spcAft>
                      </a:pPr>
                      <a:r>
                        <a:rPr lang="en-US" sz="1800">
                          <a:effectLst/>
                        </a:rPr>
                        <a:t>a/ Tổng trở của đoạn mạch?</a:t>
                      </a:r>
                    </a:p>
                    <a:p>
                      <a:pPr>
                        <a:lnSpc>
                          <a:spcPct val="115000"/>
                        </a:lnSpc>
                        <a:spcAft>
                          <a:spcPts val="0"/>
                        </a:spcAft>
                      </a:pPr>
                      <a:r>
                        <a:rPr lang="en-US" sz="1800">
                          <a:effectLst/>
                        </a:rPr>
                        <a:t>b/ Hệ số công suất?</a:t>
                      </a:r>
                      <a:endParaRPr lang="en-US" sz="1800">
                        <a:effectLst/>
                        <a:latin typeface="VNI-Times"/>
                        <a:ea typeface="Times New Roman"/>
                        <a:cs typeface="Times New Roman"/>
                      </a:endParaRPr>
                    </a:p>
                  </a:txBody>
                  <a:tcPr marL="68580" marR="68580" marT="0" marB="0" anchor="ctr"/>
                </a:tc>
              </a:tr>
            </a:tbl>
          </a:graphicData>
        </a:graphic>
      </p:graphicFrame>
      <p:pic>
        <p:nvPicPr>
          <p:cNvPr id="30721" name="Picture 4103" descr="Description: C:\Users\Administrator\Pictures\vl2c\harmonic_damped.gif"/>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791200" y="742950"/>
            <a:ext cx="3045142" cy="12081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36087108"/>
      </p:ext>
    </p:extLst>
  </p:cSld>
  <p:clrMapOvr>
    <a:masterClrMapping/>
  </p:clrMapOvr>
  <p:transition advClick="0">
    <p:fade/>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xmlns="" id="{96556776-6F83-42C6-832A-8B88495DC649}"/>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sp>
        <p:nvSpPr>
          <p:cNvPr id="10" name="Action Button: Return 9">
            <a:hlinkClick r:id="rId2" action="ppaction://hlinksldjump" highlightClick="1"/>
            <a:extLst>
              <a:ext uri="{FF2B5EF4-FFF2-40B4-BE49-F238E27FC236}">
                <a16:creationId xmlns:a16="http://schemas.microsoft.com/office/drawing/2014/main" xmlns="" id="{74649F65-9ADC-4EE8-A9C2-3C8F560A1010}"/>
              </a:ext>
            </a:extLst>
          </p:cNvPr>
          <p:cNvSpPr/>
          <p:nvPr/>
        </p:nvSpPr>
        <p:spPr>
          <a:xfrm>
            <a:off x="4343400" y="64579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pic>
        <p:nvPicPr>
          <p:cNvPr id="11" name="Picture 4">
            <a:hlinkClick r:id="rId3" action="ppaction://hlinksldjump"/>
            <a:extLst>
              <a:ext uri="{FF2B5EF4-FFF2-40B4-BE49-F238E27FC236}">
                <a16:creationId xmlns:a16="http://schemas.microsoft.com/office/drawing/2014/main" xmlns="" id="{EFFE89C6-916B-41C9-B12A-8060B05A2985}"/>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a16="http://schemas.microsoft.com/office/drawing/2014/main" xmlns="" id="{1C05B41F-56F9-466D-8E65-470D7FA7D8E1}"/>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31</a:t>
            </a:r>
          </a:p>
        </p:txBody>
      </p:sp>
      <p:pic>
        <p:nvPicPr>
          <p:cNvPr id="6" name="Picture 3">
            <a:hlinkClick r:id="rId2"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2" name="Table 1"/>
          <p:cNvGraphicFramePr>
            <a:graphicFrameLocks noGrp="1"/>
          </p:cNvGraphicFramePr>
          <p:nvPr>
            <p:extLst>
              <p:ext uri="{D42A27DB-BD31-4B8C-83A1-F6EECF244321}">
                <p14:modId xmlns:p14="http://schemas.microsoft.com/office/powerpoint/2010/main" val="215774228"/>
              </p:ext>
            </p:extLst>
          </p:nvPr>
        </p:nvGraphicFramePr>
        <p:xfrm>
          <a:off x="1090612" y="1144548"/>
          <a:ext cx="6962775" cy="3528744"/>
        </p:xfrm>
        <a:graphic>
          <a:graphicData uri="http://schemas.openxmlformats.org/drawingml/2006/table">
            <a:tbl>
              <a:tblPr>
                <a:tableStyleId>{5C22544A-7EE6-4342-B048-85BDC9FD1C3A}</a:tableStyleId>
              </a:tblPr>
              <a:tblGrid>
                <a:gridCol w="584899"/>
                <a:gridCol w="6377876"/>
              </a:tblGrid>
              <a:tr h="678140">
                <a:tc>
                  <a:txBody>
                    <a:bodyPr/>
                    <a:lstStyle/>
                    <a:p>
                      <a:pPr algn="ctr">
                        <a:lnSpc>
                          <a:spcPct val="115000"/>
                        </a:lnSpc>
                        <a:spcAft>
                          <a:spcPts val="0"/>
                        </a:spcAft>
                      </a:pPr>
                      <a:r>
                        <a:rPr lang="en-US" sz="1800" b="1">
                          <a:solidFill>
                            <a:srgbClr val="7030A0"/>
                          </a:solidFill>
                          <a:effectLst/>
                        </a:rPr>
                        <a:t>1</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Hình ảnh bên là ứng dụng của loại tia nào? </a:t>
                      </a:r>
                      <a:endParaRPr lang="en-US" sz="1800">
                        <a:effectLst/>
                        <a:latin typeface="VNI-Times"/>
                        <a:ea typeface="Times New Roman"/>
                        <a:cs typeface="Times New Roman"/>
                      </a:endParaRPr>
                    </a:p>
                  </a:txBody>
                  <a:tcPr marL="68580" marR="68580" marT="0" marB="0" anchor="ctr"/>
                </a:tc>
              </a:tr>
              <a:tr h="936097">
                <a:tc>
                  <a:txBody>
                    <a:bodyPr/>
                    <a:lstStyle/>
                    <a:p>
                      <a:pPr algn="ctr">
                        <a:lnSpc>
                          <a:spcPct val="115000"/>
                        </a:lnSpc>
                        <a:spcAft>
                          <a:spcPts val="0"/>
                        </a:spcAft>
                      </a:pPr>
                      <a:r>
                        <a:rPr lang="en-US" sz="1800" b="1">
                          <a:solidFill>
                            <a:srgbClr val="7030A0"/>
                          </a:solidFill>
                          <a:effectLst/>
                        </a:rPr>
                        <a:t>2</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Máy biến áp có cuộn sơ cấp quấn 348 vòng thì để biến đổi điện áp từ 18 V thành 56 V thì cuộn thứ cấp cần quấn bao nhiêu vòng? Đây là máy tăng áp hay hạ áp?</a:t>
                      </a:r>
                      <a:endParaRPr lang="en-US" sz="1800">
                        <a:effectLst/>
                        <a:latin typeface="VNI-Times"/>
                        <a:ea typeface="Times New Roman"/>
                        <a:cs typeface="Times New Roman"/>
                      </a:endParaRPr>
                    </a:p>
                  </a:txBody>
                  <a:tcPr marL="68580" marR="68580" marT="0" marB="0" anchor="ctr"/>
                </a:tc>
              </a:tr>
              <a:tr h="1904200">
                <a:tc>
                  <a:txBody>
                    <a:bodyPr/>
                    <a:lstStyle/>
                    <a:p>
                      <a:pPr algn="ctr">
                        <a:lnSpc>
                          <a:spcPct val="115000"/>
                        </a:lnSpc>
                        <a:spcAft>
                          <a:spcPts val="0"/>
                        </a:spcAft>
                      </a:pPr>
                      <a:r>
                        <a:rPr lang="en-US" sz="1800" b="1">
                          <a:solidFill>
                            <a:srgbClr val="7030A0"/>
                          </a:solidFill>
                          <a:effectLst/>
                        </a:rPr>
                        <a:t>3</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Đoạn mạch RLC nối tiếp gồm điện trở 28 𝛀, cảm kháng 60 𝛀, dung kháng 15 𝛀. Hãy tính: </a:t>
                      </a:r>
                    </a:p>
                    <a:p>
                      <a:pPr>
                        <a:lnSpc>
                          <a:spcPct val="115000"/>
                        </a:lnSpc>
                        <a:spcAft>
                          <a:spcPts val="0"/>
                        </a:spcAft>
                      </a:pPr>
                      <a:r>
                        <a:rPr lang="en-US" sz="1800">
                          <a:effectLst/>
                        </a:rPr>
                        <a:t>a/ Tổng trở của đoạn mạch?</a:t>
                      </a:r>
                    </a:p>
                    <a:p>
                      <a:pPr>
                        <a:lnSpc>
                          <a:spcPct val="115000"/>
                        </a:lnSpc>
                        <a:spcAft>
                          <a:spcPts val="0"/>
                        </a:spcAft>
                      </a:pPr>
                      <a:r>
                        <a:rPr lang="en-US" sz="1800">
                          <a:effectLst/>
                        </a:rPr>
                        <a:t>b/ Công suất tiêu thụ của đoạn mạch là bao nhiêu khi cường độ dòng điện hiệu dụng qua mạch là 6,98 A?</a:t>
                      </a:r>
                      <a:endParaRPr lang="en-US" sz="1800">
                        <a:effectLst/>
                        <a:latin typeface="VNI-Times"/>
                        <a:ea typeface="Times New Roman"/>
                        <a:cs typeface="Times New Roman"/>
                      </a:endParaRPr>
                    </a:p>
                  </a:txBody>
                  <a:tcPr marL="68580" marR="68580" marT="0" marB="0" anchor="ctr"/>
                </a:tc>
              </a:tr>
            </a:tbl>
          </a:graphicData>
        </a:graphic>
      </p:graphicFrame>
      <p:pic>
        <p:nvPicPr>
          <p:cNvPr id="31745" name="Picture 4097" descr="Description: C:\Users\Administrator\Pictures\vl2c\X quang.gif"/>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096000" y="45215"/>
            <a:ext cx="1752600" cy="1752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85860910"/>
      </p:ext>
    </p:extLst>
  </p:cSld>
  <p:clrMapOvr>
    <a:masterClrMapping/>
  </p:clrMapOvr>
  <p:transition advClick="0">
    <p:fade/>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xmlns="" id="{44DE01FD-BF85-4495-809F-560B1AE1487A}"/>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sp>
        <p:nvSpPr>
          <p:cNvPr id="10" name="Action Button: Return 9">
            <a:hlinkClick r:id="rId2" action="ppaction://hlinksldjump" highlightClick="1"/>
            <a:extLst>
              <a:ext uri="{FF2B5EF4-FFF2-40B4-BE49-F238E27FC236}">
                <a16:creationId xmlns:a16="http://schemas.microsoft.com/office/drawing/2014/main" xmlns="" id="{5D5074CE-D688-4B07-B42D-3B96245F3E98}"/>
              </a:ext>
            </a:extLst>
          </p:cNvPr>
          <p:cNvSpPr/>
          <p:nvPr/>
        </p:nvSpPr>
        <p:spPr>
          <a:xfrm>
            <a:off x="3789555" y="66865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pic>
        <p:nvPicPr>
          <p:cNvPr id="11" name="Picture 4">
            <a:hlinkClick r:id="rId3" action="ppaction://hlinksldjump"/>
            <a:extLst>
              <a:ext uri="{FF2B5EF4-FFF2-40B4-BE49-F238E27FC236}">
                <a16:creationId xmlns:a16="http://schemas.microsoft.com/office/drawing/2014/main" xmlns="" id="{8E3AC6ED-8C44-4C31-B295-63EFB150BEBD}"/>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a16="http://schemas.microsoft.com/office/drawing/2014/main" xmlns="" id="{73A335A6-9BFE-4C42-960C-426AB7D757B0}"/>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32</a:t>
            </a:r>
          </a:p>
        </p:txBody>
      </p:sp>
      <p:pic>
        <p:nvPicPr>
          <p:cNvPr id="6" name="Picture 3">
            <a:hlinkClick r:id="rId2"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2" name="Table 1"/>
          <p:cNvGraphicFramePr>
            <a:graphicFrameLocks noGrp="1"/>
          </p:cNvGraphicFramePr>
          <p:nvPr>
            <p:extLst>
              <p:ext uri="{D42A27DB-BD31-4B8C-83A1-F6EECF244321}">
                <p14:modId xmlns:p14="http://schemas.microsoft.com/office/powerpoint/2010/main" val="2862625486"/>
              </p:ext>
            </p:extLst>
          </p:nvPr>
        </p:nvGraphicFramePr>
        <p:xfrm>
          <a:off x="993967" y="1200149"/>
          <a:ext cx="6962775" cy="3262768"/>
        </p:xfrm>
        <a:graphic>
          <a:graphicData uri="http://schemas.openxmlformats.org/drawingml/2006/table">
            <a:tbl>
              <a:tblPr>
                <a:tableStyleId>{5C22544A-7EE6-4342-B048-85BDC9FD1C3A}</a:tableStyleId>
              </a:tblPr>
              <a:tblGrid>
                <a:gridCol w="584899"/>
                <a:gridCol w="6377876"/>
              </a:tblGrid>
              <a:tr h="853474">
                <a:tc>
                  <a:txBody>
                    <a:bodyPr/>
                    <a:lstStyle/>
                    <a:p>
                      <a:pPr algn="ctr">
                        <a:lnSpc>
                          <a:spcPct val="115000"/>
                        </a:lnSpc>
                        <a:spcAft>
                          <a:spcPts val="0"/>
                        </a:spcAft>
                      </a:pPr>
                      <a:r>
                        <a:rPr lang="en-US" sz="1800" b="1">
                          <a:solidFill>
                            <a:srgbClr val="7030A0"/>
                          </a:solidFill>
                          <a:effectLst/>
                        </a:rPr>
                        <a:t>1</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spcAft>
                          <a:spcPts val="0"/>
                        </a:spcAft>
                      </a:pPr>
                      <a:r>
                        <a:rPr lang="en-US" sz="1800">
                          <a:effectLst/>
                        </a:rPr>
                        <a:t>Hiện tượng ảo ảnh nhìn như có nước trên </a:t>
                      </a:r>
                      <a:r>
                        <a:rPr lang="en-US" sz="1800" smtClean="0">
                          <a:effectLst/>
                        </a:rPr>
                        <a:t>mặt </a:t>
                      </a:r>
                      <a:br>
                        <a:rPr lang="en-US" sz="1800" smtClean="0">
                          <a:effectLst/>
                        </a:rPr>
                      </a:br>
                      <a:r>
                        <a:rPr lang="en-US" sz="1800" smtClean="0">
                          <a:effectLst/>
                        </a:rPr>
                        <a:t>đường </a:t>
                      </a:r>
                      <a:r>
                        <a:rPr lang="en-US" sz="1800">
                          <a:effectLst/>
                        </a:rPr>
                        <a:t>giữa trưa nắng nóng là do hiện tượng </a:t>
                      </a:r>
                      <a:r>
                        <a:rPr lang="en-US" sz="1800" smtClean="0">
                          <a:effectLst/>
                        </a:rPr>
                        <a:t>gì</a:t>
                      </a:r>
                      <a:br>
                        <a:rPr lang="en-US" sz="1800" smtClean="0">
                          <a:effectLst/>
                        </a:rPr>
                      </a:br>
                      <a:r>
                        <a:rPr lang="en-US" sz="1800" smtClean="0">
                          <a:effectLst/>
                        </a:rPr>
                        <a:t>tạo nên?  Hãy </a:t>
                      </a:r>
                      <a:r>
                        <a:rPr lang="en-US" sz="1800">
                          <a:effectLst/>
                        </a:rPr>
                        <a:t>nêu 1 thiết bị ứng dụng của hiện tượng.</a:t>
                      </a:r>
                      <a:endParaRPr lang="en-US" sz="1800">
                        <a:effectLst/>
                        <a:latin typeface="VNI-Times"/>
                        <a:ea typeface="Times New Roman"/>
                        <a:cs typeface="Times New Roman"/>
                      </a:endParaRPr>
                    </a:p>
                  </a:txBody>
                  <a:tcPr marL="68580" marR="68580" marT="0" marB="0" anchor="ctr"/>
                </a:tc>
              </a:tr>
              <a:tr h="1373970">
                <a:tc>
                  <a:txBody>
                    <a:bodyPr/>
                    <a:lstStyle/>
                    <a:p>
                      <a:pPr algn="ctr">
                        <a:lnSpc>
                          <a:spcPct val="115000"/>
                        </a:lnSpc>
                        <a:spcAft>
                          <a:spcPts val="0"/>
                        </a:spcAft>
                      </a:pPr>
                      <a:r>
                        <a:rPr lang="en-US" sz="1800" b="1">
                          <a:solidFill>
                            <a:srgbClr val="7030A0"/>
                          </a:solidFill>
                          <a:effectLst/>
                        </a:rPr>
                        <a:t>2</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Xác định hiệu điện thế cực đại, tần số góc, tần số, pha ban đầu, hiệu điện thế hiệu dụng từ biểu thức hiệu điện thế: </a:t>
                      </a:r>
                    </a:p>
                    <a:p>
                      <a:pPr algn="ctr">
                        <a:lnSpc>
                          <a:spcPct val="115000"/>
                        </a:lnSpc>
                        <a:spcAft>
                          <a:spcPts val="0"/>
                        </a:spcAft>
                      </a:pPr>
                      <a:r>
                        <a:rPr lang="en-US" sz="1800" i="1">
                          <a:effectLst/>
                          <a:latin typeface="Times New Roman" pitchFamily="18" charset="0"/>
                          <a:cs typeface="Times New Roman" pitchFamily="18" charset="0"/>
                        </a:rPr>
                        <a:t>u</a:t>
                      </a:r>
                      <a:r>
                        <a:rPr lang="en-US" sz="1800">
                          <a:effectLst/>
                        </a:rPr>
                        <a:t> = 28 cos( 12𝛑 t +  𝛑 ) (V)</a:t>
                      </a:r>
                      <a:endParaRPr lang="en-US" sz="1800">
                        <a:effectLst/>
                        <a:latin typeface="VNI-Times"/>
                        <a:ea typeface="Times New Roman"/>
                        <a:cs typeface="Times New Roman"/>
                      </a:endParaRPr>
                    </a:p>
                  </a:txBody>
                  <a:tcPr marL="68580" marR="68580" marT="0" marB="0" anchor="ctr"/>
                </a:tc>
              </a:tr>
              <a:tr h="1035324">
                <a:tc>
                  <a:txBody>
                    <a:bodyPr/>
                    <a:lstStyle/>
                    <a:p>
                      <a:pPr algn="ctr">
                        <a:lnSpc>
                          <a:spcPct val="115000"/>
                        </a:lnSpc>
                        <a:spcAft>
                          <a:spcPts val="0"/>
                        </a:spcAft>
                      </a:pPr>
                      <a:r>
                        <a:rPr lang="en-US" sz="1800" b="1">
                          <a:solidFill>
                            <a:srgbClr val="7030A0"/>
                          </a:solidFill>
                          <a:effectLst/>
                        </a:rPr>
                        <a:t>3</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Máy biến áp có cuộn sơ cấp quấn 256 vòng thì để biến đổi điện áp từ 27 V thành 40 V thì cuộn thứ cấp cần quấn bao nhiêu vòng? Đây là máy tăng áp hay hạ áp?</a:t>
                      </a:r>
                      <a:endParaRPr lang="en-US" sz="1800">
                        <a:effectLst/>
                        <a:latin typeface="VNI-Times"/>
                        <a:ea typeface="Times New Roman"/>
                        <a:cs typeface="Times New Roman"/>
                      </a:endParaRPr>
                    </a:p>
                  </a:txBody>
                  <a:tcPr marL="68580" marR="68580" marT="0" marB="0" anchor="ctr"/>
                </a:tc>
              </a:tr>
            </a:tbl>
          </a:graphicData>
        </a:graphic>
      </p:graphicFrame>
      <p:pic>
        <p:nvPicPr>
          <p:cNvPr id="32769" name="Picture 30" descr="Description: C:\Users\Administrator\Pictures\vl2c\pxtp.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189147" y="0"/>
            <a:ext cx="2954853" cy="15692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89618819"/>
      </p:ext>
    </p:extLst>
  </p:cSld>
  <p:clrMapOvr>
    <a:masterClrMapping/>
  </p:clrMapOvr>
  <p:transition advClick="0">
    <p:fade/>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3" name="Picture 4102" descr="Description: C:\Users\Administrator\Pictures\vl2c\pic-pv_principle_m.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43600" y="-16297"/>
            <a:ext cx="3200400" cy="2245057"/>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xmlns="" id="{D427F0EF-9E87-484C-9A2B-9524D01BC805}"/>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sp>
        <p:nvSpPr>
          <p:cNvPr id="10" name="Action Button: Return 9">
            <a:hlinkClick r:id="rId3" action="ppaction://hlinksldjump" highlightClick="1"/>
            <a:extLst>
              <a:ext uri="{FF2B5EF4-FFF2-40B4-BE49-F238E27FC236}">
                <a16:creationId xmlns:a16="http://schemas.microsoft.com/office/drawing/2014/main" xmlns="" id="{E018B70C-8AB9-4610-838B-89EF4B8BC28A}"/>
              </a:ext>
            </a:extLst>
          </p:cNvPr>
          <p:cNvSpPr/>
          <p:nvPr/>
        </p:nvSpPr>
        <p:spPr>
          <a:xfrm>
            <a:off x="4114800" y="65341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pic>
        <p:nvPicPr>
          <p:cNvPr id="11" name="Picture 4">
            <a:hlinkClick r:id="rId4" action="ppaction://hlinksldjump"/>
            <a:extLst>
              <a:ext uri="{FF2B5EF4-FFF2-40B4-BE49-F238E27FC236}">
                <a16:creationId xmlns:a16="http://schemas.microsoft.com/office/drawing/2014/main" xmlns="" id="{B9FA681C-B7CF-4489-9FEA-65BB4E12D8C3}"/>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a16="http://schemas.microsoft.com/office/drawing/2014/main" xmlns="" id="{A39828CF-0A97-4818-ABE4-2322CAA49075}"/>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33</a:t>
            </a:r>
          </a:p>
        </p:txBody>
      </p:sp>
      <p:pic>
        <p:nvPicPr>
          <p:cNvPr id="6" name="Picture 3">
            <a:hlinkClick r:id="rId3" action="ppaction://hlinksldjump"/>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2" name="Table 1"/>
          <p:cNvGraphicFramePr>
            <a:graphicFrameLocks noGrp="1"/>
          </p:cNvGraphicFramePr>
          <p:nvPr>
            <p:extLst>
              <p:ext uri="{D42A27DB-BD31-4B8C-83A1-F6EECF244321}">
                <p14:modId xmlns:p14="http://schemas.microsoft.com/office/powerpoint/2010/main" val="3306100445"/>
              </p:ext>
            </p:extLst>
          </p:nvPr>
        </p:nvGraphicFramePr>
        <p:xfrm>
          <a:off x="1090613" y="1276350"/>
          <a:ext cx="6300788" cy="3273297"/>
        </p:xfrm>
        <a:graphic>
          <a:graphicData uri="http://schemas.openxmlformats.org/drawingml/2006/table">
            <a:tbl>
              <a:tblPr>
                <a:tableStyleId>{5C22544A-7EE6-4342-B048-85BDC9FD1C3A}</a:tableStyleId>
              </a:tblPr>
              <a:tblGrid>
                <a:gridCol w="529290"/>
                <a:gridCol w="5771498"/>
              </a:tblGrid>
              <a:tr h="909955">
                <a:tc>
                  <a:txBody>
                    <a:bodyPr/>
                    <a:lstStyle/>
                    <a:p>
                      <a:pPr algn="ctr">
                        <a:lnSpc>
                          <a:spcPct val="115000"/>
                        </a:lnSpc>
                        <a:spcAft>
                          <a:spcPts val="0"/>
                        </a:spcAft>
                      </a:pPr>
                      <a:r>
                        <a:rPr lang="en-US" sz="1800" b="1">
                          <a:solidFill>
                            <a:srgbClr val="7030A0"/>
                          </a:solidFill>
                          <a:effectLst/>
                        </a:rPr>
                        <a:t>1</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Hiện tượng electron bật ra khỏi nguyên tử di chuyển thành dòng điện trong vật dẫn khi có ánh sáng thích hợp chiếu vào gọi là hiện tượng gì? </a:t>
                      </a:r>
                      <a:endParaRPr lang="en-US" sz="1800">
                        <a:effectLst/>
                        <a:latin typeface="VNI-Times"/>
                        <a:ea typeface="Times New Roman"/>
                        <a:cs typeface="Times New Roman"/>
                      </a:endParaRPr>
                    </a:p>
                  </a:txBody>
                  <a:tcPr marL="68580" marR="68580" marT="0" marB="0" anchor="ctr"/>
                </a:tc>
              </a:tr>
              <a:tr h="1380489">
                <a:tc>
                  <a:txBody>
                    <a:bodyPr/>
                    <a:lstStyle/>
                    <a:p>
                      <a:pPr algn="ctr">
                        <a:lnSpc>
                          <a:spcPct val="115000"/>
                        </a:lnSpc>
                        <a:spcAft>
                          <a:spcPts val="0"/>
                        </a:spcAft>
                      </a:pPr>
                      <a:r>
                        <a:rPr lang="en-US" sz="1800" b="1">
                          <a:solidFill>
                            <a:srgbClr val="7030A0"/>
                          </a:solidFill>
                          <a:effectLst/>
                        </a:rPr>
                        <a:t>2</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Xác định hiệu điện thế cực đại, tần số góc, tần số, pha ban đầu, hiệu điện thế hiệu dụng từ biểu thức hiệu điện thế: </a:t>
                      </a:r>
                    </a:p>
                    <a:p>
                      <a:pPr algn="ctr">
                        <a:lnSpc>
                          <a:spcPct val="115000"/>
                        </a:lnSpc>
                        <a:spcAft>
                          <a:spcPts val="0"/>
                        </a:spcAft>
                      </a:pPr>
                      <a:r>
                        <a:rPr lang="en-US" sz="1800" i="1">
                          <a:effectLst/>
                          <a:latin typeface="Times New Roman" pitchFamily="18" charset="0"/>
                          <a:cs typeface="Times New Roman" pitchFamily="18" charset="0"/>
                        </a:rPr>
                        <a:t>u</a:t>
                      </a:r>
                      <a:r>
                        <a:rPr lang="en-US" sz="1800">
                          <a:effectLst/>
                        </a:rPr>
                        <a:t> = 26 cos( 2𝛑 t +  0,5𝛑 ) (V)</a:t>
                      </a:r>
                      <a:endParaRPr lang="en-US" sz="1800">
                        <a:effectLst/>
                        <a:latin typeface="VNI-Times"/>
                        <a:ea typeface="Times New Roman"/>
                        <a:cs typeface="Times New Roman"/>
                      </a:endParaRPr>
                    </a:p>
                  </a:txBody>
                  <a:tcPr marL="68580" marR="68580" marT="0" marB="0" anchor="ctr"/>
                </a:tc>
              </a:tr>
              <a:tr h="909955">
                <a:tc>
                  <a:txBody>
                    <a:bodyPr/>
                    <a:lstStyle/>
                    <a:p>
                      <a:pPr algn="ctr">
                        <a:lnSpc>
                          <a:spcPct val="115000"/>
                        </a:lnSpc>
                        <a:spcAft>
                          <a:spcPts val="0"/>
                        </a:spcAft>
                      </a:pPr>
                      <a:r>
                        <a:rPr lang="en-US" sz="1800" b="1">
                          <a:solidFill>
                            <a:srgbClr val="7030A0"/>
                          </a:solidFill>
                          <a:effectLst/>
                        </a:rPr>
                        <a:t>3</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Máy biến áp có cuộn thứ cấp quấn 238 vòng thì để biến đổi điện áp từ 32 V thành 14 V thì cuộn sơ cấp cần quấn bao nhiêu vòng?  Đây là máy tăng áp hay hạ áp?</a:t>
                      </a:r>
                      <a:endParaRPr lang="en-US" sz="1800">
                        <a:effectLst/>
                        <a:latin typeface="VNI-Times"/>
                        <a:ea typeface="Times New Roman"/>
                        <a:cs typeface="Times New Roman"/>
                      </a:endParaRPr>
                    </a:p>
                  </a:txBody>
                  <a:tcPr marL="68580" marR="68580" marT="0" marB="0" anchor="ctr"/>
                </a:tc>
              </a:tr>
            </a:tbl>
          </a:graphicData>
        </a:graphic>
      </p:graphicFrame>
    </p:spTree>
    <p:extLst>
      <p:ext uri="{BB962C8B-B14F-4D97-AF65-F5344CB8AC3E}">
        <p14:creationId xmlns:p14="http://schemas.microsoft.com/office/powerpoint/2010/main" val="1764139143"/>
      </p:ext>
    </p:extLst>
  </p:cSld>
  <p:clrMapOvr>
    <a:masterClrMapping/>
  </p:clrMapOvr>
  <p:transition advClick="0">
    <p:fade/>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xmlns="" id="{9E3A8B4A-F08B-4269-A195-9A2BB40889BE}"/>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sp>
        <p:nvSpPr>
          <p:cNvPr id="10" name="Action Button: Return 9">
            <a:hlinkClick r:id="rId2" action="ppaction://hlinksldjump" highlightClick="1"/>
            <a:extLst>
              <a:ext uri="{FF2B5EF4-FFF2-40B4-BE49-F238E27FC236}">
                <a16:creationId xmlns:a16="http://schemas.microsoft.com/office/drawing/2014/main" xmlns="" id="{2CC43310-BBA9-4E89-A5E0-D19EC3456914}"/>
              </a:ext>
            </a:extLst>
          </p:cNvPr>
          <p:cNvSpPr/>
          <p:nvPr/>
        </p:nvSpPr>
        <p:spPr>
          <a:xfrm>
            <a:off x="3789555" y="62293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pic>
        <p:nvPicPr>
          <p:cNvPr id="11" name="Picture 4">
            <a:hlinkClick r:id="rId3" action="ppaction://hlinksldjump"/>
            <a:extLst>
              <a:ext uri="{FF2B5EF4-FFF2-40B4-BE49-F238E27FC236}">
                <a16:creationId xmlns:a16="http://schemas.microsoft.com/office/drawing/2014/main" xmlns="" id="{A19AAACA-10A5-402E-85E1-7A1031CCD5A2}"/>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a16="http://schemas.microsoft.com/office/drawing/2014/main" xmlns="" id="{FD96C8C2-0592-40C5-AB1D-D790229DDB6A}"/>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34</a:t>
            </a:r>
          </a:p>
        </p:txBody>
      </p:sp>
      <p:pic>
        <p:nvPicPr>
          <p:cNvPr id="6" name="Picture 3">
            <a:hlinkClick r:id="rId2"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2" name="Table 1"/>
          <p:cNvGraphicFramePr>
            <a:graphicFrameLocks noGrp="1"/>
          </p:cNvGraphicFramePr>
          <p:nvPr>
            <p:extLst>
              <p:ext uri="{D42A27DB-BD31-4B8C-83A1-F6EECF244321}">
                <p14:modId xmlns:p14="http://schemas.microsoft.com/office/powerpoint/2010/main" val="1379235569"/>
              </p:ext>
            </p:extLst>
          </p:nvPr>
        </p:nvGraphicFramePr>
        <p:xfrm>
          <a:off x="1090612" y="1581150"/>
          <a:ext cx="6962775" cy="3001414"/>
        </p:xfrm>
        <a:graphic>
          <a:graphicData uri="http://schemas.openxmlformats.org/drawingml/2006/table">
            <a:tbl>
              <a:tblPr>
                <a:tableStyleId>{5C22544A-7EE6-4342-B048-85BDC9FD1C3A}</a:tableStyleId>
              </a:tblPr>
              <a:tblGrid>
                <a:gridCol w="584899"/>
                <a:gridCol w="6377876"/>
              </a:tblGrid>
              <a:tr h="664153">
                <a:tc>
                  <a:txBody>
                    <a:bodyPr/>
                    <a:lstStyle/>
                    <a:p>
                      <a:pPr algn="ctr">
                        <a:lnSpc>
                          <a:spcPct val="115000"/>
                        </a:lnSpc>
                        <a:spcAft>
                          <a:spcPts val="0"/>
                        </a:spcAft>
                      </a:pPr>
                      <a:r>
                        <a:rPr lang="en-US" sz="1800" b="1">
                          <a:solidFill>
                            <a:srgbClr val="7030A0"/>
                          </a:solidFill>
                          <a:effectLst/>
                        </a:rPr>
                        <a:t>1</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Hình ảnh bên mô tả loại chuyển động gì? </a:t>
                      </a:r>
                      <a:endParaRPr lang="en-US" sz="1800">
                        <a:effectLst/>
                        <a:latin typeface="VNI-Times"/>
                        <a:ea typeface="Times New Roman"/>
                        <a:cs typeface="Times New Roman"/>
                      </a:endParaRPr>
                    </a:p>
                  </a:txBody>
                  <a:tcPr marL="68580" marR="68580" marT="0" marB="0" anchor="ctr"/>
                </a:tc>
              </a:tr>
              <a:tr h="1390857">
                <a:tc>
                  <a:txBody>
                    <a:bodyPr/>
                    <a:lstStyle/>
                    <a:p>
                      <a:pPr algn="ctr">
                        <a:lnSpc>
                          <a:spcPct val="115000"/>
                        </a:lnSpc>
                        <a:spcAft>
                          <a:spcPts val="0"/>
                        </a:spcAft>
                      </a:pPr>
                      <a:r>
                        <a:rPr lang="en-US" sz="1800" b="1">
                          <a:solidFill>
                            <a:srgbClr val="7030A0"/>
                          </a:solidFill>
                          <a:effectLst/>
                        </a:rPr>
                        <a:t>2</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Xác định cường độ dòng điện cực đại, tần số góc, tần số, pha ban đầu, cường độ dòng điện hiệu dụng từ biểu thức cường độ dòng điện: </a:t>
                      </a:r>
                      <a:r>
                        <a:rPr lang="en-US" sz="1800" smtClean="0">
                          <a:effectLst/>
                        </a:rPr>
                        <a:t>     </a:t>
                      </a:r>
                      <a:r>
                        <a:rPr lang="en-US" sz="1800" i="1">
                          <a:effectLst/>
                          <a:latin typeface="Times New Roman" pitchFamily="18" charset="0"/>
                          <a:cs typeface="Times New Roman" pitchFamily="18" charset="0"/>
                        </a:rPr>
                        <a:t>i </a:t>
                      </a:r>
                      <a:r>
                        <a:rPr lang="en-US" sz="1800">
                          <a:effectLst/>
                        </a:rPr>
                        <a:t>= 24 cos( 110𝛑t </a:t>
                      </a:r>
                      <a:r>
                        <a:rPr lang="en-US" sz="1800">
                          <a:effectLst/>
                          <a:sym typeface="Symbol"/>
                        </a:rPr>
                        <a:t></a:t>
                      </a:r>
                      <a:r>
                        <a:rPr lang="en-US" sz="1800">
                          <a:effectLst/>
                        </a:rPr>
                        <a:t> 𝛑) (A)</a:t>
                      </a:r>
                      <a:endParaRPr lang="en-US" sz="1800">
                        <a:effectLst/>
                        <a:latin typeface="VNI-Times"/>
                        <a:ea typeface="Times New Roman"/>
                        <a:cs typeface="Times New Roman"/>
                      </a:endParaRPr>
                    </a:p>
                  </a:txBody>
                  <a:tcPr marL="68580" marR="68580" marT="0" marB="0" anchor="ctr"/>
                </a:tc>
              </a:tr>
              <a:tr h="916790">
                <a:tc>
                  <a:txBody>
                    <a:bodyPr/>
                    <a:lstStyle/>
                    <a:p>
                      <a:pPr algn="ctr">
                        <a:lnSpc>
                          <a:spcPct val="115000"/>
                        </a:lnSpc>
                        <a:spcAft>
                          <a:spcPts val="0"/>
                        </a:spcAft>
                      </a:pPr>
                      <a:r>
                        <a:rPr lang="en-US" sz="1800" b="1">
                          <a:solidFill>
                            <a:srgbClr val="7030A0"/>
                          </a:solidFill>
                          <a:effectLst/>
                        </a:rPr>
                        <a:t>3</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Máy biến áp có cuộn sơ cấp quấn 468 vòng và cuộn thứ cấp quấn 234 vòng là máy tăng áp hay hạ áp? Khi đấu vào nguồn 100 V thì điện áp đầu ra đo được bao nhiêu?</a:t>
                      </a:r>
                      <a:endParaRPr lang="en-US" sz="1800">
                        <a:effectLst/>
                        <a:latin typeface="VNI-Times"/>
                        <a:ea typeface="Times New Roman"/>
                        <a:cs typeface="Times New Roman"/>
                      </a:endParaRPr>
                    </a:p>
                  </a:txBody>
                  <a:tcPr marL="68580" marR="68580" marT="0" marB="0" anchor="ctr"/>
                </a:tc>
              </a:tr>
            </a:tbl>
          </a:graphicData>
        </a:graphic>
      </p:graphicFrame>
      <p:pic>
        <p:nvPicPr>
          <p:cNvPr id="34817" name="Picture 4099" descr="Description: C:\Users\Administrator\Pictures\vl2c\dao-dong-dieu-hoa_1.gif"/>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715000" y="590550"/>
            <a:ext cx="2865785" cy="16644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31536948"/>
      </p:ext>
    </p:extLst>
  </p:cSld>
  <p:clrMapOvr>
    <a:masterClrMapping/>
  </p:clrMapOvr>
  <p:transition advClick="0">
    <p:fade/>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xmlns="" id="{2E0BA34A-E8D2-4026-B6B0-CF2B8ACC29AB}"/>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sp>
        <p:nvSpPr>
          <p:cNvPr id="10" name="Action Button: Return 9">
            <a:hlinkClick r:id="rId2" action="ppaction://hlinksldjump" highlightClick="1"/>
            <a:extLst>
              <a:ext uri="{FF2B5EF4-FFF2-40B4-BE49-F238E27FC236}">
                <a16:creationId xmlns:a16="http://schemas.microsoft.com/office/drawing/2014/main" xmlns="" id="{0E129C46-7C6E-4AE7-84DB-37C2B4D43A98}"/>
              </a:ext>
            </a:extLst>
          </p:cNvPr>
          <p:cNvSpPr/>
          <p:nvPr/>
        </p:nvSpPr>
        <p:spPr>
          <a:xfrm>
            <a:off x="4211446" y="63817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pic>
        <p:nvPicPr>
          <p:cNvPr id="11" name="Picture 4">
            <a:hlinkClick r:id="rId3" action="ppaction://hlinksldjump"/>
            <a:extLst>
              <a:ext uri="{FF2B5EF4-FFF2-40B4-BE49-F238E27FC236}">
                <a16:creationId xmlns:a16="http://schemas.microsoft.com/office/drawing/2014/main" xmlns="" id="{D95F1681-44D6-4536-83A7-94BFA65085EC}"/>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a16="http://schemas.microsoft.com/office/drawing/2014/main" xmlns="" id="{A79261C5-E558-4776-AEC4-D6EAA0BD4087}"/>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35</a:t>
            </a:r>
          </a:p>
        </p:txBody>
      </p:sp>
      <p:pic>
        <p:nvPicPr>
          <p:cNvPr id="6" name="Picture 3">
            <a:hlinkClick r:id="rId2"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2" name="Table 1"/>
          <p:cNvGraphicFramePr>
            <a:graphicFrameLocks noGrp="1"/>
          </p:cNvGraphicFramePr>
          <p:nvPr>
            <p:extLst>
              <p:ext uri="{D42A27DB-BD31-4B8C-83A1-F6EECF244321}">
                <p14:modId xmlns:p14="http://schemas.microsoft.com/office/powerpoint/2010/main" val="3936863705"/>
              </p:ext>
            </p:extLst>
          </p:nvPr>
        </p:nvGraphicFramePr>
        <p:xfrm>
          <a:off x="993967" y="1562194"/>
          <a:ext cx="6962775" cy="2972118"/>
        </p:xfrm>
        <a:graphic>
          <a:graphicData uri="http://schemas.openxmlformats.org/drawingml/2006/table">
            <a:tbl>
              <a:tblPr>
                <a:tableStyleId>{5C22544A-7EE6-4342-B048-85BDC9FD1C3A}</a:tableStyleId>
              </a:tblPr>
              <a:tblGrid>
                <a:gridCol w="584899"/>
                <a:gridCol w="6377876"/>
              </a:tblGrid>
              <a:tr h="654685">
                <a:tc>
                  <a:txBody>
                    <a:bodyPr/>
                    <a:lstStyle/>
                    <a:p>
                      <a:pPr algn="ctr">
                        <a:lnSpc>
                          <a:spcPct val="115000"/>
                        </a:lnSpc>
                        <a:spcAft>
                          <a:spcPts val="0"/>
                        </a:spcAft>
                      </a:pPr>
                      <a:r>
                        <a:rPr lang="en-US" sz="1800" b="1">
                          <a:solidFill>
                            <a:srgbClr val="7030A0"/>
                          </a:solidFill>
                          <a:effectLst/>
                        </a:rPr>
                        <a:t>1</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Cáp quang là ứng dụng hiện tượng gì của ánh sáng? </a:t>
                      </a:r>
                      <a:endParaRPr lang="en-US" sz="1800">
                        <a:effectLst/>
                        <a:latin typeface="VNI-Times"/>
                        <a:ea typeface="Times New Roman"/>
                        <a:cs typeface="Times New Roman"/>
                      </a:endParaRPr>
                    </a:p>
                  </a:txBody>
                  <a:tcPr marL="68580" marR="68580" marT="0" marB="0" anchor="ctr"/>
                </a:tc>
              </a:tr>
              <a:tr h="1371029">
                <a:tc>
                  <a:txBody>
                    <a:bodyPr/>
                    <a:lstStyle/>
                    <a:p>
                      <a:pPr algn="ctr">
                        <a:lnSpc>
                          <a:spcPct val="115000"/>
                        </a:lnSpc>
                        <a:spcAft>
                          <a:spcPts val="0"/>
                        </a:spcAft>
                      </a:pPr>
                      <a:r>
                        <a:rPr lang="en-US" sz="1800" b="1">
                          <a:solidFill>
                            <a:srgbClr val="7030A0"/>
                          </a:solidFill>
                          <a:effectLst/>
                        </a:rPr>
                        <a:t>2</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Xác định hiệu điện thế cực đại, tần số góc, tần số, pha ban đầu, hiệu điện thế hiệu dụng từ biểu thức hiệu điện thế: </a:t>
                      </a:r>
                    </a:p>
                    <a:p>
                      <a:pPr algn="ctr">
                        <a:lnSpc>
                          <a:spcPct val="115000"/>
                        </a:lnSpc>
                        <a:spcAft>
                          <a:spcPts val="0"/>
                        </a:spcAft>
                      </a:pPr>
                      <a:r>
                        <a:rPr lang="en-US" sz="1800" i="1">
                          <a:effectLst/>
                          <a:latin typeface="Times New Roman" pitchFamily="18" charset="0"/>
                          <a:cs typeface="Times New Roman" pitchFamily="18" charset="0"/>
                        </a:rPr>
                        <a:t>u</a:t>
                      </a:r>
                      <a:r>
                        <a:rPr lang="en-US" sz="1800">
                          <a:effectLst/>
                        </a:rPr>
                        <a:t> = 18 cos( 6𝛑 t +  𝛑 ) (V)</a:t>
                      </a:r>
                      <a:endParaRPr lang="en-US" sz="1800">
                        <a:effectLst/>
                        <a:latin typeface="VNI-Times"/>
                        <a:ea typeface="Times New Roman"/>
                        <a:cs typeface="Times New Roman"/>
                      </a:endParaRPr>
                    </a:p>
                  </a:txBody>
                  <a:tcPr marL="68580" marR="68580" marT="0" marB="0" anchor="ctr"/>
                </a:tc>
              </a:tr>
              <a:tr h="903720">
                <a:tc>
                  <a:txBody>
                    <a:bodyPr/>
                    <a:lstStyle/>
                    <a:p>
                      <a:pPr algn="ctr">
                        <a:lnSpc>
                          <a:spcPct val="115000"/>
                        </a:lnSpc>
                        <a:spcAft>
                          <a:spcPts val="0"/>
                        </a:spcAft>
                      </a:pPr>
                      <a:r>
                        <a:rPr lang="en-US" sz="1800" b="1">
                          <a:solidFill>
                            <a:srgbClr val="7030A0"/>
                          </a:solidFill>
                          <a:effectLst/>
                        </a:rPr>
                        <a:t>3</a:t>
                      </a:r>
                      <a:endParaRPr lang="en-US" sz="1800" b="1">
                        <a:solidFill>
                          <a:srgbClr val="7030A0"/>
                        </a:solidFill>
                        <a:effectLst/>
                        <a:latin typeface="VNI-Times"/>
                        <a:ea typeface="Times New Roman"/>
                        <a:cs typeface="Times New Roman"/>
                      </a:endParaRPr>
                    </a:p>
                  </a:txBody>
                  <a:tcPr marL="68580" marR="68580" marT="0" marB="0" anchor="ctr"/>
                </a:tc>
                <a:tc>
                  <a:txBody>
                    <a:bodyPr/>
                    <a:lstStyle/>
                    <a:p>
                      <a:pPr>
                        <a:lnSpc>
                          <a:spcPct val="115000"/>
                        </a:lnSpc>
                        <a:spcAft>
                          <a:spcPts val="0"/>
                        </a:spcAft>
                      </a:pPr>
                      <a:r>
                        <a:rPr lang="en-US" sz="1800">
                          <a:effectLst/>
                        </a:rPr>
                        <a:t>Máy biến áp có cuộn sơ cấp quấn 1288 vòng và cuộn thứ cấp quấn 300 vòng là máy tăng áp hay hạ áp? Cần đấu vào nguồn điện áp bao nhiêu để điện áp đầu ra đạt 12 V?</a:t>
                      </a:r>
                      <a:endParaRPr lang="en-US" sz="1800">
                        <a:effectLst/>
                        <a:latin typeface="VNI-Times"/>
                        <a:ea typeface="Times New Roman"/>
                        <a:cs typeface="Times New Roman"/>
                      </a:endParaRPr>
                    </a:p>
                  </a:txBody>
                  <a:tcPr marL="68580" marR="68580" marT="0" marB="0" anchor="ctr"/>
                </a:tc>
              </a:tr>
            </a:tbl>
          </a:graphicData>
        </a:graphic>
      </p:graphicFrame>
      <p:pic>
        <p:nvPicPr>
          <p:cNvPr id="35841" name="Picture 4101" descr="Description: C:\Users\Administrator\Pictures\vl2c\cap-quang-phan-xa-toan-phan.gif"/>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477000" y="684370"/>
            <a:ext cx="2438400" cy="17556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08285716"/>
      </p:ext>
    </p:extLst>
  </p:cSld>
  <p:clrMapOvr>
    <a:masterClrMapping/>
  </p:clrMapOvr>
  <p:transition advClick="0">
    <p:fade/>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xmlns="" id="{923D03A9-89A5-479E-9F80-B52766A05E31}"/>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sp>
        <p:nvSpPr>
          <p:cNvPr id="10" name="Action Button: Return 9">
            <a:hlinkClick r:id="rId2" action="ppaction://hlinksldjump" highlightClick="1"/>
            <a:extLst>
              <a:ext uri="{FF2B5EF4-FFF2-40B4-BE49-F238E27FC236}">
                <a16:creationId xmlns:a16="http://schemas.microsoft.com/office/drawing/2014/main" xmlns="" id="{C6EBCF22-B229-4573-98CE-453C03C42E1D}"/>
              </a:ext>
            </a:extLst>
          </p:cNvPr>
          <p:cNvSpPr/>
          <p:nvPr/>
        </p:nvSpPr>
        <p:spPr>
          <a:xfrm>
            <a:off x="4151087" y="66865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pic>
        <p:nvPicPr>
          <p:cNvPr id="11" name="Picture 4">
            <a:hlinkClick r:id="rId3" action="ppaction://hlinksldjump"/>
            <a:extLst>
              <a:ext uri="{FF2B5EF4-FFF2-40B4-BE49-F238E27FC236}">
                <a16:creationId xmlns:a16="http://schemas.microsoft.com/office/drawing/2014/main" xmlns="" id="{588E02AE-39D2-4228-9719-854D12C75A58}"/>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a16="http://schemas.microsoft.com/office/drawing/2014/main" xmlns="" id="{FF988389-A73A-44F2-B7E7-345ABE7D4736}"/>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36</a:t>
            </a:r>
          </a:p>
        </p:txBody>
      </p:sp>
      <p:pic>
        <p:nvPicPr>
          <p:cNvPr id="6" name="Picture 3">
            <a:hlinkClick r:id="rId2"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15672097"/>
      </p:ext>
    </p:extLst>
  </p:cSld>
  <p:clrMapOvr>
    <a:masterClrMapping/>
  </p:clrMapOvr>
  <p:transition advClick="0">
    <p:fade/>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xmlns="" id="{A716ED81-6A28-4BBE-AFE5-F1B7F83025BD}"/>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sp>
        <p:nvSpPr>
          <p:cNvPr id="10" name="Action Button: Return 9">
            <a:hlinkClick r:id="rId2" action="ppaction://hlinksldjump" highlightClick="1"/>
            <a:extLst>
              <a:ext uri="{FF2B5EF4-FFF2-40B4-BE49-F238E27FC236}">
                <a16:creationId xmlns:a16="http://schemas.microsoft.com/office/drawing/2014/main" xmlns="" id="{C024C3CA-9B8B-469A-8A80-92EF498C2535}"/>
              </a:ext>
            </a:extLst>
          </p:cNvPr>
          <p:cNvSpPr/>
          <p:nvPr/>
        </p:nvSpPr>
        <p:spPr>
          <a:xfrm>
            <a:off x="4246755" y="65341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pic>
        <p:nvPicPr>
          <p:cNvPr id="11" name="Picture 4">
            <a:hlinkClick r:id="rId3" action="ppaction://hlinksldjump"/>
            <a:extLst>
              <a:ext uri="{FF2B5EF4-FFF2-40B4-BE49-F238E27FC236}">
                <a16:creationId xmlns:a16="http://schemas.microsoft.com/office/drawing/2014/main" xmlns="" id="{8D0A2B04-5F4A-4518-AC30-B857F708C160}"/>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a16="http://schemas.microsoft.com/office/drawing/2014/main" xmlns="" id="{7B7E1D91-19CB-4AA7-8F3F-2E195700AE75}"/>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37</a:t>
            </a:r>
          </a:p>
        </p:txBody>
      </p:sp>
      <p:pic>
        <p:nvPicPr>
          <p:cNvPr id="6" name="Picture 3">
            <a:hlinkClick r:id="rId2"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3624105"/>
      </p:ext>
    </p:extLst>
  </p:cSld>
  <p:clrMapOvr>
    <a:masterClrMapping/>
  </p:clrMapOvr>
  <p:transition advClick="0">
    <p:fade/>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xmlns="" id="{D8CB44BB-56F0-438E-ABE6-3996CB312AC1}"/>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sp>
        <p:nvSpPr>
          <p:cNvPr id="10" name="Action Button: Return 9">
            <a:hlinkClick r:id="rId2" action="ppaction://hlinksldjump" highlightClick="1"/>
            <a:extLst>
              <a:ext uri="{FF2B5EF4-FFF2-40B4-BE49-F238E27FC236}">
                <a16:creationId xmlns:a16="http://schemas.microsoft.com/office/drawing/2014/main" xmlns="" id="{78155EF3-9CC3-49F0-A04C-08378E68AF18}"/>
              </a:ext>
            </a:extLst>
          </p:cNvPr>
          <p:cNvSpPr/>
          <p:nvPr/>
        </p:nvSpPr>
        <p:spPr>
          <a:xfrm>
            <a:off x="4440046" y="60007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pic>
        <p:nvPicPr>
          <p:cNvPr id="11" name="Picture 4">
            <a:hlinkClick r:id="rId3" action="ppaction://hlinksldjump"/>
            <a:extLst>
              <a:ext uri="{FF2B5EF4-FFF2-40B4-BE49-F238E27FC236}">
                <a16:creationId xmlns:a16="http://schemas.microsoft.com/office/drawing/2014/main" xmlns="" id="{21EC6C7E-8ED0-4A24-A64D-B6B87FC243FB}"/>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a16="http://schemas.microsoft.com/office/drawing/2014/main" xmlns="" id="{FC4FA2BD-E110-4F7F-A4E9-965ED4F49C49}"/>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38</a:t>
            </a:r>
          </a:p>
        </p:txBody>
      </p:sp>
      <p:pic>
        <p:nvPicPr>
          <p:cNvPr id="6" name="Picture 3">
            <a:hlinkClick r:id="rId2"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61558768"/>
      </p:ext>
    </p:extLst>
  </p:cSld>
  <p:clrMapOvr>
    <a:masterClrMapping/>
  </p:clrMapOvr>
  <p:transition advClick="0">
    <p:fade/>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xmlns="" id="{FAFF9804-7C79-4333-820B-ABF775F267BC}"/>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sp>
        <p:nvSpPr>
          <p:cNvPr id="10" name="Action Button: Return 9">
            <a:hlinkClick r:id="rId2" action="ppaction://hlinksldjump" highlightClick="1"/>
            <a:extLst>
              <a:ext uri="{FF2B5EF4-FFF2-40B4-BE49-F238E27FC236}">
                <a16:creationId xmlns:a16="http://schemas.microsoft.com/office/drawing/2014/main" xmlns="" id="{0E166B15-E06A-46B3-A812-920018FA8BBC}"/>
              </a:ext>
            </a:extLst>
          </p:cNvPr>
          <p:cNvSpPr/>
          <p:nvPr/>
        </p:nvSpPr>
        <p:spPr>
          <a:xfrm>
            <a:off x="3966030" y="60007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pic>
        <p:nvPicPr>
          <p:cNvPr id="11" name="Picture 4">
            <a:hlinkClick r:id="rId3" action="ppaction://hlinksldjump"/>
            <a:extLst>
              <a:ext uri="{FF2B5EF4-FFF2-40B4-BE49-F238E27FC236}">
                <a16:creationId xmlns:a16="http://schemas.microsoft.com/office/drawing/2014/main" xmlns="" id="{256FCE1A-3319-4C0B-8A61-CAE26F4FC264}"/>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a16="http://schemas.microsoft.com/office/drawing/2014/main" xmlns="" id="{6FA325D3-9DCC-4F5B-9905-6F077F6C9394}"/>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39</a:t>
            </a:r>
          </a:p>
        </p:txBody>
      </p:sp>
      <p:pic>
        <p:nvPicPr>
          <p:cNvPr id="6" name="Picture 3">
            <a:hlinkClick r:id="rId2"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16067440"/>
      </p:ext>
    </p:extLst>
  </p:cSld>
  <p:clrMapOvr>
    <a:masterClrMapping/>
  </p:clrMapOvr>
  <p:transition advClick="0">
    <p:fade/>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xmlns="" id="{5CBC35EF-03C5-475A-8762-19E00C50031B}"/>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sp>
        <p:nvSpPr>
          <p:cNvPr id="10" name="Action Button: Return 9">
            <a:hlinkClick r:id="rId2" action="ppaction://hlinksldjump" highlightClick="1"/>
            <a:extLst>
              <a:ext uri="{FF2B5EF4-FFF2-40B4-BE49-F238E27FC236}">
                <a16:creationId xmlns:a16="http://schemas.microsoft.com/office/drawing/2014/main" xmlns="" id="{BD5CC5A7-33AA-4532-857F-A91CC657DEDA}"/>
              </a:ext>
            </a:extLst>
          </p:cNvPr>
          <p:cNvSpPr/>
          <p:nvPr/>
        </p:nvSpPr>
        <p:spPr>
          <a:xfrm>
            <a:off x="4018155" y="63817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pic>
        <p:nvPicPr>
          <p:cNvPr id="11" name="Picture 4">
            <a:hlinkClick r:id="rId3" action="ppaction://hlinksldjump"/>
            <a:extLst>
              <a:ext uri="{FF2B5EF4-FFF2-40B4-BE49-F238E27FC236}">
                <a16:creationId xmlns:a16="http://schemas.microsoft.com/office/drawing/2014/main" xmlns="" id="{114C92B4-BCEC-44FE-BF6A-F153CA63F2A4}"/>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a16="http://schemas.microsoft.com/office/drawing/2014/main" xmlns="" id="{83E28C88-5658-4542-AD06-AD74E2945EF8}"/>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40</a:t>
            </a:r>
          </a:p>
        </p:txBody>
      </p:sp>
      <p:pic>
        <p:nvPicPr>
          <p:cNvPr id="6" name="Picture 3">
            <a:hlinkClick r:id="rId2"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30780634"/>
      </p:ext>
    </p:extLst>
  </p:cSld>
  <p:clrMapOvr>
    <a:masterClrMapping/>
  </p:clrMapOvr>
  <p:transition advClick="0">
    <p:fade/>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xmlns="" id="{A7AA277E-D69E-4706-A78F-C2F02E487E6A}"/>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sp>
        <p:nvSpPr>
          <p:cNvPr id="10" name="Action Button: Return 9">
            <a:hlinkClick r:id="rId2" action="ppaction://hlinksldjump" highlightClick="1"/>
            <a:extLst>
              <a:ext uri="{FF2B5EF4-FFF2-40B4-BE49-F238E27FC236}">
                <a16:creationId xmlns:a16="http://schemas.microsoft.com/office/drawing/2014/main" xmlns="" id="{85784899-F327-4C38-839D-B9772E6E1D4C}"/>
              </a:ext>
            </a:extLst>
          </p:cNvPr>
          <p:cNvSpPr/>
          <p:nvPr/>
        </p:nvSpPr>
        <p:spPr>
          <a:xfrm>
            <a:off x="4114800" y="62293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pic>
        <p:nvPicPr>
          <p:cNvPr id="11" name="Picture 4">
            <a:hlinkClick r:id="rId3" action="ppaction://hlinksldjump"/>
            <a:extLst>
              <a:ext uri="{FF2B5EF4-FFF2-40B4-BE49-F238E27FC236}">
                <a16:creationId xmlns:a16="http://schemas.microsoft.com/office/drawing/2014/main" xmlns="" id="{F4326214-9B8C-493D-A797-2A2300420A91}"/>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a16="http://schemas.microsoft.com/office/drawing/2014/main" xmlns="" id="{DE68035C-8016-4BCC-8928-57AAB2897C0E}"/>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41</a:t>
            </a:r>
          </a:p>
        </p:txBody>
      </p:sp>
      <p:pic>
        <p:nvPicPr>
          <p:cNvPr id="6" name="Picture 3">
            <a:hlinkClick r:id="rId2"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59102886"/>
      </p:ext>
    </p:extLst>
  </p:cSld>
  <p:clrMapOvr>
    <a:masterClrMapping/>
  </p:clrMapOvr>
  <p:transition advClick="0">
    <p:fade/>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xmlns="" id="{A54F92E5-04DC-4628-B91C-E1705F94E1AF}"/>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sp>
        <p:nvSpPr>
          <p:cNvPr id="10" name="Action Button: Return 9">
            <a:hlinkClick r:id="rId2" action="ppaction://hlinksldjump" highlightClick="1"/>
            <a:extLst>
              <a:ext uri="{FF2B5EF4-FFF2-40B4-BE49-F238E27FC236}">
                <a16:creationId xmlns:a16="http://schemas.microsoft.com/office/drawing/2014/main" xmlns="" id="{3A34677E-4846-4D48-B084-94026D287177}"/>
              </a:ext>
            </a:extLst>
          </p:cNvPr>
          <p:cNvSpPr/>
          <p:nvPr/>
        </p:nvSpPr>
        <p:spPr>
          <a:xfrm>
            <a:off x="4211446" y="60007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pic>
        <p:nvPicPr>
          <p:cNvPr id="11" name="Picture 4">
            <a:hlinkClick r:id="rId3" action="ppaction://hlinksldjump"/>
            <a:extLst>
              <a:ext uri="{FF2B5EF4-FFF2-40B4-BE49-F238E27FC236}">
                <a16:creationId xmlns:a16="http://schemas.microsoft.com/office/drawing/2014/main" xmlns="" id="{29E64D81-78D4-4353-9414-4B10A3EE82DA}"/>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a16="http://schemas.microsoft.com/office/drawing/2014/main" xmlns="" id="{225A359B-A2B2-44AC-A870-32B17A155A9A}"/>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42</a:t>
            </a:r>
          </a:p>
        </p:txBody>
      </p:sp>
      <p:pic>
        <p:nvPicPr>
          <p:cNvPr id="6" name="Picture 3">
            <a:hlinkClick r:id="rId2"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65988484"/>
      </p:ext>
    </p:extLst>
  </p:cSld>
  <p:clrMapOvr>
    <a:masterClrMapping/>
  </p:clrMapOvr>
  <p:transition advClick="0">
    <p:fade/>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xmlns="" id="{D741A474-E3CA-41A5-9D77-2CE68DD44367}"/>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sp>
        <p:nvSpPr>
          <p:cNvPr id="10" name="Action Button: Return 9">
            <a:hlinkClick r:id="rId2" action="ppaction://hlinksldjump" highlightClick="1"/>
            <a:extLst>
              <a:ext uri="{FF2B5EF4-FFF2-40B4-BE49-F238E27FC236}">
                <a16:creationId xmlns:a16="http://schemas.microsoft.com/office/drawing/2014/main" xmlns="" id="{3B700AAD-026A-4561-A822-3C5986CCCD68}"/>
              </a:ext>
            </a:extLst>
          </p:cNvPr>
          <p:cNvSpPr/>
          <p:nvPr/>
        </p:nvSpPr>
        <p:spPr>
          <a:xfrm>
            <a:off x="4834235" y="56197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pic>
        <p:nvPicPr>
          <p:cNvPr id="11" name="Picture 4">
            <a:hlinkClick r:id="rId3" action="ppaction://hlinksldjump"/>
            <a:extLst>
              <a:ext uri="{FF2B5EF4-FFF2-40B4-BE49-F238E27FC236}">
                <a16:creationId xmlns:a16="http://schemas.microsoft.com/office/drawing/2014/main" xmlns="" id="{1B2D5B87-94AB-4655-9581-688C4A0B91CE}"/>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a16="http://schemas.microsoft.com/office/drawing/2014/main" xmlns="" id="{BE3E5F9A-89E3-4903-872C-DBD928280C40}"/>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43</a:t>
            </a:r>
          </a:p>
        </p:txBody>
      </p:sp>
      <p:pic>
        <p:nvPicPr>
          <p:cNvPr id="6" name="Picture 3">
            <a:hlinkClick r:id="rId2"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90728701"/>
      </p:ext>
    </p:extLst>
  </p:cSld>
  <p:clrMapOvr>
    <a:masterClrMapping/>
  </p:clrMapOvr>
  <p:transition advClick="0">
    <p:fade/>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xmlns="" id="{D29CD31C-A00A-4ABE-8BBF-543727B3E891}"/>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sp>
        <p:nvSpPr>
          <p:cNvPr id="10" name="Action Button: Return 9">
            <a:hlinkClick r:id="rId2" action="ppaction://hlinksldjump" highlightClick="1"/>
            <a:extLst>
              <a:ext uri="{FF2B5EF4-FFF2-40B4-BE49-F238E27FC236}">
                <a16:creationId xmlns:a16="http://schemas.microsoft.com/office/drawing/2014/main" xmlns="" id="{ACCB583C-7D52-4EE5-AD5C-2C561C944A34}"/>
              </a:ext>
            </a:extLst>
          </p:cNvPr>
          <p:cNvSpPr/>
          <p:nvPr/>
        </p:nvSpPr>
        <p:spPr>
          <a:xfrm>
            <a:off x="4440046" y="60007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pic>
        <p:nvPicPr>
          <p:cNvPr id="11" name="Picture 4">
            <a:hlinkClick r:id="rId3" action="ppaction://hlinksldjump"/>
            <a:extLst>
              <a:ext uri="{FF2B5EF4-FFF2-40B4-BE49-F238E27FC236}">
                <a16:creationId xmlns:a16="http://schemas.microsoft.com/office/drawing/2014/main" xmlns="" id="{EB1732ED-47B7-4311-958F-B81AAEF7AA52}"/>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a16="http://schemas.microsoft.com/office/drawing/2014/main" xmlns="" id="{4AF924EB-D309-4D34-AE05-0A33E385BFE8}"/>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44</a:t>
            </a:r>
          </a:p>
        </p:txBody>
      </p:sp>
      <p:pic>
        <p:nvPicPr>
          <p:cNvPr id="6" name="Picture 3">
            <a:hlinkClick r:id="rId2"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02317931"/>
      </p:ext>
    </p:extLst>
  </p:cSld>
  <p:clrMapOvr>
    <a:masterClrMapping/>
  </p:clrMapOvr>
  <p:transition advClick="0">
    <p:fade/>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xmlns="" id="{440B8932-EFC1-42E8-8EA9-37EE8BEB5F71}"/>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sp>
        <p:nvSpPr>
          <p:cNvPr id="10" name="Action Button: Return 9">
            <a:hlinkClick r:id="rId2" action="ppaction://hlinksldjump" highlightClick="1"/>
            <a:extLst>
              <a:ext uri="{FF2B5EF4-FFF2-40B4-BE49-F238E27FC236}">
                <a16:creationId xmlns:a16="http://schemas.microsoft.com/office/drawing/2014/main" xmlns="" id="{00586CEE-6D05-40A7-A915-4BDCD3A3E7A7}"/>
              </a:ext>
            </a:extLst>
          </p:cNvPr>
          <p:cNvSpPr/>
          <p:nvPr/>
        </p:nvSpPr>
        <p:spPr>
          <a:xfrm>
            <a:off x="4718121" y="58483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pic>
        <p:nvPicPr>
          <p:cNvPr id="11" name="Picture 4">
            <a:hlinkClick r:id="rId3" action="ppaction://hlinksldjump"/>
            <a:extLst>
              <a:ext uri="{FF2B5EF4-FFF2-40B4-BE49-F238E27FC236}">
                <a16:creationId xmlns:a16="http://schemas.microsoft.com/office/drawing/2014/main" xmlns="" id="{7F6EF8AC-4798-4435-80FA-DD00D2B73601}"/>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a16="http://schemas.microsoft.com/office/drawing/2014/main" xmlns="" id="{CF2BC7A5-4E8D-43BE-9EF1-3956C39EF607}"/>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45</a:t>
            </a:r>
          </a:p>
        </p:txBody>
      </p:sp>
      <p:pic>
        <p:nvPicPr>
          <p:cNvPr id="6" name="Picture 3">
            <a:hlinkClick r:id="rId2"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49980137"/>
      </p:ext>
    </p:extLst>
  </p:cSld>
  <p:clrMapOvr>
    <a:masterClrMapping/>
  </p:clrMapOvr>
  <p:transition advClick="0">
    <p:fade/>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xmlns="" id="{E6163F7B-66B4-430E-A489-1E0D4C9006DF}"/>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sp>
        <p:nvSpPr>
          <p:cNvPr id="10" name="Action Button: Return 9">
            <a:hlinkClick r:id="rId2" action="ppaction://hlinksldjump" highlightClick="1"/>
            <a:extLst>
              <a:ext uri="{FF2B5EF4-FFF2-40B4-BE49-F238E27FC236}">
                <a16:creationId xmlns:a16="http://schemas.microsoft.com/office/drawing/2014/main" xmlns="" id="{0CD1A951-1873-4E71-9BA9-F24285782709}"/>
              </a:ext>
            </a:extLst>
          </p:cNvPr>
          <p:cNvSpPr/>
          <p:nvPr/>
        </p:nvSpPr>
        <p:spPr>
          <a:xfrm>
            <a:off x="4394201" y="56197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pic>
        <p:nvPicPr>
          <p:cNvPr id="11" name="Picture 4">
            <a:hlinkClick r:id="rId3" action="ppaction://hlinksldjump"/>
            <a:extLst>
              <a:ext uri="{FF2B5EF4-FFF2-40B4-BE49-F238E27FC236}">
                <a16:creationId xmlns:a16="http://schemas.microsoft.com/office/drawing/2014/main" xmlns="" id="{FBA14F77-D79C-4ED1-A56C-860C6654CEE9}"/>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a16="http://schemas.microsoft.com/office/drawing/2014/main" xmlns="" id="{ACBC7D29-E97D-45DB-AFF3-3FD149BF64C5}"/>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46</a:t>
            </a:r>
          </a:p>
        </p:txBody>
      </p:sp>
      <p:pic>
        <p:nvPicPr>
          <p:cNvPr id="6" name="Picture 3">
            <a:hlinkClick r:id="rId2"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1107020"/>
      </p:ext>
    </p:extLst>
  </p:cSld>
  <p:clrMapOvr>
    <a:masterClrMapping/>
  </p:clrMapOvr>
  <p:transition advClick="0">
    <p:fade/>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xmlns="" id="{4869983B-9062-42D5-BC44-41B0FE8258AA}"/>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sp>
        <p:nvSpPr>
          <p:cNvPr id="10" name="Action Button: Return 9">
            <a:hlinkClick r:id="rId2" action="ppaction://hlinksldjump" highlightClick="1"/>
            <a:extLst>
              <a:ext uri="{FF2B5EF4-FFF2-40B4-BE49-F238E27FC236}">
                <a16:creationId xmlns:a16="http://schemas.microsoft.com/office/drawing/2014/main" xmlns="" id="{6A434E2B-75CD-49AE-BE45-CDD396C857B3}"/>
              </a:ext>
            </a:extLst>
          </p:cNvPr>
          <p:cNvSpPr/>
          <p:nvPr/>
        </p:nvSpPr>
        <p:spPr>
          <a:xfrm>
            <a:off x="4631035" y="57721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pic>
        <p:nvPicPr>
          <p:cNvPr id="11" name="Picture 4">
            <a:hlinkClick r:id="rId3" action="ppaction://hlinksldjump"/>
            <a:extLst>
              <a:ext uri="{FF2B5EF4-FFF2-40B4-BE49-F238E27FC236}">
                <a16:creationId xmlns:a16="http://schemas.microsoft.com/office/drawing/2014/main" xmlns="" id="{116582CA-DDAE-425B-BF07-57F71A319486}"/>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a16="http://schemas.microsoft.com/office/drawing/2014/main" xmlns="" id="{D3184679-71ED-4DD4-95E0-577CF6EFE1BB}"/>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47</a:t>
            </a:r>
          </a:p>
        </p:txBody>
      </p:sp>
      <p:pic>
        <p:nvPicPr>
          <p:cNvPr id="6" name="Picture 3">
            <a:hlinkClick r:id="rId2"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61000552"/>
      </p:ext>
    </p:extLst>
  </p:cSld>
  <p:clrMapOvr>
    <a:masterClrMapping/>
  </p:clrMapOvr>
  <p:transition advClick="0">
    <p:fade/>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xmlns="" id="{7414ABC9-674F-4892-86D3-A7634B89BDE8}"/>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sp>
        <p:nvSpPr>
          <p:cNvPr id="10" name="Action Button: Return 9">
            <a:hlinkClick r:id="rId2" action="ppaction://hlinksldjump" highlightClick="1"/>
            <a:extLst>
              <a:ext uri="{FF2B5EF4-FFF2-40B4-BE49-F238E27FC236}">
                <a16:creationId xmlns:a16="http://schemas.microsoft.com/office/drawing/2014/main" xmlns="" id="{9B6629A3-8404-430C-879E-63A83A6C1313}"/>
              </a:ext>
            </a:extLst>
          </p:cNvPr>
          <p:cNvSpPr/>
          <p:nvPr/>
        </p:nvSpPr>
        <p:spPr>
          <a:xfrm>
            <a:off x="4519875" y="56959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pic>
        <p:nvPicPr>
          <p:cNvPr id="11" name="Picture 4">
            <a:hlinkClick r:id="rId3" action="ppaction://hlinksldjump"/>
            <a:extLst>
              <a:ext uri="{FF2B5EF4-FFF2-40B4-BE49-F238E27FC236}">
                <a16:creationId xmlns:a16="http://schemas.microsoft.com/office/drawing/2014/main" xmlns="" id="{3D1D6D76-F9F6-4739-9F99-AE587DB29D5E}"/>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a16="http://schemas.microsoft.com/office/drawing/2014/main" xmlns="" id="{67117E4B-6399-4118-AE33-05A445CF8273}"/>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48</a:t>
            </a:r>
          </a:p>
        </p:txBody>
      </p:sp>
      <p:pic>
        <p:nvPicPr>
          <p:cNvPr id="6" name="Picture 3">
            <a:hlinkClick r:id="rId2"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41205226"/>
      </p:ext>
    </p:extLst>
  </p:cSld>
  <p:clrMapOvr>
    <a:masterClrMapping/>
  </p:clrMapOvr>
  <p:transition advClick="0">
    <p:fade/>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xmlns="" id="{FEEB1C10-67AF-400A-A0B4-00148CCD36D5}"/>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sp>
        <p:nvSpPr>
          <p:cNvPr id="10" name="Action Button: Return 9">
            <a:hlinkClick r:id="rId2" action="ppaction://hlinksldjump" highlightClick="1"/>
            <a:extLst>
              <a:ext uri="{FF2B5EF4-FFF2-40B4-BE49-F238E27FC236}">
                <a16:creationId xmlns:a16="http://schemas.microsoft.com/office/drawing/2014/main" xmlns="" id="{A01A8097-E400-4818-810B-B84D2964E603}"/>
              </a:ext>
            </a:extLst>
          </p:cNvPr>
          <p:cNvSpPr/>
          <p:nvPr/>
        </p:nvSpPr>
        <p:spPr>
          <a:xfrm>
            <a:off x="4668646" y="60769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pic>
        <p:nvPicPr>
          <p:cNvPr id="11" name="Picture 4">
            <a:hlinkClick r:id="rId3" action="ppaction://hlinksldjump"/>
            <a:extLst>
              <a:ext uri="{FF2B5EF4-FFF2-40B4-BE49-F238E27FC236}">
                <a16:creationId xmlns:a16="http://schemas.microsoft.com/office/drawing/2014/main" xmlns="" id="{8FEF12CF-400B-4CEE-8D8C-A75E9D2B815D}"/>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a:extLst>
              <a:ext uri="{FF2B5EF4-FFF2-40B4-BE49-F238E27FC236}">
                <a16:creationId xmlns:a16="http://schemas.microsoft.com/office/drawing/2014/main" xmlns="" id="{A6181142-C263-4628-A104-58EB7FF87934}"/>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49</a:t>
            </a:r>
          </a:p>
        </p:txBody>
      </p:sp>
      <p:pic>
        <p:nvPicPr>
          <p:cNvPr id="7" name="Picture 3">
            <a:hlinkClick r:id="rId2"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82808855"/>
      </p:ext>
    </p:extLst>
  </p:cSld>
  <p:clrMapOvr>
    <a:masterClrMapping/>
  </p:clrMapOvr>
  <p:transition advClick="0">
    <p:fade/>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xmlns="" id="{E8F66A93-BBCF-4412-811C-C46CA26571DC}"/>
              </a:ext>
            </a:extLst>
          </p:cNvPr>
          <p:cNvSpPr txBox="1"/>
          <p:nvPr/>
        </p:nvSpPr>
        <p:spPr>
          <a:xfrm>
            <a:off x="2667000" y="0"/>
            <a:ext cx="3810000" cy="553998"/>
          </a:xfrm>
          <a:prstGeom prst="rect">
            <a:avLst/>
          </a:prstGeom>
          <a:noFill/>
        </p:spPr>
        <p:txBody>
          <a:bodyPr wrap="square" rtlCol="0">
            <a:spAutoFit/>
          </a:bodyPr>
          <a:lstStyle/>
          <a:p>
            <a:pPr algn="ctr"/>
            <a:r>
              <a:rPr lang="en-US" sz="3000" b="1">
                <a:solidFill>
                  <a:srgbClr val="00B0F0"/>
                </a:solidFill>
                <a:effectLst>
                  <a:outerShdw blurRad="38100" dist="38100" dir="2700000" algn="tl">
                    <a:srgbClr val="000000">
                      <a:alpha val="43137"/>
                    </a:srgbClr>
                  </a:outerShdw>
                </a:effectLst>
              </a:rPr>
              <a:t>MÔN VẬT LÍ 2</a:t>
            </a:r>
          </a:p>
        </p:txBody>
      </p:sp>
      <p:sp>
        <p:nvSpPr>
          <p:cNvPr id="11" name="Action Button: Return 10">
            <a:hlinkClick r:id="rId2" action="ppaction://hlinksldjump" highlightClick="1"/>
            <a:extLst>
              <a:ext uri="{FF2B5EF4-FFF2-40B4-BE49-F238E27FC236}">
                <a16:creationId xmlns:a16="http://schemas.microsoft.com/office/drawing/2014/main" xmlns="" id="{BE9DFD12-3A9F-4B9F-B6C0-EA7DBEACCE06}"/>
              </a:ext>
            </a:extLst>
          </p:cNvPr>
          <p:cNvSpPr/>
          <p:nvPr/>
        </p:nvSpPr>
        <p:spPr>
          <a:xfrm>
            <a:off x="4114800" y="60007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pic>
        <p:nvPicPr>
          <p:cNvPr id="12" name="Picture 4">
            <a:hlinkClick r:id="rId3" action="ppaction://hlinksldjump"/>
            <a:extLst>
              <a:ext uri="{FF2B5EF4-FFF2-40B4-BE49-F238E27FC236}">
                <a16:creationId xmlns:a16="http://schemas.microsoft.com/office/drawing/2014/main" xmlns="" id="{05F592EC-89BD-4C40-9873-C6E445EF8030}"/>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018155" y="4686300"/>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3" name="TextBox 12">
            <a:extLst>
              <a:ext uri="{FF2B5EF4-FFF2-40B4-BE49-F238E27FC236}">
                <a16:creationId xmlns:a16="http://schemas.microsoft.com/office/drawing/2014/main" xmlns="" id="{029B8CDC-208B-42B6-9FF0-360BB6043060}"/>
              </a:ext>
            </a:extLst>
          </p:cNvPr>
          <p:cNvSpPr txBox="1"/>
          <p:nvPr/>
        </p:nvSpPr>
        <p:spPr>
          <a:xfrm>
            <a:off x="2667000" y="590550"/>
            <a:ext cx="3810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ĐỀ 50</a:t>
            </a:r>
          </a:p>
        </p:txBody>
      </p:sp>
      <p:pic>
        <p:nvPicPr>
          <p:cNvPr id="6" name="Picture 3">
            <a:hlinkClick r:id="rId2" action="ppaction://hlinksldjump"/>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4400"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72290849"/>
      </p:ext>
    </p:extLst>
  </p:cSld>
  <p:clrMapOvr>
    <a:masterClrMapping/>
  </p:clrMapOvr>
  <p:transition advClick="0">
    <p:fade/>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076700" y="209550"/>
            <a:ext cx="1524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CÂU 1</a:t>
            </a:r>
          </a:p>
        </p:txBody>
      </p:sp>
      <p:pic>
        <p:nvPicPr>
          <p:cNvPr id="307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95700" y="209550"/>
            <a:ext cx="457200" cy="4623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Action Button: Return 4">
            <a:hlinkClick r:id="rId5" action="ppaction://hlinksldjump" highlightClick="1"/>
            <a:extLst>
              <a:ext uri="{FF2B5EF4-FFF2-40B4-BE49-F238E27FC236}">
                <a16:creationId xmlns:a16="http://schemas.microsoft.com/office/drawing/2014/main" xmlns="" id="{4C2CB0F2-96E8-4034-BD8E-254BBAFFE80C}"/>
              </a:ext>
            </a:extLst>
          </p:cNvPr>
          <p:cNvSpPr/>
          <p:nvPr/>
        </p:nvSpPr>
        <p:spPr>
          <a:xfrm>
            <a:off x="4152900" y="62293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pic>
        <p:nvPicPr>
          <p:cNvPr id="6" name="Picture 3">
            <a:hlinkClick r:id="rId5" action="ppaction://hlinksldjump"/>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439154"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 name="Screen Recording 3">
            <a:hlinkClick r:id="" action="ppaction://media"/>
            <a:extLst>
              <a:ext uri="{FF2B5EF4-FFF2-40B4-BE49-F238E27FC236}">
                <a16:creationId xmlns="" xmlns:a16="http://schemas.microsoft.com/office/drawing/2014/main" id="{1AC4389A-A021-4101-9DE6-AA6B2713ACE3}"/>
              </a:ext>
            </a:extLst>
          </p:cNvPr>
          <p:cNvPicPr>
            <a:picLocks noChangeAspect="1"/>
          </p:cNvPicPr>
          <p:nvPr>
            <a:videoFile r:link="rId2"/>
            <p:extLst>
              <p:ext uri="{DAA4B4D4-6D71-4841-9C94-3DE7FCFB9230}">
                <p14:media xmlns:p14="http://schemas.microsoft.com/office/powerpoint/2010/main" r:embed="rId1"/>
              </p:ext>
            </p:extLst>
          </p:nvPr>
        </p:nvPicPr>
        <p:blipFill>
          <a:blip r:embed="rId7"/>
          <a:stretch>
            <a:fillRect/>
          </a:stretch>
        </p:blipFill>
        <p:spPr>
          <a:xfrm>
            <a:off x="304800" y="1962150"/>
            <a:ext cx="3191309" cy="1714500"/>
          </a:xfrm>
          <a:prstGeom prst="rect">
            <a:avLst/>
          </a:prstGeom>
        </p:spPr>
      </p:pic>
      <p:sp>
        <p:nvSpPr>
          <p:cNvPr id="8" name="TextBox 7"/>
          <p:cNvSpPr txBox="1"/>
          <p:nvPr/>
        </p:nvSpPr>
        <p:spPr>
          <a:xfrm>
            <a:off x="3496109" y="1962150"/>
            <a:ext cx="5638800" cy="1477328"/>
          </a:xfrm>
          <a:prstGeom prst="rect">
            <a:avLst/>
          </a:prstGeom>
          <a:noFill/>
        </p:spPr>
        <p:txBody>
          <a:bodyPr wrap="square" rtlCol="0">
            <a:spAutoFit/>
          </a:bodyPr>
          <a:lstStyle/>
          <a:p>
            <a:pPr marL="363538" indent="-363538">
              <a:lnSpc>
                <a:spcPct val="150000"/>
              </a:lnSpc>
              <a:buFont typeface="+mj-lt"/>
              <a:buAutoNum type="arabicPeriod"/>
            </a:pPr>
            <a:r>
              <a:rPr lang="en-US" sz="2000" smtClean="0"/>
              <a:t>Đoạn phim bên cạnh mô tả về hiện tượng gì?</a:t>
            </a:r>
          </a:p>
          <a:p>
            <a:pPr marL="363538" indent="-363538">
              <a:lnSpc>
                <a:spcPct val="150000"/>
              </a:lnSpc>
              <a:buFont typeface="+mj-lt"/>
              <a:buAutoNum type="arabicPeriod"/>
            </a:pPr>
            <a:r>
              <a:rPr lang="en-US" sz="2000" smtClean="0"/>
              <a:t>Nguyên nhân gây ra hiện tượng đó?</a:t>
            </a:r>
          </a:p>
          <a:p>
            <a:pPr marL="363538" indent="-363538">
              <a:lnSpc>
                <a:spcPct val="150000"/>
              </a:lnSpc>
              <a:buFont typeface="+mj-lt"/>
              <a:buAutoNum type="arabicPeriod"/>
            </a:pPr>
            <a:r>
              <a:rPr lang="en-US" sz="2000" smtClean="0"/>
              <a:t>Ứng dụng của hiện tượng này vào việc gì?</a:t>
            </a:r>
            <a:endParaRPr lang="en-US" sz="2000"/>
          </a:p>
        </p:txBody>
      </p:sp>
    </p:spTree>
    <p:extLst>
      <p:ext uri="{BB962C8B-B14F-4D97-AF65-F5344CB8AC3E}">
        <p14:creationId xmlns:p14="http://schemas.microsoft.com/office/powerpoint/2010/main" val="2927773583"/>
      </p:ext>
    </p:extLst>
  </p:cSld>
  <p:clrMapOvr>
    <a:masterClrMapping/>
  </p:clrMapOvr>
  <p:transition advClick="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6693"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7"/>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7"/>
                                        </p:tgtEl>
                                      </p:cBhvr>
                                    </p:cmd>
                                  </p:childTnLst>
                                </p:cTn>
                              </p:par>
                            </p:childTnLst>
                          </p:cTn>
                        </p:par>
                      </p:childTnLst>
                    </p:cTn>
                  </p:par>
                </p:childTnLst>
              </p:cTn>
              <p:nextCondLst>
                <p:cond evt="onClick" delay="0">
                  <p:tgtEl>
                    <p:spTgt spid="7"/>
                  </p:tgtEl>
                </p:cond>
              </p:nextCondLst>
            </p:seq>
            <p:video>
              <p:cMediaNode vol="80000">
                <p:cTn id="12" fill="hold" display="0">
                  <p:stCondLst>
                    <p:cond delay="indefinite"/>
                  </p:stCondLst>
                </p:cTn>
                <p:tgtEl>
                  <p:spTgt spid="7"/>
                </p:tgtEl>
              </p:cMediaNode>
            </p:video>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Action Button: Return 4">
            <a:hlinkClick r:id="rId2" action="ppaction://hlinksldjump" highlightClick="1"/>
            <a:extLst>
              <a:ext uri="{FF2B5EF4-FFF2-40B4-BE49-F238E27FC236}">
                <a16:creationId xmlns:a16="http://schemas.microsoft.com/office/drawing/2014/main" xmlns="" id="{43A31C22-9480-4D44-8B7F-3EED3F795B2B}"/>
              </a:ext>
            </a:extLst>
          </p:cNvPr>
          <p:cNvSpPr/>
          <p:nvPr/>
        </p:nvSpPr>
        <p:spPr>
          <a:xfrm>
            <a:off x="4381500" y="60007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sp>
        <p:nvSpPr>
          <p:cNvPr id="6" name="TextBox 5">
            <a:extLst>
              <a:ext uri="{FF2B5EF4-FFF2-40B4-BE49-F238E27FC236}">
                <a16:creationId xmlns:a16="http://schemas.microsoft.com/office/drawing/2014/main" xmlns="" id="{2B62A74D-2FC5-4331-9A73-2A21372DDE10}"/>
              </a:ext>
            </a:extLst>
          </p:cNvPr>
          <p:cNvSpPr txBox="1"/>
          <p:nvPr/>
        </p:nvSpPr>
        <p:spPr>
          <a:xfrm>
            <a:off x="4076700" y="209550"/>
            <a:ext cx="1524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CÂU 2</a:t>
            </a:r>
          </a:p>
        </p:txBody>
      </p:sp>
      <p:pic>
        <p:nvPicPr>
          <p:cNvPr id="7" name="Picture 3">
            <a:extLst>
              <a:ext uri="{FF2B5EF4-FFF2-40B4-BE49-F238E27FC236}">
                <a16:creationId xmlns:a16="http://schemas.microsoft.com/office/drawing/2014/main" xmlns="" id="{59877FA1-4333-485D-8900-38597C1BB77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95700" y="209550"/>
            <a:ext cx="457200" cy="4623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3">
            <a:hlinkClick r:id="rId2" action="ppaction://hlinksldjump"/>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439154"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 name="Picture 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22455" y="1144548"/>
            <a:ext cx="5257800" cy="18379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TextBox 9"/>
          <p:cNvSpPr txBox="1"/>
          <p:nvPr/>
        </p:nvSpPr>
        <p:spPr>
          <a:xfrm>
            <a:off x="2925954" y="2647950"/>
            <a:ext cx="5913246" cy="1477328"/>
          </a:xfrm>
          <a:prstGeom prst="rect">
            <a:avLst/>
          </a:prstGeom>
          <a:noFill/>
        </p:spPr>
        <p:txBody>
          <a:bodyPr wrap="square" rtlCol="0">
            <a:spAutoFit/>
          </a:bodyPr>
          <a:lstStyle/>
          <a:p>
            <a:pPr marL="363538" indent="-363538">
              <a:lnSpc>
                <a:spcPct val="150000"/>
              </a:lnSpc>
              <a:buFont typeface="+mj-lt"/>
              <a:buAutoNum type="arabicPeriod"/>
            </a:pPr>
            <a:r>
              <a:rPr lang="en-US" sz="2000" smtClean="0"/>
              <a:t>Hình ảnh bên cạnh mô tả về vấn đề gì?</a:t>
            </a:r>
          </a:p>
          <a:p>
            <a:pPr marL="363538" indent="-363538">
              <a:lnSpc>
                <a:spcPct val="150000"/>
              </a:lnSpc>
              <a:buFont typeface="+mj-lt"/>
              <a:buAutoNum type="arabicPeriod"/>
            </a:pPr>
            <a:r>
              <a:rPr lang="en-US" sz="2000" smtClean="0"/>
              <a:t>Cách sửa lại lỗi đó?</a:t>
            </a:r>
          </a:p>
          <a:p>
            <a:pPr marL="363538" indent="-363538">
              <a:lnSpc>
                <a:spcPct val="150000"/>
              </a:lnSpc>
              <a:buFont typeface="+mj-lt"/>
              <a:buAutoNum type="arabicPeriod"/>
            </a:pPr>
            <a:r>
              <a:rPr lang="en-US" sz="2000" smtClean="0"/>
              <a:t>Cách xác định mức độ nặng nhẹ của bệnh đó? </a:t>
            </a:r>
            <a:endParaRPr lang="en-US" sz="2000"/>
          </a:p>
        </p:txBody>
      </p:sp>
    </p:spTree>
    <p:extLst>
      <p:ext uri="{BB962C8B-B14F-4D97-AF65-F5344CB8AC3E}">
        <p14:creationId xmlns:p14="http://schemas.microsoft.com/office/powerpoint/2010/main" val="1157737786"/>
      </p:ext>
    </p:extLst>
  </p:cSld>
  <p:clrMapOvr>
    <a:masterClrMapping/>
  </p:clrMapOvr>
  <p:transition advClick="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Action Button: Return 4">
            <a:hlinkClick r:id="rId2" action="ppaction://hlinksldjump" highlightClick="1"/>
            <a:extLst>
              <a:ext uri="{FF2B5EF4-FFF2-40B4-BE49-F238E27FC236}">
                <a16:creationId xmlns:a16="http://schemas.microsoft.com/office/drawing/2014/main" xmlns="" id="{B1E4D0D1-069E-418E-980F-E46DF8343B5C}"/>
              </a:ext>
            </a:extLst>
          </p:cNvPr>
          <p:cNvSpPr/>
          <p:nvPr/>
        </p:nvSpPr>
        <p:spPr>
          <a:xfrm>
            <a:off x="4189186" y="59245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sp>
        <p:nvSpPr>
          <p:cNvPr id="6" name="TextBox 5">
            <a:extLst>
              <a:ext uri="{FF2B5EF4-FFF2-40B4-BE49-F238E27FC236}">
                <a16:creationId xmlns:a16="http://schemas.microsoft.com/office/drawing/2014/main" xmlns="" id="{07703C14-0987-4FB4-BD9C-F4BEFCD378C2}"/>
              </a:ext>
            </a:extLst>
          </p:cNvPr>
          <p:cNvSpPr txBox="1"/>
          <p:nvPr/>
        </p:nvSpPr>
        <p:spPr>
          <a:xfrm>
            <a:off x="4076700" y="209550"/>
            <a:ext cx="1524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CÂU 3</a:t>
            </a:r>
          </a:p>
        </p:txBody>
      </p:sp>
      <p:pic>
        <p:nvPicPr>
          <p:cNvPr id="7" name="Picture 3">
            <a:extLst>
              <a:ext uri="{FF2B5EF4-FFF2-40B4-BE49-F238E27FC236}">
                <a16:creationId xmlns:a16="http://schemas.microsoft.com/office/drawing/2014/main" xmlns="" id="{D1267ADF-7765-45B1-A770-A929314A296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95700" y="209550"/>
            <a:ext cx="457200" cy="4623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3">
            <a:hlinkClick r:id="rId2" action="ppaction://hlinksldjump"/>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439154"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 name="Picture 2" descr="35-CO">
            <a:extLst>
              <a:ext uri="{FF2B5EF4-FFF2-40B4-BE49-F238E27FC236}">
                <a16:creationId xmlns:a16="http://schemas.microsoft.com/office/drawing/2014/main" xmlns="" id="{FA530497-EEC8-4A4E-947A-F05A9D8CBAA2}"/>
              </a:ext>
            </a:extLst>
          </p:cNvPr>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b="4878"/>
          <a:stretch/>
        </p:blipFill>
        <p:spPr bwMode="auto">
          <a:xfrm>
            <a:off x="457200" y="1657350"/>
            <a:ext cx="3124200" cy="2228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TextBox 9"/>
          <p:cNvSpPr txBox="1"/>
          <p:nvPr/>
        </p:nvSpPr>
        <p:spPr>
          <a:xfrm>
            <a:off x="3657600" y="1947208"/>
            <a:ext cx="5334000" cy="1938992"/>
          </a:xfrm>
          <a:prstGeom prst="rect">
            <a:avLst/>
          </a:prstGeom>
          <a:noFill/>
        </p:spPr>
        <p:txBody>
          <a:bodyPr wrap="square" rtlCol="0">
            <a:spAutoFit/>
          </a:bodyPr>
          <a:lstStyle/>
          <a:p>
            <a:pPr marL="363538" indent="-363538">
              <a:lnSpc>
                <a:spcPct val="150000"/>
              </a:lnSpc>
              <a:buFont typeface="+mj-lt"/>
              <a:buAutoNum type="arabicPeriod"/>
            </a:pPr>
            <a:r>
              <a:rPr lang="en-US" sz="2000" smtClean="0"/>
              <a:t>Hình ảnh bên cạnh mô tả về hiện tượng gì?</a:t>
            </a:r>
          </a:p>
          <a:p>
            <a:pPr marL="363538" indent="-363538">
              <a:lnSpc>
                <a:spcPct val="150000"/>
              </a:lnSpc>
              <a:buFont typeface="+mj-lt"/>
              <a:buAutoNum type="arabicPeriod"/>
            </a:pPr>
            <a:r>
              <a:rPr lang="en-US" sz="2000" smtClean="0"/>
              <a:t>Nguyên nhân gây ra hiện tượng đó?</a:t>
            </a:r>
          </a:p>
          <a:p>
            <a:pPr marL="363538" indent="-363538">
              <a:lnSpc>
                <a:spcPct val="150000"/>
              </a:lnSpc>
              <a:buFont typeface="+mj-lt"/>
              <a:buAutoNum type="arabicPeriod"/>
            </a:pPr>
            <a:r>
              <a:rPr lang="en-US" sz="2000" smtClean="0"/>
              <a:t>Ứng dụng của lý thuyết của nguyên nhân đó vào việc gì?</a:t>
            </a:r>
            <a:endParaRPr lang="en-US" sz="2000"/>
          </a:p>
        </p:txBody>
      </p:sp>
    </p:spTree>
    <p:extLst>
      <p:ext uri="{BB962C8B-B14F-4D97-AF65-F5344CB8AC3E}">
        <p14:creationId xmlns:p14="http://schemas.microsoft.com/office/powerpoint/2010/main" val="2788334284"/>
      </p:ext>
    </p:extLst>
  </p:cSld>
  <p:clrMapOvr>
    <a:masterClrMapping/>
  </p:clrMapOvr>
  <p:transition advClick="0">
    <p:fade/>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Action Button: Return 5">
            <a:hlinkClick r:id="rId2" action="ppaction://hlinksldjump" highlightClick="1"/>
            <a:extLst>
              <a:ext uri="{FF2B5EF4-FFF2-40B4-BE49-F238E27FC236}">
                <a16:creationId xmlns:a16="http://schemas.microsoft.com/office/drawing/2014/main" xmlns="" id="{5F76A430-428B-4354-8D0A-100C88F94169}"/>
              </a:ext>
            </a:extLst>
          </p:cNvPr>
          <p:cNvSpPr/>
          <p:nvPr/>
        </p:nvSpPr>
        <p:spPr>
          <a:xfrm>
            <a:off x="4152900" y="59245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sp>
        <p:nvSpPr>
          <p:cNvPr id="7" name="TextBox 6">
            <a:extLst>
              <a:ext uri="{FF2B5EF4-FFF2-40B4-BE49-F238E27FC236}">
                <a16:creationId xmlns:a16="http://schemas.microsoft.com/office/drawing/2014/main" xmlns="" id="{4B274EB7-CB80-4290-B6AE-EDE933FA1E5E}"/>
              </a:ext>
            </a:extLst>
          </p:cNvPr>
          <p:cNvSpPr txBox="1"/>
          <p:nvPr/>
        </p:nvSpPr>
        <p:spPr>
          <a:xfrm>
            <a:off x="4076700" y="209550"/>
            <a:ext cx="1524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CÂU 4</a:t>
            </a:r>
          </a:p>
        </p:txBody>
      </p:sp>
      <p:pic>
        <p:nvPicPr>
          <p:cNvPr id="8" name="Picture 3">
            <a:extLst>
              <a:ext uri="{FF2B5EF4-FFF2-40B4-BE49-F238E27FC236}">
                <a16:creationId xmlns:a16="http://schemas.microsoft.com/office/drawing/2014/main" xmlns="" id="{0E79931C-D7D8-40B6-9FF7-884C3DE71B1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95700" y="209550"/>
            <a:ext cx="457200" cy="4623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3">
            <a:hlinkClick r:id="rId2" action="ppaction://hlinksldjump"/>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439154"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 name="Picture 8">
            <a:extLst>
              <a:ext uri="{FF2B5EF4-FFF2-40B4-BE49-F238E27FC236}">
                <a16:creationId xmlns="" xmlns:a16="http://schemas.microsoft.com/office/drawing/2014/main" id="{5699BF97-0A41-4765-B0DE-CBB8A8872DD9}"/>
              </a:ext>
            </a:extLst>
          </p:cNvPr>
          <p:cNvPicPr>
            <a:picLocks noChangeAspect="1"/>
          </p:cNvPicPr>
          <p:nvPr/>
        </p:nvPicPr>
        <p:blipFill>
          <a:blip r:embed="rId5"/>
          <a:stretch>
            <a:fillRect/>
          </a:stretch>
        </p:blipFill>
        <p:spPr>
          <a:xfrm>
            <a:off x="685366" y="2509081"/>
            <a:ext cx="3332789" cy="2065320"/>
          </a:xfrm>
          <a:prstGeom prst="rect">
            <a:avLst/>
          </a:prstGeom>
        </p:spPr>
      </p:pic>
      <p:pic>
        <p:nvPicPr>
          <p:cNvPr id="10" name="Picture 9">
            <a:extLst>
              <a:ext uri="{FF2B5EF4-FFF2-40B4-BE49-F238E27FC236}">
                <a16:creationId xmlns="" xmlns:a16="http://schemas.microsoft.com/office/drawing/2014/main" id="{6414C43E-DB72-4743-84F5-AF12E154666A}"/>
              </a:ext>
            </a:extLst>
          </p:cNvPr>
          <p:cNvPicPr>
            <a:picLocks noChangeAspect="1"/>
          </p:cNvPicPr>
          <p:nvPr/>
        </p:nvPicPr>
        <p:blipFill>
          <a:blip r:embed="rId6"/>
          <a:stretch>
            <a:fillRect/>
          </a:stretch>
        </p:blipFill>
        <p:spPr>
          <a:xfrm>
            <a:off x="1084943" y="596900"/>
            <a:ext cx="2341536" cy="1756152"/>
          </a:xfrm>
          <a:prstGeom prst="rect">
            <a:avLst/>
          </a:prstGeom>
        </p:spPr>
      </p:pic>
      <p:sp>
        <p:nvSpPr>
          <p:cNvPr id="11" name="TextBox 10"/>
          <p:cNvSpPr txBox="1"/>
          <p:nvPr/>
        </p:nvSpPr>
        <p:spPr>
          <a:xfrm>
            <a:off x="4018155" y="1885950"/>
            <a:ext cx="5638800" cy="1477328"/>
          </a:xfrm>
          <a:prstGeom prst="rect">
            <a:avLst/>
          </a:prstGeom>
          <a:noFill/>
        </p:spPr>
        <p:txBody>
          <a:bodyPr wrap="square" rtlCol="0">
            <a:spAutoFit/>
          </a:bodyPr>
          <a:lstStyle/>
          <a:p>
            <a:pPr marL="363538" indent="-363538">
              <a:lnSpc>
                <a:spcPct val="150000"/>
              </a:lnSpc>
              <a:buFont typeface="+mj-lt"/>
              <a:buAutoNum type="arabicPeriod"/>
            </a:pPr>
            <a:r>
              <a:rPr lang="en-US" sz="2000" smtClean="0"/>
              <a:t>Hình ảnh bên cạnh mô tả về hiện tượng gì?</a:t>
            </a:r>
          </a:p>
          <a:p>
            <a:pPr marL="363538" indent="-363538">
              <a:lnSpc>
                <a:spcPct val="150000"/>
              </a:lnSpc>
              <a:buFont typeface="+mj-lt"/>
              <a:buAutoNum type="arabicPeriod"/>
            </a:pPr>
            <a:r>
              <a:rPr lang="en-US" sz="2000" smtClean="0"/>
              <a:t>Nguyên nhân gây ra hiện tượng đó?</a:t>
            </a:r>
          </a:p>
          <a:p>
            <a:pPr marL="363538" indent="-363538">
              <a:lnSpc>
                <a:spcPct val="150000"/>
              </a:lnSpc>
              <a:buFont typeface="+mj-lt"/>
              <a:buAutoNum type="arabicPeriod"/>
            </a:pPr>
            <a:r>
              <a:rPr lang="en-US" sz="2000" smtClean="0"/>
              <a:t>Ứng dụng của hiện tượng này vào việc gì?</a:t>
            </a:r>
            <a:endParaRPr lang="en-US" sz="2000"/>
          </a:p>
        </p:txBody>
      </p:sp>
    </p:spTree>
    <p:extLst>
      <p:ext uri="{BB962C8B-B14F-4D97-AF65-F5344CB8AC3E}">
        <p14:creationId xmlns:p14="http://schemas.microsoft.com/office/powerpoint/2010/main" val="1980017076"/>
      </p:ext>
    </p:extLst>
  </p:cSld>
  <p:clrMapOvr>
    <a:masterClrMapping/>
  </p:clrMapOvr>
  <p:transition advClick="0">
    <p:fade/>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Action Button: Return 4">
            <a:hlinkClick r:id="rId2" action="ppaction://hlinksldjump" highlightClick="1"/>
            <a:extLst>
              <a:ext uri="{FF2B5EF4-FFF2-40B4-BE49-F238E27FC236}">
                <a16:creationId xmlns:a16="http://schemas.microsoft.com/office/drawing/2014/main" xmlns="" id="{0E400901-2A78-46AA-B32E-3B7886F2437B}"/>
              </a:ext>
            </a:extLst>
          </p:cNvPr>
          <p:cNvSpPr/>
          <p:nvPr/>
        </p:nvSpPr>
        <p:spPr>
          <a:xfrm>
            <a:off x="4114800" y="59245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sp>
        <p:nvSpPr>
          <p:cNvPr id="6" name="TextBox 5">
            <a:extLst>
              <a:ext uri="{FF2B5EF4-FFF2-40B4-BE49-F238E27FC236}">
                <a16:creationId xmlns:a16="http://schemas.microsoft.com/office/drawing/2014/main" xmlns="" id="{7CDB38A1-61CA-467D-8720-E0125567118D}"/>
              </a:ext>
            </a:extLst>
          </p:cNvPr>
          <p:cNvSpPr txBox="1"/>
          <p:nvPr/>
        </p:nvSpPr>
        <p:spPr>
          <a:xfrm>
            <a:off x="4076700" y="209550"/>
            <a:ext cx="1524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CÂU 5</a:t>
            </a:r>
          </a:p>
        </p:txBody>
      </p:sp>
      <p:pic>
        <p:nvPicPr>
          <p:cNvPr id="7" name="Picture 3">
            <a:extLst>
              <a:ext uri="{FF2B5EF4-FFF2-40B4-BE49-F238E27FC236}">
                <a16:creationId xmlns:a16="http://schemas.microsoft.com/office/drawing/2014/main" xmlns="" id="{71E0F7F8-9FC9-43E0-AB79-5552D7B0786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95700" y="209550"/>
            <a:ext cx="457200" cy="4623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3">
            <a:hlinkClick r:id="rId2" action="ppaction://hlinksldjump"/>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439154"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TextBox 8"/>
          <p:cNvSpPr txBox="1"/>
          <p:nvPr/>
        </p:nvSpPr>
        <p:spPr>
          <a:xfrm>
            <a:off x="3276600" y="1805486"/>
            <a:ext cx="5638800" cy="1477328"/>
          </a:xfrm>
          <a:prstGeom prst="rect">
            <a:avLst/>
          </a:prstGeom>
          <a:noFill/>
        </p:spPr>
        <p:txBody>
          <a:bodyPr wrap="square" rtlCol="0">
            <a:spAutoFit/>
          </a:bodyPr>
          <a:lstStyle/>
          <a:p>
            <a:pPr marL="363538" indent="-363538">
              <a:lnSpc>
                <a:spcPct val="150000"/>
              </a:lnSpc>
              <a:buFont typeface="+mj-lt"/>
              <a:buAutoNum type="arabicPeriod"/>
            </a:pPr>
            <a:r>
              <a:rPr lang="en-US" sz="2000" smtClean="0"/>
              <a:t>Đoạn phim bên cạnh mô tả về hiện tượng gì?</a:t>
            </a:r>
          </a:p>
          <a:p>
            <a:pPr marL="363538" indent="-363538">
              <a:lnSpc>
                <a:spcPct val="150000"/>
              </a:lnSpc>
              <a:buFont typeface="+mj-lt"/>
              <a:buAutoNum type="arabicPeriod"/>
            </a:pPr>
            <a:r>
              <a:rPr lang="en-US" sz="2000" smtClean="0"/>
              <a:t>Nguyên nhân gây ra hiện tượng đó?</a:t>
            </a:r>
          </a:p>
          <a:p>
            <a:pPr marL="363538" indent="-363538">
              <a:lnSpc>
                <a:spcPct val="150000"/>
              </a:lnSpc>
              <a:buFont typeface="+mj-lt"/>
              <a:buAutoNum type="arabicPeriod"/>
            </a:pPr>
            <a:r>
              <a:rPr lang="en-US" sz="2000" smtClean="0"/>
              <a:t>Ứng dụng của hiện tượng này vào việc gì?</a:t>
            </a:r>
            <a:endParaRPr lang="en-US" sz="2000"/>
          </a:p>
        </p:txBody>
      </p:sp>
    </p:spTree>
    <p:extLst>
      <p:ext uri="{BB962C8B-B14F-4D97-AF65-F5344CB8AC3E}">
        <p14:creationId xmlns:p14="http://schemas.microsoft.com/office/powerpoint/2010/main" val="711710257"/>
      </p:ext>
    </p:extLst>
  </p:cSld>
  <p:clrMapOvr>
    <a:masterClrMapping/>
  </p:clrMapOvr>
  <p:transition advClick="0">
    <p:fade/>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Action Button: Return 4">
            <a:hlinkClick r:id="rId2" action="ppaction://hlinksldjump" highlightClick="1"/>
            <a:extLst>
              <a:ext uri="{FF2B5EF4-FFF2-40B4-BE49-F238E27FC236}">
                <a16:creationId xmlns:a16="http://schemas.microsoft.com/office/drawing/2014/main" xmlns="" id="{C541DA8F-6C33-4997-BFA7-2540113C6B74}"/>
              </a:ext>
            </a:extLst>
          </p:cNvPr>
          <p:cNvSpPr/>
          <p:nvPr/>
        </p:nvSpPr>
        <p:spPr>
          <a:xfrm>
            <a:off x="3886200" y="62293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sp>
        <p:nvSpPr>
          <p:cNvPr id="6" name="TextBox 5">
            <a:extLst>
              <a:ext uri="{FF2B5EF4-FFF2-40B4-BE49-F238E27FC236}">
                <a16:creationId xmlns:a16="http://schemas.microsoft.com/office/drawing/2014/main" xmlns="" id="{621EDFD2-85A2-4744-B761-4F1ADA168FFC}"/>
              </a:ext>
            </a:extLst>
          </p:cNvPr>
          <p:cNvSpPr txBox="1"/>
          <p:nvPr/>
        </p:nvSpPr>
        <p:spPr>
          <a:xfrm>
            <a:off x="4076700" y="209550"/>
            <a:ext cx="1524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CÂU 6</a:t>
            </a:r>
          </a:p>
        </p:txBody>
      </p:sp>
      <p:pic>
        <p:nvPicPr>
          <p:cNvPr id="7" name="Picture 3">
            <a:extLst>
              <a:ext uri="{FF2B5EF4-FFF2-40B4-BE49-F238E27FC236}">
                <a16:creationId xmlns:a16="http://schemas.microsoft.com/office/drawing/2014/main" xmlns="" id="{612F104D-F14A-40DE-80DB-FDB264700EF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95700" y="209550"/>
            <a:ext cx="457200" cy="4623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3">
            <a:hlinkClick r:id="rId2" action="ppaction://hlinksldjump"/>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439154"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 name="Picture 54" descr="Hien tuong cam ung dien tu">
            <a:extLst>
              <a:ext uri="{FF2B5EF4-FFF2-40B4-BE49-F238E27FC236}">
                <a16:creationId xmlns="" xmlns:a16="http://schemas.microsoft.com/office/drawing/2014/main" id="{F805883F-8065-453B-8AAD-2184AAEEC759}"/>
              </a:ext>
            </a:extLst>
          </p:cNvPr>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533400" y="1809751"/>
            <a:ext cx="2947795" cy="18632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TextBox 9"/>
          <p:cNvSpPr txBox="1"/>
          <p:nvPr/>
        </p:nvSpPr>
        <p:spPr>
          <a:xfrm>
            <a:off x="3276600" y="2123136"/>
            <a:ext cx="5638800" cy="1477328"/>
          </a:xfrm>
          <a:prstGeom prst="rect">
            <a:avLst/>
          </a:prstGeom>
          <a:noFill/>
        </p:spPr>
        <p:txBody>
          <a:bodyPr wrap="square" rtlCol="0">
            <a:spAutoFit/>
          </a:bodyPr>
          <a:lstStyle/>
          <a:p>
            <a:pPr marL="363538" indent="-363538">
              <a:lnSpc>
                <a:spcPct val="150000"/>
              </a:lnSpc>
              <a:buFont typeface="+mj-lt"/>
              <a:buAutoNum type="arabicPeriod"/>
            </a:pPr>
            <a:r>
              <a:rPr lang="en-US" sz="2000" smtClean="0"/>
              <a:t>Hình ảnh bên cạnh mô tả về hiện tượng gì?</a:t>
            </a:r>
          </a:p>
          <a:p>
            <a:pPr marL="363538" indent="-363538">
              <a:lnSpc>
                <a:spcPct val="150000"/>
              </a:lnSpc>
              <a:buFont typeface="+mj-lt"/>
              <a:buAutoNum type="arabicPeriod"/>
            </a:pPr>
            <a:r>
              <a:rPr lang="en-US" sz="2000" smtClean="0"/>
              <a:t>Nguyên nhân gây ra hiện tượng đó?</a:t>
            </a:r>
          </a:p>
          <a:p>
            <a:pPr marL="363538" indent="-363538">
              <a:lnSpc>
                <a:spcPct val="150000"/>
              </a:lnSpc>
              <a:buFont typeface="+mj-lt"/>
              <a:buAutoNum type="arabicPeriod"/>
            </a:pPr>
            <a:r>
              <a:rPr lang="en-US" sz="2000" smtClean="0"/>
              <a:t>Ứng dụng của hiện tượng này vào việc gì?</a:t>
            </a:r>
            <a:endParaRPr lang="en-US" sz="2000"/>
          </a:p>
        </p:txBody>
      </p:sp>
    </p:spTree>
    <p:extLst>
      <p:ext uri="{BB962C8B-B14F-4D97-AF65-F5344CB8AC3E}">
        <p14:creationId xmlns:p14="http://schemas.microsoft.com/office/powerpoint/2010/main" val="3576666756"/>
      </p:ext>
    </p:extLst>
  </p:cSld>
  <p:clrMapOvr>
    <a:masterClrMapping/>
  </p:clrMapOvr>
  <p:transition advClick="0">
    <p:fade/>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Action Button: Return 4">
            <a:hlinkClick r:id="rId2" action="ppaction://hlinksldjump" highlightClick="1"/>
            <a:extLst>
              <a:ext uri="{FF2B5EF4-FFF2-40B4-BE49-F238E27FC236}">
                <a16:creationId xmlns:a16="http://schemas.microsoft.com/office/drawing/2014/main" xmlns="" id="{B1D40966-04AF-4BFD-90F7-070B7E8218F9}"/>
              </a:ext>
            </a:extLst>
          </p:cNvPr>
          <p:cNvSpPr/>
          <p:nvPr/>
        </p:nvSpPr>
        <p:spPr>
          <a:xfrm>
            <a:off x="4178300" y="56959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sp>
        <p:nvSpPr>
          <p:cNvPr id="6" name="TextBox 5">
            <a:extLst>
              <a:ext uri="{FF2B5EF4-FFF2-40B4-BE49-F238E27FC236}">
                <a16:creationId xmlns:a16="http://schemas.microsoft.com/office/drawing/2014/main" xmlns="" id="{C96C2D31-B6E3-49E4-8789-BB5B2A56F6E0}"/>
              </a:ext>
            </a:extLst>
          </p:cNvPr>
          <p:cNvSpPr txBox="1"/>
          <p:nvPr/>
        </p:nvSpPr>
        <p:spPr>
          <a:xfrm>
            <a:off x="4076700" y="209550"/>
            <a:ext cx="1524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CÂU 7</a:t>
            </a:r>
          </a:p>
        </p:txBody>
      </p:sp>
      <p:pic>
        <p:nvPicPr>
          <p:cNvPr id="7" name="Picture 3">
            <a:extLst>
              <a:ext uri="{FF2B5EF4-FFF2-40B4-BE49-F238E27FC236}">
                <a16:creationId xmlns:a16="http://schemas.microsoft.com/office/drawing/2014/main" xmlns="" id="{D2AB0518-F00D-41F8-A899-A4CA8B55BA4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95700" y="209550"/>
            <a:ext cx="457200" cy="4623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3">
            <a:hlinkClick r:id="rId2" action="ppaction://hlinksldjump"/>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439154"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TextBox 8"/>
          <p:cNvSpPr txBox="1"/>
          <p:nvPr/>
        </p:nvSpPr>
        <p:spPr>
          <a:xfrm>
            <a:off x="3276600" y="1805486"/>
            <a:ext cx="5638800" cy="1477328"/>
          </a:xfrm>
          <a:prstGeom prst="rect">
            <a:avLst/>
          </a:prstGeom>
          <a:noFill/>
        </p:spPr>
        <p:txBody>
          <a:bodyPr wrap="square" rtlCol="0">
            <a:spAutoFit/>
          </a:bodyPr>
          <a:lstStyle/>
          <a:p>
            <a:pPr marL="363538" indent="-363538">
              <a:lnSpc>
                <a:spcPct val="150000"/>
              </a:lnSpc>
              <a:buFont typeface="+mj-lt"/>
              <a:buAutoNum type="arabicPeriod"/>
            </a:pPr>
            <a:r>
              <a:rPr lang="en-US" sz="2000" smtClean="0"/>
              <a:t>Đoạn phim bên cạnh mô tả về hiện tượng gì?</a:t>
            </a:r>
          </a:p>
          <a:p>
            <a:pPr marL="363538" indent="-363538">
              <a:lnSpc>
                <a:spcPct val="150000"/>
              </a:lnSpc>
              <a:buFont typeface="+mj-lt"/>
              <a:buAutoNum type="arabicPeriod"/>
            </a:pPr>
            <a:r>
              <a:rPr lang="en-US" sz="2000" smtClean="0"/>
              <a:t>Nguyên nhân gây ra hiện tượng đó?</a:t>
            </a:r>
          </a:p>
          <a:p>
            <a:pPr marL="363538" indent="-363538">
              <a:lnSpc>
                <a:spcPct val="150000"/>
              </a:lnSpc>
              <a:buFont typeface="+mj-lt"/>
              <a:buAutoNum type="arabicPeriod"/>
            </a:pPr>
            <a:r>
              <a:rPr lang="en-US" sz="2000" smtClean="0"/>
              <a:t>Ứng dụng của hiện tượng này vào việc gì?</a:t>
            </a:r>
            <a:endParaRPr lang="en-US" sz="2000"/>
          </a:p>
        </p:txBody>
      </p:sp>
    </p:spTree>
    <p:extLst>
      <p:ext uri="{BB962C8B-B14F-4D97-AF65-F5344CB8AC3E}">
        <p14:creationId xmlns:p14="http://schemas.microsoft.com/office/powerpoint/2010/main" val="297426031"/>
      </p:ext>
    </p:extLst>
  </p:cSld>
  <p:clrMapOvr>
    <a:masterClrMapping/>
  </p:clrMapOvr>
  <p:transition advClick="0">
    <p:fade/>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Action Button: Return 4">
            <a:hlinkClick r:id="rId2" action="ppaction://hlinksldjump" highlightClick="1"/>
            <a:extLst>
              <a:ext uri="{FF2B5EF4-FFF2-40B4-BE49-F238E27FC236}">
                <a16:creationId xmlns:a16="http://schemas.microsoft.com/office/drawing/2014/main" xmlns="" id="{9B9E204C-9B5B-472E-86F7-07CE853C1F1D}"/>
              </a:ext>
            </a:extLst>
          </p:cNvPr>
          <p:cNvSpPr/>
          <p:nvPr/>
        </p:nvSpPr>
        <p:spPr>
          <a:xfrm>
            <a:off x="4294414" y="61531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sp>
        <p:nvSpPr>
          <p:cNvPr id="6" name="TextBox 5">
            <a:extLst>
              <a:ext uri="{FF2B5EF4-FFF2-40B4-BE49-F238E27FC236}">
                <a16:creationId xmlns:a16="http://schemas.microsoft.com/office/drawing/2014/main" xmlns="" id="{3F39F6AA-1175-4B3B-BFA1-5C9FF1586B46}"/>
              </a:ext>
            </a:extLst>
          </p:cNvPr>
          <p:cNvSpPr txBox="1"/>
          <p:nvPr/>
        </p:nvSpPr>
        <p:spPr>
          <a:xfrm>
            <a:off x="4076700" y="209550"/>
            <a:ext cx="1524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CÂU 8</a:t>
            </a:r>
          </a:p>
        </p:txBody>
      </p:sp>
      <p:pic>
        <p:nvPicPr>
          <p:cNvPr id="7" name="Picture 3">
            <a:extLst>
              <a:ext uri="{FF2B5EF4-FFF2-40B4-BE49-F238E27FC236}">
                <a16:creationId xmlns:a16="http://schemas.microsoft.com/office/drawing/2014/main" xmlns="" id="{9C954A18-2525-4953-9FB7-AF20441E562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95700" y="209550"/>
            <a:ext cx="457200" cy="4623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3">
            <a:hlinkClick r:id="rId2" action="ppaction://hlinksldjump"/>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439154"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3124190"/>
      </p:ext>
    </p:extLst>
  </p:cSld>
  <p:clrMapOvr>
    <a:masterClrMapping/>
  </p:clrMapOvr>
  <p:transition advClick="0">
    <p:fade/>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Action Button: Return 4">
            <a:hlinkClick r:id="rId2" action="ppaction://hlinksldjump" highlightClick="1"/>
            <a:extLst>
              <a:ext uri="{FF2B5EF4-FFF2-40B4-BE49-F238E27FC236}">
                <a16:creationId xmlns:a16="http://schemas.microsoft.com/office/drawing/2014/main" xmlns="" id="{990FF3FB-F69A-42A5-828F-F2604143E591}"/>
              </a:ext>
            </a:extLst>
          </p:cNvPr>
          <p:cNvSpPr/>
          <p:nvPr/>
        </p:nvSpPr>
        <p:spPr>
          <a:xfrm>
            <a:off x="4343400" y="59245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sp>
        <p:nvSpPr>
          <p:cNvPr id="6" name="TextBox 5">
            <a:extLst>
              <a:ext uri="{FF2B5EF4-FFF2-40B4-BE49-F238E27FC236}">
                <a16:creationId xmlns:a16="http://schemas.microsoft.com/office/drawing/2014/main" xmlns="" id="{587246A0-2FFF-4717-9885-49689C096D08}"/>
              </a:ext>
            </a:extLst>
          </p:cNvPr>
          <p:cNvSpPr txBox="1"/>
          <p:nvPr/>
        </p:nvSpPr>
        <p:spPr>
          <a:xfrm>
            <a:off x="4076700" y="209550"/>
            <a:ext cx="1524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CÂU 9</a:t>
            </a:r>
          </a:p>
        </p:txBody>
      </p:sp>
      <p:pic>
        <p:nvPicPr>
          <p:cNvPr id="7" name="Picture 3">
            <a:extLst>
              <a:ext uri="{FF2B5EF4-FFF2-40B4-BE49-F238E27FC236}">
                <a16:creationId xmlns:a16="http://schemas.microsoft.com/office/drawing/2014/main" xmlns="" id="{1BC15BF1-91C5-44FC-A707-C49082F0C95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95700" y="209550"/>
            <a:ext cx="457200" cy="4623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3">
            <a:hlinkClick r:id="rId2" action="ppaction://hlinksldjump"/>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439154"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91049830"/>
      </p:ext>
    </p:extLst>
  </p:cSld>
  <p:clrMapOvr>
    <a:masterClrMapping/>
  </p:clrMapOvr>
  <p:transition advClick="0">
    <p:fade/>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Action Button: Return 4">
            <a:hlinkClick r:id="rId2" action="ppaction://hlinksldjump" highlightClick="1"/>
            <a:extLst>
              <a:ext uri="{FF2B5EF4-FFF2-40B4-BE49-F238E27FC236}">
                <a16:creationId xmlns:a16="http://schemas.microsoft.com/office/drawing/2014/main" xmlns="" id="{C08623C1-4CA6-4065-9DDC-4BEC4F83E876}"/>
              </a:ext>
            </a:extLst>
          </p:cNvPr>
          <p:cNvSpPr/>
          <p:nvPr/>
        </p:nvSpPr>
        <p:spPr>
          <a:xfrm>
            <a:off x="4307114" y="59245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sp>
        <p:nvSpPr>
          <p:cNvPr id="6" name="TextBox 5">
            <a:extLst>
              <a:ext uri="{FF2B5EF4-FFF2-40B4-BE49-F238E27FC236}">
                <a16:creationId xmlns:a16="http://schemas.microsoft.com/office/drawing/2014/main" xmlns="" id="{575CC0EB-7E66-4916-8238-5995A647CBF5}"/>
              </a:ext>
            </a:extLst>
          </p:cNvPr>
          <p:cNvSpPr txBox="1"/>
          <p:nvPr/>
        </p:nvSpPr>
        <p:spPr>
          <a:xfrm>
            <a:off x="4076700" y="209550"/>
            <a:ext cx="1524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CÂU 10</a:t>
            </a:r>
          </a:p>
        </p:txBody>
      </p:sp>
      <p:pic>
        <p:nvPicPr>
          <p:cNvPr id="7" name="Picture 3">
            <a:extLst>
              <a:ext uri="{FF2B5EF4-FFF2-40B4-BE49-F238E27FC236}">
                <a16:creationId xmlns:a16="http://schemas.microsoft.com/office/drawing/2014/main" xmlns="" id="{0C3EC702-4306-4E5E-BE30-565F000F7E0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95700" y="209550"/>
            <a:ext cx="457200" cy="4623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3">
            <a:hlinkClick r:id="rId2" action="ppaction://hlinksldjump"/>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439154"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45771302"/>
      </p:ext>
    </p:extLst>
  </p:cSld>
  <p:clrMapOvr>
    <a:masterClrMapping/>
  </p:clrMapOvr>
  <p:transition advClick="0">
    <p:fade/>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Action Button: Return 4">
            <a:hlinkClick r:id="rId2" action="ppaction://hlinksldjump" highlightClick="1"/>
            <a:extLst>
              <a:ext uri="{FF2B5EF4-FFF2-40B4-BE49-F238E27FC236}">
                <a16:creationId xmlns:a16="http://schemas.microsoft.com/office/drawing/2014/main" xmlns="" id="{58F15E85-C35D-4250-B97C-F692C2AA58EA}"/>
              </a:ext>
            </a:extLst>
          </p:cNvPr>
          <p:cNvSpPr/>
          <p:nvPr/>
        </p:nvSpPr>
        <p:spPr>
          <a:xfrm>
            <a:off x="4343400" y="60007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sp>
        <p:nvSpPr>
          <p:cNvPr id="6" name="TextBox 5">
            <a:extLst>
              <a:ext uri="{FF2B5EF4-FFF2-40B4-BE49-F238E27FC236}">
                <a16:creationId xmlns:a16="http://schemas.microsoft.com/office/drawing/2014/main" xmlns="" id="{AD253214-0EE9-46A8-A46B-19F287DEFCEA}"/>
              </a:ext>
            </a:extLst>
          </p:cNvPr>
          <p:cNvSpPr txBox="1"/>
          <p:nvPr/>
        </p:nvSpPr>
        <p:spPr>
          <a:xfrm>
            <a:off x="4076700" y="209550"/>
            <a:ext cx="1524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CÂU 11</a:t>
            </a:r>
          </a:p>
        </p:txBody>
      </p:sp>
      <p:pic>
        <p:nvPicPr>
          <p:cNvPr id="7" name="Picture 3">
            <a:extLst>
              <a:ext uri="{FF2B5EF4-FFF2-40B4-BE49-F238E27FC236}">
                <a16:creationId xmlns:a16="http://schemas.microsoft.com/office/drawing/2014/main" xmlns="" id="{B2C82ABE-14DD-4D54-A0B5-F53E44FFB77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95700" y="209550"/>
            <a:ext cx="457200" cy="4623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3">
            <a:hlinkClick r:id="rId2" action="ppaction://hlinksldjump"/>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439154"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26053941"/>
      </p:ext>
    </p:extLst>
  </p:cSld>
  <p:clrMapOvr>
    <a:masterClrMapping/>
  </p:clrMapOvr>
  <p:transition advClick="0">
    <p:fade/>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Action Button: Return 4">
            <a:hlinkClick r:id="rId2" action="ppaction://hlinksldjump" highlightClick="1"/>
            <a:extLst>
              <a:ext uri="{FF2B5EF4-FFF2-40B4-BE49-F238E27FC236}">
                <a16:creationId xmlns:a16="http://schemas.microsoft.com/office/drawing/2014/main" xmlns="" id="{E6F3114E-5A7D-40C4-8026-2366EF18FB51}"/>
              </a:ext>
            </a:extLst>
          </p:cNvPr>
          <p:cNvSpPr/>
          <p:nvPr/>
        </p:nvSpPr>
        <p:spPr>
          <a:xfrm>
            <a:off x="4561114" y="60007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sp>
        <p:nvSpPr>
          <p:cNvPr id="6" name="TextBox 5">
            <a:extLst>
              <a:ext uri="{FF2B5EF4-FFF2-40B4-BE49-F238E27FC236}">
                <a16:creationId xmlns:a16="http://schemas.microsoft.com/office/drawing/2014/main" xmlns="" id="{CB738C71-CB02-4D16-994B-B3E153853E6C}"/>
              </a:ext>
            </a:extLst>
          </p:cNvPr>
          <p:cNvSpPr txBox="1"/>
          <p:nvPr/>
        </p:nvSpPr>
        <p:spPr>
          <a:xfrm>
            <a:off x="4076700" y="209550"/>
            <a:ext cx="1524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CÂU 12</a:t>
            </a:r>
          </a:p>
        </p:txBody>
      </p:sp>
      <p:pic>
        <p:nvPicPr>
          <p:cNvPr id="7" name="Picture 3">
            <a:extLst>
              <a:ext uri="{FF2B5EF4-FFF2-40B4-BE49-F238E27FC236}">
                <a16:creationId xmlns:a16="http://schemas.microsoft.com/office/drawing/2014/main" xmlns="" id="{57D08213-29A5-4119-BAAC-251BB7290B1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95700" y="209550"/>
            <a:ext cx="457200" cy="4623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3">
            <a:hlinkClick r:id="rId2" action="ppaction://hlinksldjump"/>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439154"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40884567"/>
      </p:ext>
    </p:extLst>
  </p:cSld>
  <p:clrMapOvr>
    <a:masterClrMapping/>
  </p:clrMapOvr>
  <p:transition advClick="0">
    <p:fade/>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Action Button: Return 4">
            <a:hlinkClick r:id="rId2" action="ppaction://hlinksldjump" highlightClick="1"/>
            <a:extLst>
              <a:ext uri="{FF2B5EF4-FFF2-40B4-BE49-F238E27FC236}">
                <a16:creationId xmlns:a16="http://schemas.microsoft.com/office/drawing/2014/main" xmlns="" id="{246E9FE1-AF64-443B-824D-682E0249909D}"/>
              </a:ext>
            </a:extLst>
          </p:cNvPr>
          <p:cNvSpPr/>
          <p:nvPr/>
        </p:nvSpPr>
        <p:spPr>
          <a:xfrm>
            <a:off x="4381500" y="57721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sp>
        <p:nvSpPr>
          <p:cNvPr id="6" name="TextBox 5">
            <a:extLst>
              <a:ext uri="{FF2B5EF4-FFF2-40B4-BE49-F238E27FC236}">
                <a16:creationId xmlns:a16="http://schemas.microsoft.com/office/drawing/2014/main" xmlns="" id="{BB3AAE91-5D23-4765-9B4A-F6574DABBF8B}"/>
              </a:ext>
            </a:extLst>
          </p:cNvPr>
          <p:cNvSpPr txBox="1"/>
          <p:nvPr/>
        </p:nvSpPr>
        <p:spPr>
          <a:xfrm>
            <a:off x="4076700" y="209550"/>
            <a:ext cx="1524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CÂU 13</a:t>
            </a:r>
          </a:p>
        </p:txBody>
      </p:sp>
      <p:pic>
        <p:nvPicPr>
          <p:cNvPr id="7" name="Picture 3">
            <a:extLst>
              <a:ext uri="{FF2B5EF4-FFF2-40B4-BE49-F238E27FC236}">
                <a16:creationId xmlns:a16="http://schemas.microsoft.com/office/drawing/2014/main" xmlns="" id="{20ADAB0E-98FC-48C5-BB38-08A12FACF23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95700" y="209550"/>
            <a:ext cx="457200" cy="4623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3">
            <a:hlinkClick r:id="rId2" action="ppaction://hlinksldjump"/>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439154"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8752370"/>
      </p:ext>
    </p:extLst>
  </p:cSld>
  <p:clrMapOvr>
    <a:masterClrMapping/>
  </p:clrMapOvr>
  <p:transition advClick="0">
    <p:fade/>
  </p:transition>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Action Button: Return 4">
            <a:hlinkClick r:id="rId2" action="ppaction://hlinksldjump" highlightClick="1"/>
            <a:extLst>
              <a:ext uri="{FF2B5EF4-FFF2-40B4-BE49-F238E27FC236}">
                <a16:creationId xmlns:a16="http://schemas.microsoft.com/office/drawing/2014/main" xmlns="" id="{FE0B23D3-81F9-4CF8-976D-880D7627E567}"/>
              </a:ext>
            </a:extLst>
          </p:cNvPr>
          <p:cNvSpPr/>
          <p:nvPr/>
        </p:nvSpPr>
        <p:spPr>
          <a:xfrm>
            <a:off x="4410529" y="60007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sp>
        <p:nvSpPr>
          <p:cNvPr id="6" name="TextBox 5">
            <a:extLst>
              <a:ext uri="{FF2B5EF4-FFF2-40B4-BE49-F238E27FC236}">
                <a16:creationId xmlns:a16="http://schemas.microsoft.com/office/drawing/2014/main" xmlns="" id="{65E752BD-6A1D-47E7-929F-69CB931483E8}"/>
              </a:ext>
            </a:extLst>
          </p:cNvPr>
          <p:cNvSpPr txBox="1"/>
          <p:nvPr/>
        </p:nvSpPr>
        <p:spPr>
          <a:xfrm>
            <a:off x="4076700" y="209550"/>
            <a:ext cx="1524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CÂU 14</a:t>
            </a:r>
          </a:p>
        </p:txBody>
      </p:sp>
      <p:pic>
        <p:nvPicPr>
          <p:cNvPr id="7" name="Picture 3">
            <a:extLst>
              <a:ext uri="{FF2B5EF4-FFF2-40B4-BE49-F238E27FC236}">
                <a16:creationId xmlns:a16="http://schemas.microsoft.com/office/drawing/2014/main" xmlns="" id="{B84B2DA4-E43E-454F-9BF3-AED4B178604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95700" y="209550"/>
            <a:ext cx="457200" cy="4623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3">
            <a:hlinkClick r:id="rId2" action="ppaction://hlinksldjump"/>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439154"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1531802"/>
      </p:ext>
    </p:extLst>
  </p:cSld>
  <p:clrMapOvr>
    <a:masterClrMapping/>
  </p:clrMapOvr>
  <p:transition advClick="0">
    <p:fade/>
  </p:transition>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Action Button: Return 4">
            <a:hlinkClick r:id="rId2" action="ppaction://hlinksldjump" highlightClick="1"/>
            <a:extLst>
              <a:ext uri="{FF2B5EF4-FFF2-40B4-BE49-F238E27FC236}">
                <a16:creationId xmlns:a16="http://schemas.microsoft.com/office/drawing/2014/main" xmlns="" id="{EF7AA349-0AB7-43FA-A04C-FD15CDF76847}"/>
              </a:ext>
            </a:extLst>
          </p:cNvPr>
          <p:cNvSpPr/>
          <p:nvPr/>
        </p:nvSpPr>
        <p:spPr>
          <a:xfrm>
            <a:off x="4343400" y="60769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sp>
        <p:nvSpPr>
          <p:cNvPr id="6" name="TextBox 5">
            <a:extLst>
              <a:ext uri="{FF2B5EF4-FFF2-40B4-BE49-F238E27FC236}">
                <a16:creationId xmlns:a16="http://schemas.microsoft.com/office/drawing/2014/main" xmlns="" id="{1CE222DA-2119-4225-9696-7CE99E43C79D}"/>
              </a:ext>
            </a:extLst>
          </p:cNvPr>
          <p:cNvSpPr txBox="1"/>
          <p:nvPr/>
        </p:nvSpPr>
        <p:spPr>
          <a:xfrm>
            <a:off x="4076700" y="209550"/>
            <a:ext cx="1524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CÂU 15</a:t>
            </a:r>
          </a:p>
        </p:txBody>
      </p:sp>
      <p:pic>
        <p:nvPicPr>
          <p:cNvPr id="7" name="Picture 3">
            <a:extLst>
              <a:ext uri="{FF2B5EF4-FFF2-40B4-BE49-F238E27FC236}">
                <a16:creationId xmlns:a16="http://schemas.microsoft.com/office/drawing/2014/main" xmlns="" id="{09810F2C-D11B-41FD-B6D9-4857F10DA17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95700" y="209550"/>
            <a:ext cx="457200" cy="4623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3">
            <a:hlinkClick r:id="rId2" action="ppaction://hlinksldjump"/>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439154"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39970470"/>
      </p:ext>
    </p:extLst>
  </p:cSld>
  <p:clrMapOvr>
    <a:masterClrMapping/>
  </p:clrMapOvr>
  <p:transition advClick="0">
    <p:fade/>
  </p:transition>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Action Button: Return 4">
            <a:hlinkClick r:id="rId2" action="ppaction://hlinksldjump" highlightClick="1"/>
            <a:extLst>
              <a:ext uri="{FF2B5EF4-FFF2-40B4-BE49-F238E27FC236}">
                <a16:creationId xmlns:a16="http://schemas.microsoft.com/office/drawing/2014/main" xmlns="" id="{DEE8C2BB-9F8B-492D-87F6-5F66B169DCED}"/>
              </a:ext>
            </a:extLst>
          </p:cNvPr>
          <p:cNvSpPr/>
          <p:nvPr/>
        </p:nvSpPr>
        <p:spPr>
          <a:xfrm>
            <a:off x="4343400" y="57721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sp>
        <p:nvSpPr>
          <p:cNvPr id="6" name="TextBox 5">
            <a:extLst>
              <a:ext uri="{FF2B5EF4-FFF2-40B4-BE49-F238E27FC236}">
                <a16:creationId xmlns:a16="http://schemas.microsoft.com/office/drawing/2014/main" xmlns="" id="{8A4AB20B-943B-4A12-B4FF-1D3517C9A269}"/>
              </a:ext>
            </a:extLst>
          </p:cNvPr>
          <p:cNvSpPr txBox="1"/>
          <p:nvPr/>
        </p:nvSpPr>
        <p:spPr>
          <a:xfrm>
            <a:off x="4076700" y="209550"/>
            <a:ext cx="1524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CÂU 16</a:t>
            </a:r>
          </a:p>
        </p:txBody>
      </p:sp>
      <p:pic>
        <p:nvPicPr>
          <p:cNvPr id="7" name="Picture 3">
            <a:extLst>
              <a:ext uri="{FF2B5EF4-FFF2-40B4-BE49-F238E27FC236}">
                <a16:creationId xmlns:a16="http://schemas.microsoft.com/office/drawing/2014/main" xmlns="" id="{05218197-FC39-408A-B0FB-1C93C13330A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95700" y="209550"/>
            <a:ext cx="457200" cy="4623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3">
            <a:hlinkClick r:id="rId2" action="ppaction://hlinksldjump"/>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439154"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76714569"/>
      </p:ext>
    </p:extLst>
  </p:cSld>
  <p:clrMapOvr>
    <a:masterClrMapping/>
  </p:clrMapOvr>
  <p:transition advClick="0">
    <p:fade/>
  </p:transition>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Action Button: Return 4">
            <a:hlinkClick r:id="rId2" action="ppaction://hlinksldjump" highlightClick="1"/>
            <a:extLst>
              <a:ext uri="{FF2B5EF4-FFF2-40B4-BE49-F238E27FC236}">
                <a16:creationId xmlns:a16="http://schemas.microsoft.com/office/drawing/2014/main" xmlns="" id="{3026B6CC-B574-4233-AA36-9641356E4DE9}"/>
              </a:ext>
            </a:extLst>
          </p:cNvPr>
          <p:cNvSpPr/>
          <p:nvPr/>
        </p:nvSpPr>
        <p:spPr>
          <a:xfrm>
            <a:off x="4381500" y="57721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sp>
        <p:nvSpPr>
          <p:cNvPr id="6" name="TextBox 5">
            <a:extLst>
              <a:ext uri="{FF2B5EF4-FFF2-40B4-BE49-F238E27FC236}">
                <a16:creationId xmlns:a16="http://schemas.microsoft.com/office/drawing/2014/main" xmlns="" id="{3A434993-E68F-46E4-BA06-519C4A004B89}"/>
              </a:ext>
            </a:extLst>
          </p:cNvPr>
          <p:cNvSpPr txBox="1"/>
          <p:nvPr/>
        </p:nvSpPr>
        <p:spPr>
          <a:xfrm>
            <a:off x="4076700" y="209550"/>
            <a:ext cx="1524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CÂU 17</a:t>
            </a:r>
          </a:p>
        </p:txBody>
      </p:sp>
      <p:pic>
        <p:nvPicPr>
          <p:cNvPr id="7" name="Picture 3">
            <a:extLst>
              <a:ext uri="{FF2B5EF4-FFF2-40B4-BE49-F238E27FC236}">
                <a16:creationId xmlns:a16="http://schemas.microsoft.com/office/drawing/2014/main" xmlns="" id="{F84F4D3A-13E0-488E-B865-E777F8B4134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95700" y="209550"/>
            <a:ext cx="457200" cy="4623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3">
            <a:hlinkClick r:id="rId2" action="ppaction://hlinksldjump"/>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439154"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74290699"/>
      </p:ext>
    </p:extLst>
  </p:cSld>
  <p:clrMapOvr>
    <a:masterClrMapping/>
  </p:clrMapOvr>
  <p:transition advClick="0">
    <p:fade/>
  </p:transition>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Action Button: Return 4">
            <a:hlinkClick r:id="rId2" action="ppaction://hlinksldjump" highlightClick="1"/>
            <a:extLst>
              <a:ext uri="{FF2B5EF4-FFF2-40B4-BE49-F238E27FC236}">
                <a16:creationId xmlns:a16="http://schemas.microsoft.com/office/drawing/2014/main" xmlns="" id="{F6927729-0CA2-4D8C-B91B-3916B6A340CC}"/>
              </a:ext>
            </a:extLst>
          </p:cNvPr>
          <p:cNvSpPr/>
          <p:nvPr/>
        </p:nvSpPr>
        <p:spPr>
          <a:xfrm>
            <a:off x="4343400" y="57721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sp>
        <p:nvSpPr>
          <p:cNvPr id="6" name="TextBox 5">
            <a:extLst>
              <a:ext uri="{FF2B5EF4-FFF2-40B4-BE49-F238E27FC236}">
                <a16:creationId xmlns:a16="http://schemas.microsoft.com/office/drawing/2014/main" xmlns="" id="{B7B42647-7816-40E7-9956-CBCBD3913BD5}"/>
              </a:ext>
            </a:extLst>
          </p:cNvPr>
          <p:cNvSpPr txBox="1"/>
          <p:nvPr/>
        </p:nvSpPr>
        <p:spPr>
          <a:xfrm>
            <a:off x="4076700" y="209550"/>
            <a:ext cx="1524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CÂU 18</a:t>
            </a:r>
          </a:p>
        </p:txBody>
      </p:sp>
      <p:pic>
        <p:nvPicPr>
          <p:cNvPr id="7" name="Picture 3">
            <a:extLst>
              <a:ext uri="{FF2B5EF4-FFF2-40B4-BE49-F238E27FC236}">
                <a16:creationId xmlns:a16="http://schemas.microsoft.com/office/drawing/2014/main" xmlns="" id="{56C1EB3B-C1E6-4E83-A028-771E6281820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95700" y="209550"/>
            <a:ext cx="457200" cy="4623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3">
            <a:hlinkClick r:id="rId2" action="ppaction://hlinksldjump"/>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439154"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73214044"/>
      </p:ext>
    </p:extLst>
  </p:cSld>
  <p:clrMapOvr>
    <a:masterClrMapping/>
  </p:clrMapOvr>
  <p:transition advClick="0">
    <p:fade/>
  </p:transition>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Action Button: Return 4">
            <a:hlinkClick r:id="rId2" action="ppaction://hlinksldjump" highlightClick="1"/>
            <a:extLst>
              <a:ext uri="{FF2B5EF4-FFF2-40B4-BE49-F238E27FC236}">
                <a16:creationId xmlns:a16="http://schemas.microsoft.com/office/drawing/2014/main" xmlns="" id="{9C9CAB50-5A6D-46CA-A7EC-513896A33D1F}"/>
              </a:ext>
            </a:extLst>
          </p:cNvPr>
          <p:cNvSpPr/>
          <p:nvPr/>
        </p:nvSpPr>
        <p:spPr>
          <a:xfrm>
            <a:off x="4294414" y="60007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sp>
        <p:nvSpPr>
          <p:cNvPr id="6" name="TextBox 5">
            <a:extLst>
              <a:ext uri="{FF2B5EF4-FFF2-40B4-BE49-F238E27FC236}">
                <a16:creationId xmlns:a16="http://schemas.microsoft.com/office/drawing/2014/main" xmlns="" id="{18A38159-30CA-4ABF-A712-058EBDBD8F62}"/>
              </a:ext>
            </a:extLst>
          </p:cNvPr>
          <p:cNvSpPr txBox="1"/>
          <p:nvPr/>
        </p:nvSpPr>
        <p:spPr>
          <a:xfrm>
            <a:off x="4076700" y="209550"/>
            <a:ext cx="1524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CÂU 19</a:t>
            </a:r>
          </a:p>
        </p:txBody>
      </p:sp>
      <p:pic>
        <p:nvPicPr>
          <p:cNvPr id="7" name="Picture 3">
            <a:extLst>
              <a:ext uri="{FF2B5EF4-FFF2-40B4-BE49-F238E27FC236}">
                <a16:creationId xmlns:a16="http://schemas.microsoft.com/office/drawing/2014/main" xmlns="" id="{C73084F6-E0C2-4D81-8B11-DDABE8FB261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95700" y="209550"/>
            <a:ext cx="457200" cy="4623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3">
            <a:hlinkClick r:id="rId2" action="ppaction://hlinksldjump"/>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439154"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81666221"/>
      </p:ext>
    </p:extLst>
  </p:cSld>
  <p:clrMapOvr>
    <a:masterClrMapping/>
  </p:clrMapOvr>
  <p:transition advClick="0">
    <p:fade/>
  </p:transition>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Action Button: Return 4">
            <a:hlinkClick r:id="rId2" action="ppaction://hlinksldjump" highlightClick="1"/>
            <a:extLst>
              <a:ext uri="{FF2B5EF4-FFF2-40B4-BE49-F238E27FC236}">
                <a16:creationId xmlns:a16="http://schemas.microsoft.com/office/drawing/2014/main" xmlns="" id="{AB0845EB-29C0-4B03-9860-A219D4A18B72}"/>
              </a:ext>
            </a:extLst>
          </p:cNvPr>
          <p:cNvSpPr/>
          <p:nvPr/>
        </p:nvSpPr>
        <p:spPr>
          <a:xfrm>
            <a:off x="3848100" y="5924550"/>
            <a:ext cx="457200" cy="457200"/>
          </a:xfrm>
          <a:prstGeom prst="actionButtonReturn">
            <a:avLst/>
          </a:prstGeom>
          <a:solidFill>
            <a:schemeClr val="accent2">
              <a:lumMod val="40000"/>
              <a:lumOff val="60000"/>
            </a:schemeClr>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sp>
        <p:nvSpPr>
          <p:cNvPr id="6" name="TextBox 5">
            <a:extLst>
              <a:ext uri="{FF2B5EF4-FFF2-40B4-BE49-F238E27FC236}">
                <a16:creationId xmlns:a16="http://schemas.microsoft.com/office/drawing/2014/main" xmlns="" id="{B5923145-080A-4348-8EB8-A1B40DBD659B}"/>
              </a:ext>
            </a:extLst>
          </p:cNvPr>
          <p:cNvSpPr txBox="1"/>
          <p:nvPr/>
        </p:nvSpPr>
        <p:spPr>
          <a:xfrm>
            <a:off x="4076700" y="209550"/>
            <a:ext cx="1524000" cy="553998"/>
          </a:xfrm>
          <a:prstGeom prst="rect">
            <a:avLst/>
          </a:prstGeom>
          <a:noFill/>
        </p:spPr>
        <p:txBody>
          <a:bodyPr wrap="square" rtlCol="0">
            <a:spAutoFit/>
          </a:bodyPr>
          <a:lstStyle/>
          <a:p>
            <a:pPr algn="ctr"/>
            <a:r>
              <a:rPr lang="en-US" sz="3000" b="1">
                <a:solidFill>
                  <a:schemeClr val="accent2"/>
                </a:solidFill>
                <a:effectLst>
                  <a:outerShdw blurRad="38100" dist="38100" dir="2700000" algn="tl">
                    <a:srgbClr val="000000">
                      <a:alpha val="43137"/>
                    </a:srgbClr>
                  </a:outerShdw>
                </a:effectLst>
              </a:rPr>
              <a:t>CÂU 20</a:t>
            </a:r>
          </a:p>
        </p:txBody>
      </p:sp>
      <p:pic>
        <p:nvPicPr>
          <p:cNvPr id="7" name="Picture 3">
            <a:extLst>
              <a:ext uri="{FF2B5EF4-FFF2-40B4-BE49-F238E27FC236}">
                <a16:creationId xmlns:a16="http://schemas.microsoft.com/office/drawing/2014/main" xmlns="" id="{66D766F3-FCBE-4B75-9A66-ED3610AECD3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95700" y="209550"/>
            <a:ext cx="457200" cy="4623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3">
            <a:hlinkClick r:id="rId2" action="ppaction://hlinksldjump"/>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439154" y="4662985"/>
            <a:ext cx="513846" cy="48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 name="Picture 6" descr="https://upload.wikimedia.org/wikipedia/commons/2/2b/Damped_spring.gif">
            <a:extLst>
              <a:ext uri="{FF2B5EF4-FFF2-40B4-BE49-F238E27FC236}">
                <a16:creationId xmlns="" xmlns:a16="http://schemas.microsoft.com/office/drawing/2014/main" id="{51585D8E-1620-448B-ACB8-02A803C933EC}"/>
              </a:ext>
            </a:extLst>
          </p:cNvPr>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1143000" y="1169041"/>
            <a:ext cx="883197" cy="288243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92269437"/>
      </p:ext>
    </p:extLst>
  </p:cSld>
  <p:clrMapOvr>
    <a:masterClrMapping/>
  </p:clrMapOvr>
  <p:transition advClick="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9.9|6.9|4.6"/>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9Slide.vn</Template>
  <TotalTime>653</TotalTime>
  <Words>4811</Words>
  <Application>Microsoft Office PowerPoint</Application>
  <PresentationFormat>On-screen Show (16:9)</PresentationFormat>
  <Paragraphs>519</Paragraphs>
  <Slides>74</Slides>
  <Notes>2</Notes>
  <HiddenSlides>0</HiddenSlides>
  <MMClips>2</MMClips>
  <ScaleCrop>false</ScaleCrop>
  <HeadingPairs>
    <vt:vector size="4" baseType="variant">
      <vt:variant>
        <vt:lpstr>Theme</vt:lpstr>
      </vt:variant>
      <vt:variant>
        <vt:i4>1</vt:i4>
      </vt:variant>
      <vt:variant>
        <vt:lpstr>Slide Titles</vt:lpstr>
      </vt:variant>
      <vt:variant>
        <vt:i4>74</vt:i4>
      </vt:variant>
    </vt:vector>
  </HeadingPairs>
  <TitlesOfParts>
    <vt:vector size="75" baseType="lpstr">
      <vt:lpstr>Office Theme</vt:lpstr>
      <vt:lpstr>TRƯỜNG CAO ĐẲNG LÝ TỰ TRỌNG TP.HCM</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Manager>9Slide.vn</Manager>
  <Company>9Slide.vn</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TRƯỜNG CAO ĐẲNG LÝ TỰ TRỌNG TP.HCM</dc:title>
  <dc:subject>9Slide.vn</dc:subject>
  <dc:creator>HP</dc:creator>
  <dc:description>9Slide.vn</dc:description>
  <cp:lastModifiedBy>Administrator</cp:lastModifiedBy>
  <cp:revision>111</cp:revision>
  <dcterms:created xsi:type="dcterms:W3CDTF">2006-08-16T00:00:00Z</dcterms:created>
  <dcterms:modified xsi:type="dcterms:W3CDTF">2021-10-14T04:05:34Z</dcterms:modified>
  <cp:category>9Slide.vn</cp:category>
</cp:coreProperties>
</file>