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6" r:id="rId1"/>
  </p:sldMasterIdLst>
  <p:notesMasterIdLst>
    <p:notesMasterId r:id="rId3"/>
  </p:notesMasterIdLst>
  <p:handoutMasterIdLst>
    <p:handoutMasterId r:id="rId4"/>
  </p:handoutMasterIdLst>
  <p:sldIdLst>
    <p:sldId id="462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4E40"/>
    <a:srgbClr val="F7B74B"/>
    <a:srgbClr val="FDB34F"/>
    <a:srgbClr val="8EC4F6"/>
    <a:srgbClr val="FAB957"/>
    <a:srgbClr val="FAB751"/>
    <a:srgbClr val="FDB44E"/>
    <a:srgbClr val="746C63"/>
    <a:srgbClr val="E1AE60"/>
    <a:srgbClr val="ED5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1" autoAdjust="0"/>
    <p:restoredTop sz="94660"/>
  </p:normalViewPr>
  <p:slideViewPr>
    <p:cSldViewPr>
      <p:cViewPr varScale="1">
        <p:scale>
          <a:sx n="112" d="100"/>
          <a:sy n="112" d="100"/>
        </p:scale>
        <p:origin x="47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1164" y="1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20CCB7-10A0-46C1-95C9-8EE430DEED77}" type="datetimeFigureOut">
              <a:rPr lang="en-US" smtClean="0"/>
              <a:t>10/28/2021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59F799-76A0-44B0-A8ED-1932F4A4A3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5175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12091F-7269-47EE-BC9E-FADA2FB142C2}" type="datetimeFigureOut">
              <a:rPr lang="en-US" smtClean="0"/>
              <a:t>10/28/2021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21FAF0-811A-4A30-8B6C-71C7060441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4747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5BE9F-3C23-44D3-90B1-99C04E19D4AD}" type="datetime1">
              <a:rPr lang="vi-VN" smtClean="0">
                <a:solidFill>
                  <a:prstClr val="black">
                    <a:tint val="75000"/>
                  </a:prstClr>
                </a:solidFill>
              </a:rPr>
              <a:t>28/10/2021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284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601200" y="6619402"/>
            <a:ext cx="1600200" cy="224312"/>
          </a:xfrm>
        </p:spPr>
        <p:txBody>
          <a:bodyPr/>
          <a:lstStyle/>
          <a:p>
            <a:fld id="{CFA707D0-8276-45AC-AB2F-0CC0A9D05884}" type="datetime1">
              <a:rPr lang="vi-VN" smtClean="0">
                <a:solidFill>
                  <a:prstClr val="black">
                    <a:tint val="75000"/>
                  </a:prstClr>
                </a:solidFill>
              </a:rPr>
              <a:t>28/10/2021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201400" y="6619401"/>
            <a:ext cx="914400" cy="224313"/>
          </a:xfrm>
        </p:spPr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-18068" y="6567588"/>
            <a:ext cx="6324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ED504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</a:t>
            </a:r>
            <a:r>
              <a:rPr lang="en-US" sz="1400" b="1" baseline="0" dirty="0">
                <a:solidFill>
                  <a:srgbClr val="ED504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VĂN - SÁNG TẠO - PHÁT TRIỂN - BỀN VỮNG</a:t>
            </a:r>
            <a:endParaRPr lang="en-US" sz="1400" b="1" dirty="0">
              <a:solidFill>
                <a:srgbClr val="ED504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7647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F0A1C-4FDE-4AE2-B941-20687415BFB0}" type="datetime1">
              <a:rPr lang="vi-VN" smtClean="0">
                <a:solidFill>
                  <a:prstClr val="black">
                    <a:tint val="75000"/>
                  </a:prstClr>
                </a:solidFill>
              </a:rPr>
              <a:t>28/10/2021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244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97D0A-E8DC-4179-AF51-E527FD6E9D0A}" type="datetime1">
              <a:rPr lang="vi-VN" smtClean="0">
                <a:solidFill>
                  <a:prstClr val="black">
                    <a:tint val="75000"/>
                  </a:prstClr>
                </a:solidFill>
              </a:rPr>
              <a:t>28/10/2021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535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28B92-7984-43A0-80D0-A1A7F4255A64}" type="datetime1">
              <a:rPr lang="vi-VN" smtClean="0">
                <a:solidFill>
                  <a:prstClr val="black">
                    <a:tint val="75000"/>
                  </a:prstClr>
                </a:solidFill>
              </a:rPr>
              <a:t>28/10/2021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167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DFAF9-B016-4E87-BCEF-ED4E2D37155A}" type="datetime1">
              <a:rPr lang="vi-VN" smtClean="0">
                <a:solidFill>
                  <a:prstClr val="black">
                    <a:tint val="75000"/>
                  </a:prstClr>
                </a:solidFill>
              </a:rPr>
              <a:t>28/10/2021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3091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18D4F-0574-4BF6-B049-6B752D77D411}" type="datetime1">
              <a:rPr lang="vi-VN" smtClean="0">
                <a:solidFill>
                  <a:prstClr val="black">
                    <a:tint val="75000"/>
                  </a:prstClr>
                </a:solidFill>
              </a:rPr>
              <a:t>28/10/2021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767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CE2B9-9E6A-4A0B-B291-A16AF16EFD19}" type="datetime1">
              <a:rPr lang="vi-VN" smtClean="0">
                <a:solidFill>
                  <a:prstClr val="black">
                    <a:tint val="75000"/>
                  </a:prstClr>
                </a:solidFill>
              </a:rPr>
              <a:t>28/10/2021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9863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F18B7-4BC9-45DD-AEEB-98B6FD6F3A30}" type="datetime1">
              <a:rPr lang="vi-VN" smtClean="0">
                <a:solidFill>
                  <a:prstClr val="black">
                    <a:tint val="75000"/>
                  </a:prstClr>
                </a:solidFill>
              </a:rPr>
              <a:t>28/10/2021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899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2C8E3-3D78-4022-9DDC-484AB34DE49E}" type="datetime1">
              <a:rPr lang="vi-VN" smtClean="0">
                <a:solidFill>
                  <a:prstClr val="black">
                    <a:tint val="75000"/>
                  </a:prstClr>
                </a:solidFill>
              </a:rPr>
              <a:t>28/10/2021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68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49350-C0C5-4476-9261-A2F5F6B62447}" type="datetime1">
              <a:rPr lang="vi-VN" smtClean="0">
                <a:solidFill>
                  <a:prstClr val="black">
                    <a:tint val="75000"/>
                  </a:prstClr>
                </a:solidFill>
              </a:rPr>
              <a:t>28/10/2021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362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roup 210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460351046"/>
              </p:ext>
            </p:extLst>
          </p:nvPr>
        </p:nvGraphicFramePr>
        <p:xfrm>
          <a:off x="4572000" y="1524003"/>
          <a:ext cx="7213600" cy="3950735"/>
        </p:xfrm>
        <a:graphic>
          <a:graphicData uri="http://schemas.openxmlformats.org/drawingml/2006/table">
            <a:tbl>
              <a:tblPr/>
              <a:tblGrid>
                <a:gridCol w="7213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Họ</a:t>
                      </a: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và</a:t>
                      </a: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tên</a:t>
                      </a: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:</a:t>
                      </a: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43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Năm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sinh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Quê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quán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Dân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tộc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Tôn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giáo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Ngày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vào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Đoàn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Chính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trị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: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804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Chuyên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môn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" name="Round Same Side Corner Rectangle 3"/>
          <p:cNvSpPr/>
          <p:nvPr/>
        </p:nvSpPr>
        <p:spPr>
          <a:xfrm flipH="1" flipV="1">
            <a:off x="0" y="0"/>
            <a:ext cx="12192000" cy="1219200"/>
          </a:xfrm>
          <a:prstGeom prst="round2Same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20800" y="236538"/>
            <a:ext cx="108712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vi-VN" sz="2000" b="1" cap="all" dirty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/>
              </a:rPr>
              <a:t>ĐẠI HỘI ĐẠI BIỂU</a:t>
            </a:r>
            <a:r>
              <a:rPr lang="en-US" sz="2000" b="1" cap="all" dirty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en-US" sz="2000" b="1" cap="all" dirty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ĐOÀN TNCS HỒ CHÍ MINH </a:t>
            </a:r>
          </a:p>
          <a:p>
            <a:pPr algn="ctr">
              <a:defRPr/>
            </a:pPr>
            <a:r>
              <a:rPr lang="en-US" sz="2000" b="1" cap="all" dirty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TRƯỜNG CĐKT LÝ TỰ TRỌNG TP. HỒ CHÍ MINH LẦN XXIII</a:t>
            </a:r>
          </a:p>
        </p:txBody>
      </p:sp>
      <p:pic>
        <p:nvPicPr>
          <p:cNvPr id="11" name="Picture 211" descr="shabby_frame_green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317" y="1143000"/>
            <a:ext cx="4366683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 userDrawn="1"/>
        </p:nvSpPr>
        <p:spPr>
          <a:xfrm>
            <a:off x="6400800" y="1600200"/>
            <a:ext cx="528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1" name="TextBox 20"/>
          <p:cNvSpPr txBox="1"/>
          <p:nvPr userDrawn="1"/>
        </p:nvSpPr>
        <p:spPr>
          <a:xfrm>
            <a:off x="6400800" y="5791200"/>
            <a:ext cx="518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2620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flipH="1" flipV="1">
            <a:off x="0" y="-1"/>
            <a:ext cx="12192000" cy="835236"/>
          </a:xfrm>
          <a:prstGeom prst="round2SameRect">
            <a:avLst/>
          </a:prstGeom>
          <a:solidFill>
            <a:schemeClr val="accent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17600" y="2"/>
            <a:ext cx="10871200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algn="ctr" defTabSz="914377" rtl="0" eaLnBrk="1" latinLnBrk="0" hangingPunct="1">
              <a:defRPr/>
            </a:pPr>
            <a:r>
              <a:rPr lang="en-US" sz="2400" b="1" kern="1200" spc="51">
                <a:ln w="1143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  <a:ea typeface="+mn-ea"/>
                <a:cs typeface="+mn-cs"/>
              </a:rPr>
              <a:t>HỘI NGHỊ ĐẠI BIỂU CÁN BỘ - CÔNG CHỨC – VIÊN CHỨC NĂM HỌC 2017 - 2018</a:t>
            </a:r>
            <a:endParaRPr lang="en-US" sz="2400" b="1" kern="1200" spc="51" dirty="0">
              <a:ln w="1143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American Sans" pitchFamily="18" charset="0"/>
              <a:ea typeface="+mn-ea"/>
              <a:cs typeface="+mn-cs"/>
            </a:endParaRP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203200" y="914400"/>
            <a:ext cx="11785600" cy="381000"/>
          </a:xfrm>
        </p:spPr>
        <p:txBody>
          <a:bodyPr/>
          <a:lstStyle>
            <a:lvl1pPr marL="342891" marR="0" indent="-342891" algn="ctr" defTabSz="914377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 lang="en-US" sz="2200" b="1" kern="1200" cap="none" spc="0" baseline="0" dirty="0" smtClean="0">
                <a:ln w="11430"/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marL="342891" marR="0" lvl="0" indent="-342891" algn="l" defTabSz="914377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lang="en-US" sz="2400" b="1" dirty="0">
              <a:solidFill>
                <a:srgbClr val="FFFF00"/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203200" y="1371600"/>
            <a:ext cx="11785600" cy="5105400"/>
          </a:xfrm>
        </p:spPr>
        <p:txBody>
          <a:bodyPr/>
          <a:lstStyle>
            <a:lvl1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1pPr>
            <a:lvl2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2pPr>
            <a:lvl3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3pPr>
            <a:lvl4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4pPr>
            <a:lvl5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Round Single Corner Rectangle 9"/>
          <p:cNvSpPr/>
          <p:nvPr userDrawn="1"/>
        </p:nvSpPr>
        <p:spPr>
          <a:xfrm>
            <a:off x="0" y="6553200"/>
            <a:ext cx="8331200" cy="304800"/>
          </a:xfrm>
          <a:prstGeom prst="round1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marL="0" algn="ctr" defTabSz="914377" rtl="0" eaLnBrk="1" latinLnBrk="0" hangingPunct="1">
              <a:defRPr/>
            </a:pPr>
            <a:r>
              <a:rPr lang="en-US" sz="16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American Sans" pitchFamily="18" charset="0"/>
                <a:ea typeface="+mn-ea"/>
                <a:cs typeface="+mn-cs"/>
              </a:rPr>
              <a:t>TRI THỨC – SÁNG TẠO – PHÁT TRIỂN – BỀN VỮNG</a:t>
            </a:r>
            <a:endParaRPr lang="en-US" sz="1600" b="0" kern="1200" spc="51" dirty="0">
              <a:ln w="11430">
                <a:noFill/>
              </a:ln>
              <a:solidFill>
                <a:schemeClr val="bg1"/>
              </a:solidFill>
              <a:effectLst/>
              <a:latin typeface="UTM American Sans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6992065"/>
      </p:ext>
    </p:extLst>
  </p:cSld>
  <p:clrMapOvr>
    <a:masterClrMapping/>
  </p:clrMapOvr>
  <p:transition>
    <p:cut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203200" y="914400"/>
            <a:ext cx="11785600" cy="381000"/>
          </a:xfrm>
        </p:spPr>
        <p:txBody>
          <a:bodyPr/>
          <a:lstStyle>
            <a:lvl1pPr marL="342891" marR="0" indent="-342891" algn="ctr" defTabSz="914377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 lang="en-US" sz="2200" b="1" kern="1200" cap="none" spc="0" baseline="0" dirty="0" smtClean="0">
                <a:ln w="11430"/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marL="342891" marR="0" lvl="0" indent="-342891" algn="l" defTabSz="914377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en-US" sz="2400" b="1">
                <a:solidFill>
                  <a:srgbClr val="FFFF00"/>
                </a:solidFill>
              </a:rPr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203200" y="1371600"/>
            <a:ext cx="11785600" cy="5105400"/>
          </a:xfrm>
        </p:spPr>
        <p:txBody>
          <a:bodyPr/>
          <a:lstStyle>
            <a:lvl1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1pPr>
            <a:lvl2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2pPr>
            <a:lvl3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3pPr>
            <a:lvl4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4pPr>
            <a:lvl5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Rectangle 1"/>
          <p:cNvSpPr/>
          <p:nvPr userDrawn="1"/>
        </p:nvSpPr>
        <p:spPr>
          <a:xfrm>
            <a:off x="355602" y="6215391"/>
            <a:ext cx="114807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algn="ctr" defTabSz="914377" rtl="0" eaLnBrk="1" latinLnBrk="0" hangingPunct="1">
              <a:defRPr/>
            </a:pP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NHÂN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 VĂN -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SÁNG TẠO 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-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PHÁT TRIỂN -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BỀN VỮNG</a:t>
            </a:r>
            <a:endParaRPr lang="en-US" sz="2000" b="0" kern="1200" spc="51" dirty="0">
              <a:ln w="11430">
                <a:noFill/>
              </a:ln>
              <a:solidFill>
                <a:schemeClr val="bg1"/>
              </a:solidFill>
              <a:effectLst/>
              <a:latin typeface="UTM Futura Extra" panose="020406030505060202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8753029"/>
      </p:ext>
    </p:extLst>
  </p:cSld>
  <p:clrMapOvr>
    <a:masterClrMapping/>
  </p:clrMapOvr>
  <p:transition advClick="0">
    <p:cut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203200" y="914400"/>
            <a:ext cx="11785600" cy="381000"/>
          </a:xfrm>
        </p:spPr>
        <p:txBody>
          <a:bodyPr/>
          <a:lstStyle>
            <a:lvl1pPr marL="342891" marR="0" indent="-342891" algn="ctr" defTabSz="914377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 lang="en-US" sz="2200" b="1" kern="1200" cap="none" spc="0" baseline="0" dirty="0" smtClean="0">
                <a:ln w="11430"/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marL="342891" marR="0" lvl="0" indent="-342891" algn="l" defTabSz="914377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en-US" sz="2400" b="1">
                <a:solidFill>
                  <a:srgbClr val="FFFF00"/>
                </a:solidFill>
              </a:rPr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203200" y="1371600"/>
            <a:ext cx="11785600" cy="5105400"/>
          </a:xfrm>
        </p:spPr>
        <p:txBody>
          <a:bodyPr/>
          <a:lstStyle>
            <a:lvl1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1pPr>
            <a:lvl2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2pPr>
            <a:lvl3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3pPr>
            <a:lvl4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4pPr>
            <a:lvl5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Rectangle 1"/>
          <p:cNvSpPr/>
          <p:nvPr userDrawn="1"/>
        </p:nvSpPr>
        <p:spPr>
          <a:xfrm>
            <a:off x="355602" y="6215391"/>
            <a:ext cx="114807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algn="ctr" defTabSz="914377" rtl="0" eaLnBrk="1" latinLnBrk="0" hangingPunct="1">
              <a:defRPr/>
            </a:pP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NHÂN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 VĂN -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SÁNG TẠO 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-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PHÁT TRIỂN -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BỀN VỮNG</a:t>
            </a:r>
            <a:endParaRPr lang="en-US" sz="2000" b="0" kern="1200" spc="51" dirty="0">
              <a:ln w="11430">
                <a:noFill/>
              </a:ln>
              <a:solidFill>
                <a:schemeClr val="bg1"/>
              </a:solidFill>
              <a:effectLst/>
              <a:latin typeface="UTM Futura Extra" panose="02040603050506020204" pitchFamily="18" charset="0"/>
              <a:ea typeface="+mn-ea"/>
              <a:cs typeface="+mn-cs"/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CB4928B-D69C-4EF6-A9ED-60C0DB473C9E}"/>
              </a:ext>
            </a:extLst>
          </p:cNvPr>
          <p:cNvSpPr/>
          <p:nvPr userDrawn="1"/>
        </p:nvSpPr>
        <p:spPr>
          <a:xfrm>
            <a:off x="0" y="3"/>
            <a:ext cx="12192000" cy="59084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sz="1800" b="1" dirty="0"/>
          </a:p>
        </p:txBody>
      </p:sp>
    </p:spTree>
    <p:extLst>
      <p:ext uri="{BB962C8B-B14F-4D97-AF65-F5344CB8AC3E}">
        <p14:creationId xmlns:p14="http://schemas.microsoft.com/office/powerpoint/2010/main" val="2181341727"/>
      </p:ext>
    </p:extLst>
  </p:cSld>
  <p:clrMapOvr>
    <a:masterClrMapping/>
  </p:clrMapOvr>
  <p:transition advClick="0">
    <p:cu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89CBB7-7029-4B9F-859C-19940FAECC93}" type="datetime1">
              <a:rPr lang="vi-VN" smtClean="0">
                <a:solidFill>
                  <a:prstClr val="black">
                    <a:tint val="75000"/>
                  </a:prstClr>
                </a:solidFill>
              </a:rPr>
              <a:t>28/10/2021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010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7" r:id="rId1"/>
    <p:sldLayoutId id="2147483968" r:id="rId2"/>
    <p:sldLayoutId id="2147483969" r:id="rId3"/>
    <p:sldLayoutId id="2147483970" r:id="rId4"/>
    <p:sldLayoutId id="2147483971" r:id="rId5"/>
    <p:sldLayoutId id="2147483972" r:id="rId6"/>
    <p:sldLayoutId id="2147483973" r:id="rId7"/>
    <p:sldLayoutId id="2147483974" r:id="rId8"/>
    <p:sldLayoutId id="2147483975" r:id="rId9"/>
    <p:sldLayoutId id="2147483976" r:id="rId10"/>
    <p:sldLayoutId id="2147483977" r:id="rId11"/>
    <p:sldLayoutId id="2147483677" r:id="rId12"/>
    <p:sldLayoutId id="2147483678" r:id="rId13"/>
    <p:sldLayoutId id="2147483978" r:id="rId14"/>
    <p:sldLayoutId id="2147483979" r:id="rId15"/>
  </p:sldLayoutIdLst>
  <p:transition>
    <p:cut/>
  </p:transition>
  <p:hf hdr="0" ftr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4">
            <a:extLst>
              <a:ext uri="{FF2B5EF4-FFF2-40B4-BE49-F238E27FC236}">
                <a16:creationId xmlns:a16="http://schemas.microsoft.com/office/drawing/2014/main" id="{16B9C3EC-0120-42D8-835D-F417D932BC2E}"/>
              </a:ext>
            </a:extLst>
          </p:cNvPr>
          <p:cNvSpPr txBox="1">
            <a:spLocks/>
          </p:cNvSpPr>
          <p:nvPr/>
        </p:nvSpPr>
        <p:spPr bwMode="gray">
          <a:xfrm>
            <a:off x="1519428" y="152400"/>
            <a:ext cx="9148572" cy="842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 algn="ctr">
              <a:lnSpc>
                <a:spcPct val="90000"/>
              </a:lnSpc>
            </a:pP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LỊCH SỬ PHÁT TRIỂN TRƯỜNG</a:t>
            </a:r>
          </a:p>
        </p:txBody>
      </p:sp>
      <p:sp>
        <p:nvSpPr>
          <p:cNvPr id="2" name="Right Arrow 1"/>
          <p:cNvSpPr/>
          <p:nvPr/>
        </p:nvSpPr>
        <p:spPr>
          <a:xfrm>
            <a:off x="0" y="3048000"/>
            <a:ext cx="12039600" cy="1371600"/>
          </a:xfrm>
          <a:prstGeom prst="rightArrow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/>
          <p:nvPr/>
        </p:nvGrpSpPr>
        <p:grpSpPr>
          <a:xfrm>
            <a:off x="2478790" y="3645588"/>
            <a:ext cx="1947110" cy="2192536"/>
            <a:chOff x="1767489" y="3646999"/>
            <a:chExt cx="1947110" cy="2192536"/>
          </a:xfrm>
        </p:grpSpPr>
        <p:grpSp>
          <p:nvGrpSpPr>
            <p:cNvPr id="32" name="Group 31"/>
            <p:cNvGrpSpPr/>
            <p:nvPr/>
          </p:nvGrpSpPr>
          <p:grpSpPr>
            <a:xfrm>
              <a:off x="1767489" y="3646999"/>
              <a:ext cx="118872" cy="2192536"/>
              <a:chOff x="246818" y="3370064"/>
              <a:chExt cx="118872" cy="2192536"/>
            </a:xfrm>
            <a:solidFill>
              <a:srgbClr val="FAB54C"/>
            </a:solidFill>
          </p:grpSpPr>
          <p:cxnSp>
            <p:nvCxnSpPr>
              <p:cNvPr id="33" name="Straight Connector 32"/>
              <p:cNvCxnSpPr/>
              <p:nvPr/>
            </p:nvCxnSpPr>
            <p:spPr>
              <a:xfrm>
                <a:off x="306254" y="3461572"/>
                <a:ext cx="0" cy="2101028"/>
              </a:xfrm>
              <a:prstGeom prst="line">
                <a:avLst/>
              </a:prstGeom>
              <a:grpFill/>
              <a:ln w="57150">
                <a:solidFill>
                  <a:srgbClr val="F04E43"/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" name="Oval 33"/>
              <p:cNvSpPr>
                <a:spLocks/>
              </p:cNvSpPr>
              <p:nvPr/>
            </p:nvSpPr>
            <p:spPr>
              <a:xfrm>
                <a:off x="246818" y="3370064"/>
                <a:ext cx="118872" cy="118872"/>
              </a:xfrm>
              <a:prstGeom prst="ellipse">
                <a:avLst/>
              </a:prstGeom>
              <a:grpFill/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34290" rIns="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/>
              </a:p>
            </p:txBody>
          </p:sp>
        </p:grpSp>
        <p:sp>
          <p:nvSpPr>
            <p:cNvPr id="42" name="Text Placeholder 23"/>
            <p:cNvSpPr txBox="1">
              <a:spLocks/>
            </p:cNvSpPr>
            <p:nvPr/>
          </p:nvSpPr>
          <p:spPr>
            <a:xfrm>
              <a:off x="1873568" y="4227551"/>
              <a:ext cx="1414179" cy="274637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594" indent="-228594" algn="l" defTabSz="914377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783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2971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160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349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537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726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8914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103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685800">
                <a:buNone/>
              </a:pPr>
              <a:r>
                <a:rPr lang="en-US" sz="2000" b="1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5/1975</a:t>
              </a:r>
              <a:endPara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7" name="Text Box 18">
              <a:extLst>
                <a:ext uri="{FF2B5EF4-FFF2-40B4-BE49-F238E27FC236}">
                  <a16:creationId xmlns:a16="http://schemas.microsoft.com/office/drawing/2014/main" id="{B50678A3-295A-4801-BC8B-BC52020D1E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73568" y="4520579"/>
              <a:ext cx="1841031" cy="623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72" tIns="34286" rIns="68572" bIns="34286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defTabSz="685800"/>
              <a:r>
                <a:rPr lang="en-US" b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Trường Văn hóa Lý Tự Trọng </a:t>
              </a:r>
              <a:endPara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17501" y="1494373"/>
            <a:ext cx="3207499" cy="2292675"/>
            <a:chOff x="2642883" y="1422947"/>
            <a:chExt cx="3207499" cy="2292675"/>
          </a:xfrm>
        </p:grpSpPr>
        <p:grpSp>
          <p:nvGrpSpPr>
            <p:cNvPr id="29" name="Group 28"/>
            <p:cNvGrpSpPr/>
            <p:nvPr/>
          </p:nvGrpSpPr>
          <p:grpSpPr>
            <a:xfrm>
              <a:off x="2642883" y="1440223"/>
              <a:ext cx="118872" cy="2275399"/>
              <a:chOff x="8969788" y="1154101"/>
              <a:chExt cx="118872" cy="2275399"/>
            </a:xfrm>
            <a:solidFill>
              <a:srgbClr val="FAB54C"/>
            </a:solidFill>
          </p:grpSpPr>
          <p:cxnSp>
            <p:nvCxnSpPr>
              <p:cNvPr id="30" name="Straight Connector 29"/>
              <p:cNvCxnSpPr/>
              <p:nvPr/>
            </p:nvCxnSpPr>
            <p:spPr>
              <a:xfrm flipV="1">
                <a:off x="9029224" y="1154101"/>
                <a:ext cx="0" cy="2152472"/>
              </a:xfrm>
              <a:prstGeom prst="line">
                <a:avLst/>
              </a:prstGeom>
              <a:grpFill/>
              <a:ln w="57150">
                <a:solidFill>
                  <a:srgbClr val="EF4E44"/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1" name="Oval 30"/>
              <p:cNvSpPr>
                <a:spLocks/>
              </p:cNvSpPr>
              <p:nvPr/>
            </p:nvSpPr>
            <p:spPr>
              <a:xfrm>
                <a:off x="8969788" y="3310628"/>
                <a:ext cx="118872" cy="118872"/>
              </a:xfrm>
              <a:prstGeom prst="ellipse">
                <a:avLst/>
              </a:prstGeom>
              <a:grpFill/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34290" rIns="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/>
              </a:p>
            </p:txBody>
          </p:sp>
        </p:grpSp>
        <p:sp>
          <p:nvSpPr>
            <p:cNvPr id="41" name="Text Placeholder 23"/>
            <p:cNvSpPr txBox="1">
              <a:spLocks/>
            </p:cNvSpPr>
            <p:nvPr/>
          </p:nvSpPr>
          <p:spPr>
            <a:xfrm>
              <a:off x="2843584" y="1422947"/>
              <a:ext cx="1414179" cy="274637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defPPr>
                <a:defRPr lang="en-US"/>
              </a:defPPr>
              <a:lvl1pPr indent="0" defTabSz="6858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 marL="685783" indent="-228594" defTabSz="914377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/>
              </a:lvl2pPr>
              <a:lvl3pPr marL="1142971" indent="-228594" defTabSz="914377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/>
              </a:lvl3pPr>
              <a:lvl4pPr marL="1600160" indent="-228594" defTabSz="914377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4pPr>
              <a:lvl5pPr marL="2057349" indent="-228594" defTabSz="914377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5pPr>
              <a:lvl6pPr marL="2514537" indent="-228594" defTabSz="914377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6pPr>
              <a:lvl7pPr marL="2971726" indent="-228594" defTabSz="914377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7pPr>
              <a:lvl8pPr marL="3428914" indent="-228594" defTabSz="914377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8pPr>
              <a:lvl9pPr marL="3886103" indent="-228594" defTabSz="914377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9pPr>
            </a:lstStyle>
            <a:p>
              <a:r>
                <a:rPr lang="en-US"/>
                <a:t>02/1986</a:t>
              </a:r>
              <a:endParaRPr lang="en-US" dirty="0"/>
            </a:p>
          </p:txBody>
        </p:sp>
        <p:sp>
          <p:nvSpPr>
            <p:cNvPr id="48" name="Text Box 18">
              <a:extLst>
                <a:ext uri="{FF2B5EF4-FFF2-40B4-BE49-F238E27FC236}">
                  <a16:creationId xmlns:a16="http://schemas.microsoft.com/office/drawing/2014/main" id="{9CA59A72-6676-49C3-B140-30B0FD59F9B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95283" y="1749472"/>
              <a:ext cx="3055099" cy="623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72" tIns="34286" rIns="68572" bIns="34286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defTabSz="685800"/>
              <a:r>
                <a:rPr lang="en-US" b="1" dirty="0" err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Trường</a:t>
              </a:r>
              <a:r>
                <a:rPr lang="en-US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Dạy</a:t>
              </a:r>
              <a:r>
                <a:rPr lang="en-US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err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nghề</a:t>
              </a:r>
              <a:r>
                <a:rPr lang="en-US" b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endParaRPr lang="en-US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defTabSz="685800"/>
              <a:r>
                <a:rPr lang="en-US" b="1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Trung </a:t>
              </a:r>
              <a:r>
                <a:rPr lang="en-US" b="1" err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Học</a:t>
              </a:r>
              <a:r>
                <a:rPr lang="en-US" b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Lý </a:t>
              </a:r>
              <a:r>
                <a:rPr lang="en-US" b="1" dirty="0" err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Tự</a:t>
              </a:r>
              <a:r>
                <a:rPr lang="en-US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Trọng</a:t>
              </a:r>
              <a:endPara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5131282" y="3645588"/>
            <a:ext cx="4012452" cy="2192536"/>
            <a:chOff x="5355150" y="3681311"/>
            <a:chExt cx="4012452" cy="2192536"/>
          </a:xfrm>
        </p:grpSpPr>
        <p:grpSp>
          <p:nvGrpSpPr>
            <p:cNvPr id="35" name="Group 34"/>
            <p:cNvGrpSpPr/>
            <p:nvPr/>
          </p:nvGrpSpPr>
          <p:grpSpPr>
            <a:xfrm>
              <a:off x="5355150" y="3681311"/>
              <a:ext cx="118872" cy="2192536"/>
              <a:chOff x="246818" y="3370064"/>
              <a:chExt cx="118872" cy="2192536"/>
            </a:xfrm>
            <a:solidFill>
              <a:srgbClr val="FAB54C"/>
            </a:solidFill>
          </p:grpSpPr>
          <p:cxnSp>
            <p:nvCxnSpPr>
              <p:cNvPr id="36" name="Straight Connector 35"/>
              <p:cNvCxnSpPr/>
              <p:nvPr/>
            </p:nvCxnSpPr>
            <p:spPr>
              <a:xfrm>
                <a:off x="306254" y="3461572"/>
                <a:ext cx="0" cy="2101028"/>
              </a:xfrm>
              <a:prstGeom prst="line">
                <a:avLst/>
              </a:prstGeom>
              <a:grpFill/>
              <a:ln w="57150">
                <a:solidFill>
                  <a:srgbClr val="F04E43"/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" name="Oval 36"/>
              <p:cNvSpPr>
                <a:spLocks/>
              </p:cNvSpPr>
              <p:nvPr/>
            </p:nvSpPr>
            <p:spPr>
              <a:xfrm>
                <a:off x="246818" y="3370064"/>
                <a:ext cx="118872" cy="118872"/>
              </a:xfrm>
              <a:prstGeom prst="ellipse">
                <a:avLst/>
              </a:prstGeom>
              <a:grpFill/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34290" rIns="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/>
              </a:p>
            </p:txBody>
          </p:sp>
        </p:grpSp>
        <p:sp>
          <p:nvSpPr>
            <p:cNvPr id="44" name="Text Placeholder 23"/>
            <p:cNvSpPr txBox="1">
              <a:spLocks/>
            </p:cNvSpPr>
            <p:nvPr/>
          </p:nvSpPr>
          <p:spPr>
            <a:xfrm>
              <a:off x="5414586" y="4225802"/>
              <a:ext cx="1414179" cy="274637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594" indent="-228594" algn="l" defTabSz="914377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783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2971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160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349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537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726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8914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103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685800">
                <a:buNone/>
              </a:pPr>
              <a:r>
                <a:rPr lang="en-US" sz="20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03/1995</a:t>
              </a:r>
              <a:endPara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" name="Text Box 18">
              <a:extLst>
                <a:ext uri="{FF2B5EF4-FFF2-40B4-BE49-F238E27FC236}">
                  <a16:creationId xmlns:a16="http://schemas.microsoft.com/office/drawing/2014/main" id="{968A2267-57FA-4A51-A87D-C22B231917D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14586" y="4525615"/>
              <a:ext cx="3953016" cy="623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72" tIns="34286" rIns="68572" bIns="34286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defTabSz="685800"/>
              <a:r>
                <a:rPr lang="vi-VN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Trường Trung Học Nghề</a:t>
              </a:r>
              <a:r>
                <a:rPr lang="en-US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</a:p>
            <a:p>
              <a:pPr defTabSz="685800"/>
              <a:r>
                <a:rPr lang="vi-VN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Lý Tự Trọng</a:t>
              </a:r>
              <a:endPara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560133" y="1478127"/>
            <a:ext cx="3072113" cy="2291645"/>
            <a:chOff x="5520375" y="1441037"/>
            <a:chExt cx="3072113" cy="2291645"/>
          </a:xfrm>
        </p:grpSpPr>
        <p:grpSp>
          <p:nvGrpSpPr>
            <p:cNvPr id="26" name="Group 25"/>
            <p:cNvGrpSpPr/>
            <p:nvPr/>
          </p:nvGrpSpPr>
          <p:grpSpPr>
            <a:xfrm>
              <a:off x="5520375" y="1457283"/>
              <a:ext cx="118872" cy="2275399"/>
              <a:chOff x="8969788" y="1154101"/>
              <a:chExt cx="118872" cy="2275399"/>
            </a:xfrm>
            <a:solidFill>
              <a:srgbClr val="FAB54C"/>
            </a:solidFill>
          </p:grpSpPr>
          <p:cxnSp>
            <p:nvCxnSpPr>
              <p:cNvPr id="27" name="Straight Connector 26"/>
              <p:cNvCxnSpPr/>
              <p:nvPr/>
            </p:nvCxnSpPr>
            <p:spPr>
              <a:xfrm flipV="1">
                <a:off x="9029224" y="1154101"/>
                <a:ext cx="0" cy="2152472"/>
              </a:xfrm>
              <a:prstGeom prst="line">
                <a:avLst/>
              </a:prstGeom>
              <a:grpFill/>
              <a:ln w="57150">
                <a:solidFill>
                  <a:srgbClr val="EF4E44"/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" name="Oval 27"/>
              <p:cNvSpPr>
                <a:spLocks/>
              </p:cNvSpPr>
              <p:nvPr/>
            </p:nvSpPr>
            <p:spPr>
              <a:xfrm>
                <a:off x="8969788" y="3310628"/>
                <a:ext cx="118872" cy="118872"/>
              </a:xfrm>
              <a:prstGeom prst="ellipse">
                <a:avLst/>
              </a:prstGeom>
              <a:grpFill/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34290" rIns="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/>
              </a:p>
            </p:txBody>
          </p:sp>
        </p:grpSp>
        <p:sp>
          <p:nvSpPr>
            <p:cNvPr id="43" name="Text Placeholder 23"/>
            <p:cNvSpPr txBox="1">
              <a:spLocks/>
            </p:cNvSpPr>
            <p:nvPr/>
          </p:nvSpPr>
          <p:spPr>
            <a:xfrm>
              <a:off x="5739039" y="1441037"/>
              <a:ext cx="1280182" cy="274637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594" indent="-228594" algn="l" defTabSz="914377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783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2971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160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349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537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726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8914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103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685800">
                <a:buNone/>
              </a:pPr>
              <a:r>
                <a:rPr lang="en-US" sz="20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03/1999</a:t>
              </a:r>
              <a:endPara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0" name="Text Box 18">
              <a:extLst>
                <a:ext uri="{FF2B5EF4-FFF2-40B4-BE49-F238E27FC236}">
                  <a16:creationId xmlns:a16="http://schemas.microsoft.com/office/drawing/2014/main" id="{46BAE960-36C0-4676-9AD6-A417F13D82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72776" y="1796224"/>
              <a:ext cx="2919712" cy="623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72" tIns="34286" rIns="68572" bIns="34286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defTabSz="685800"/>
              <a:r>
                <a:rPr lang="vi-VN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Trường Trung </a:t>
              </a:r>
              <a:r>
                <a:rPr lang="vi-VN" b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Học </a:t>
              </a:r>
              <a:endParaRPr lang="en-US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defTabSz="685800"/>
              <a:r>
                <a:rPr lang="en-US" b="1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Kỹ thuật  </a:t>
              </a:r>
              <a:r>
                <a:rPr lang="vi-VN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Lý Tự Trọng</a:t>
              </a:r>
              <a:endPara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454145" y="3682199"/>
            <a:ext cx="3352800" cy="2192536"/>
            <a:chOff x="7626319" y="3646999"/>
            <a:chExt cx="3352800" cy="2192536"/>
          </a:xfrm>
        </p:grpSpPr>
        <p:grpSp>
          <p:nvGrpSpPr>
            <p:cNvPr id="38" name="Group 37"/>
            <p:cNvGrpSpPr/>
            <p:nvPr/>
          </p:nvGrpSpPr>
          <p:grpSpPr>
            <a:xfrm>
              <a:off x="7626319" y="3646999"/>
              <a:ext cx="118872" cy="2192536"/>
              <a:chOff x="246818" y="3370064"/>
              <a:chExt cx="118872" cy="2192536"/>
            </a:xfrm>
            <a:solidFill>
              <a:srgbClr val="FAB54C"/>
            </a:solidFill>
          </p:grpSpPr>
          <p:cxnSp>
            <p:nvCxnSpPr>
              <p:cNvPr id="39" name="Straight Connector 38"/>
              <p:cNvCxnSpPr/>
              <p:nvPr/>
            </p:nvCxnSpPr>
            <p:spPr>
              <a:xfrm>
                <a:off x="306254" y="3461572"/>
                <a:ext cx="0" cy="2101028"/>
              </a:xfrm>
              <a:prstGeom prst="line">
                <a:avLst/>
              </a:prstGeom>
              <a:grpFill/>
              <a:ln w="57150">
                <a:solidFill>
                  <a:srgbClr val="F04E43"/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0" name="Oval 39"/>
              <p:cNvSpPr>
                <a:spLocks/>
              </p:cNvSpPr>
              <p:nvPr/>
            </p:nvSpPr>
            <p:spPr>
              <a:xfrm>
                <a:off x="246818" y="3370064"/>
                <a:ext cx="118872" cy="118872"/>
              </a:xfrm>
              <a:prstGeom prst="ellipse">
                <a:avLst/>
              </a:prstGeom>
              <a:grpFill/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34290" rIns="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/>
              </a:p>
            </p:txBody>
          </p:sp>
        </p:grpSp>
        <p:sp>
          <p:nvSpPr>
            <p:cNvPr id="46" name="Text Placeholder 23"/>
            <p:cNvSpPr txBox="1">
              <a:spLocks/>
            </p:cNvSpPr>
            <p:nvPr/>
          </p:nvSpPr>
          <p:spPr>
            <a:xfrm>
              <a:off x="7833502" y="4165841"/>
              <a:ext cx="1414179" cy="274637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594" indent="-228594" algn="l" defTabSz="914377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783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2971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160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349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537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726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8914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103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685800">
                <a:buNone/>
              </a:pPr>
              <a:r>
                <a:rPr lang="en-US" sz="20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02/2005</a:t>
              </a:r>
              <a:endPara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1" name="Text Box 18">
              <a:extLst>
                <a:ext uri="{FF2B5EF4-FFF2-40B4-BE49-F238E27FC236}">
                  <a16:creationId xmlns:a16="http://schemas.microsoft.com/office/drawing/2014/main" id="{6F28BBE8-0BB2-418C-BB30-7631A67EAB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778719" y="4480794"/>
              <a:ext cx="3200400" cy="623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72" tIns="34286" rIns="68572" bIns="34286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defTabSz="685800"/>
              <a:r>
                <a:rPr lang="vi-VN" b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Trường </a:t>
              </a:r>
              <a:r>
                <a:rPr lang="en-US" b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Cao đẳng</a:t>
              </a:r>
              <a:r>
                <a:rPr lang="vi-VN" b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Kỹ thuật</a:t>
              </a:r>
            </a:p>
            <a:p>
              <a:pPr defTabSz="685800"/>
              <a:r>
                <a:rPr lang="vi-VN" b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Lý Tự Trọng</a:t>
              </a:r>
              <a:r>
                <a:rPr lang="en-US" b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 TP.HCM</a:t>
              </a:r>
              <a:endPara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479846" y="1481075"/>
            <a:ext cx="2572359" cy="2291645"/>
            <a:chOff x="9010041" y="1448448"/>
            <a:chExt cx="2572359" cy="2291645"/>
          </a:xfrm>
        </p:grpSpPr>
        <p:grpSp>
          <p:nvGrpSpPr>
            <p:cNvPr id="23" name="Group 22"/>
            <p:cNvGrpSpPr/>
            <p:nvPr/>
          </p:nvGrpSpPr>
          <p:grpSpPr>
            <a:xfrm>
              <a:off x="9010041" y="1464694"/>
              <a:ext cx="118872" cy="2275399"/>
              <a:chOff x="8969788" y="1154101"/>
              <a:chExt cx="118872" cy="2275399"/>
            </a:xfrm>
            <a:solidFill>
              <a:srgbClr val="FAB54C"/>
            </a:solidFill>
          </p:grpSpPr>
          <p:cxnSp>
            <p:nvCxnSpPr>
              <p:cNvPr id="24" name="Straight Connector 23"/>
              <p:cNvCxnSpPr/>
              <p:nvPr/>
            </p:nvCxnSpPr>
            <p:spPr>
              <a:xfrm flipV="1">
                <a:off x="9029224" y="1154101"/>
                <a:ext cx="0" cy="2152472"/>
              </a:xfrm>
              <a:prstGeom prst="line">
                <a:avLst/>
              </a:prstGeom>
              <a:grpFill/>
              <a:ln w="57150">
                <a:solidFill>
                  <a:srgbClr val="EF4E44"/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Oval 24"/>
              <p:cNvSpPr>
                <a:spLocks/>
              </p:cNvSpPr>
              <p:nvPr/>
            </p:nvSpPr>
            <p:spPr>
              <a:xfrm>
                <a:off x="8969788" y="3310628"/>
                <a:ext cx="118872" cy="118872"/>
              </a:xfrm>
              <a:prstGeom prst="ellipse">
                <a:avLst/>
              </a:prstGeom>
              <a:grpFill/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34290" rIns="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/>
              </a:p>
            </p:txBody>
          </p:sp>
        </p:grpSp>
        <p:sp>
          <p:nvSpPr>
            <p:cNvPr id="45" name="Text Placeholder 23"/>
            <p:cNvSpPr txBox="1">
              <a:spLocks/>
            </p:cNvSpPr>
            <p:nvPr/>
          </p:nvSpPr>
          <p:spPr>
            <a:xfrm>
              <a:off x="9227432" y="1448448"/>
              <a:ext cx="1414179" cy="274637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594" indent="-228594" algn="l" defTabSz="914377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783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2971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160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349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537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726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8914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103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685800">
                <a:buNone/>
              </a:pPr>
              <a:r>
                <a:rPr lang="en-US" sz="20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07/2017</a:t>
              </a:r>
              <a:endPara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2" name="Text Box 18">
              <a:extLst>
                <a:ext uri="{FF2B5EF4-FFF2-40B4-BE49-F238E27FC236}">
                  <a16:creationId xmlns:a16="http://schemas.microsoft.com/office/drawing/2014/main" id="{5A3E7C2C-1B3D-4250-9256-B3916739002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162441" y="1769334"/>
              <a:ext cx="2419959" cy="623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72" tIns="34286" rIns="68572" bIns="34286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defTabSz="685800"/>
              <a:r>
                <a:rPr lang="vi-VN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Trường </a:t>
              </a:r>
              <a:r>
                <a:rPr lang="en-US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Cao </a:t>
              </a:r>
              <a:r>
                <a:rPr lang="en-US" b="1" dirty="0" err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đẳng</a:t>
              </a:r>
              <a:endPara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defTabSz="685800"/>
              <a:r>
                <a:rPr lang="vi-VN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Lý Tự Trọng</a:t>
              </a:r>
              <a:r>
                <a:rPr lang="en-US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 TP.HCM</a:t>
              </a:r>
            </a:p>
          </p:txBody>
        </p:sp>
      </p:grp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9B23D-A61A-4621-8ABB-98A20B32DE1B}" type="datetime1">
              <a:rPr lang="vi-VN" smtClean="0">
                <a:solidFill>
                  <a:prstClr val="black">
                    <a:tint val="75000"/>
                  </a:prstClr>
                </a:solidFill>
              </a:rPr>
              <a:t>28/10/2021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835557" y="1520029"/>
            <a:ext cx="2900816" cy="2275399"/>
            <a:chOff x="1523666" y="1447198"/>
            <a:chExt cx="2662641" cy="2275399"/>
          </a:xfrm>
        </p:grpSpPr>
        <p:grpSp>
          <p:nvGrpSpPr>
            <p:cNvPr id="53" name="Group 52"/>
            <p:cNvGrpSpPr/>
            <p:nvPr/>
          </p:nvGrpSpPr>
          <p:grpSpPr>
            <a:xfrm>
              <a:off x="1523666" y="1447198"/>
              <a:ext cx="118872" cy="2275399"/>
              <a:chOff x="8969788" y="1154101"/>
              <a:chExt cx="118872" cy="2275399"/>
            </a:xfrm>
            <a:solidFill>
              <a:srgbClr val="FAB54C"/>
            </a:solidFill>
          </p:grpSpPr>
          <p:cxnSp>
            <p:nvCxnSpPr>
              <p:cNvPr id="54" name="Straight Connector 53"/>
              <p:cNvCxnSpPr/>
              <p:nvPr/>
            </p:nvCxnSpPr>
            <p:spPr>
              <a:xfrm flipV="1">
                <a:off x="9029224" y="1154101"/>
                <a:ext cx="0" cy="2152472"/>
              </a:xfrm>
              <a:prstGeom prst="line">
                <a:avLst/>
              </a:prstGeom>
              <a:grpFill/>
              <a:ln w="57150">
                <a:solidFill>
                  <a:srgbClr val="EF4E44"/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5" name="Oval 54"/>
              <p:cNvSpPr>
                <a:spLocks/>
              </p:cNvSpPr>
              <p:nvPr/>
            </p:nvSpPr>
            <p:spPr>
              <a:xfrm>
                <a:off x="8969788" y="3310628"/>
                <a:ext cx="118872" cy="118872"/>
              </a:xfrm>
              <a:prstGeom prst="ellipse">
                <a:avLst/>
              </a:prstGeom>
              <a:grpFill/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34290" rIns="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/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1676066" y="1526878"/>
              <a:ext cx="2510241" cy="1129807"/>
              <a:chOff x="572372" y="1518351"/>
              <a:chExt cx="2510241" cy="1129807"/>
            </a:xfrm>
          </p:grpSpPr>
          <p:sp>
            <p:nvSpPr>
              <p:cNvPr id="56" name="Text Placeholder 23"/>
              <p:cNvSpPr txBox="1">
                <a:spLocks/>
              </p:cNvSpPr>
              <p:nvPr/>
            </p:nvSpPr>
            <p:spPr>
              <a:xfrm>
                <a:off x="572372" y="1518351"/>
                <a:ext cx="2023010" cy="27463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defPPr>
                  <a:defRPr lang="en-US"/>
                </a:defPPr>
                <a:lvl1pPr indent="0" defTabSz="685800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2000" b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  <a:lvl2pPr marL="685783" indent="-228594" defTabSz="914377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/>
                </a:lvl2pPr>
                <a:lvl3pPr marL="1142971" indent="-228594" defTabSz="914377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/>
                </a:lvl3pPr>
                <a:lvl4pPr marL="1600160" indent="-228594" defTabSz="914377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</a:lvl4pPr>
                <a:lvl5pPr marL="2057349" indent="-228594" defTabSz="914377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</a:lvl5pPr>
                <a:lvl6pPr marL="2514537" indent="-228594" defTabSz="914377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</a:lvl6pPr>
                <a:lvl7pPr marL="2971726" indent="-228594" defTabSz="914377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</a:lvl7pPr>
                <a:lvl8pPr marL="3428914" indent="-228594" defTabSz="914377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</a:lvl8pPr>
                <a:lvl9pPr marL="3886103" indent="-228594" defTabSz="914377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</a:lvl9pPr>
              </a:lstStyle>
              <a:p>
                <a:r>
                  <a:rPr lang="en-US" smtClean="0"/>
                  <a:t>5/1974</a:t>
                </a:r>
                <a:endParaRPr lang="en-US" dirty="0"/>
              </a:p>
            </p:txBody>
          </p:sp>
          <p:sp>
            <p:nvSpPr>
              <p:cNvPr id="57" name="Text Box 18">
                <a:extLst>
                  <a:ext uri="{FF2B5EF4-FFF2-40B4-BE49-F238E27FC236}">
                    <a16:creationId xmlns:a16="http://schemas.microsoft.com/office/drawing/2014/main" id="{9CA59A72-6676-49C3-B140-30B0FD59F9B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72372" y="1747920"/>
                <a:ext cx="2510241" cy="9002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68572" tIns="34286" rIns="68572" bIns="34286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defTabSz="685800"/>
                <a:r>
                  <a:rPr lang="en-US" b="1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Trường </a:t>
                </a:r>
                <a:r>
                  <a:rPr lang="en-US" b="1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Lý </a:t>
                </a:r>
                <a:r>
                  <a:rPr lang="en-US" b="1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Tự </a:t>
                </a:r>
                <a:r>
                  <a:rPr lang="en-US" b="1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Trọng</a:t>
                </a:r>
              </a:p>
              <a:p>
                <a:pPr defTabSz="685800"/>
                <a:r>
                  <a:rPr lang="en-US" b="1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Khu Sài Gòn – Gia Định </a:t>
                </a:r>
                <a:endParaRPr lang="en-US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grpSp>
        <p:nvGrpSpPr>
          <p:cNvPr id="14" name="Group 13"/>
          <p:cNvGrpSpPr/>
          <p:nvPr/>
        </p:nvGrpSpPr>
        <p:grpSpPr>
          <a:xfrm>
            <a:off x="199051" y="3692292"/>
            <a:ext cx="2482820" cy="2156280"/>
            <a:chOff x="199051" y="3692292"/>
            <a:chExt cx="2482820" cy="2156280"/>
          </a:xfrm>
        </p:grpSpPr>
        <p:grpSp>
          <p:nvGrpSpPr>
            <p:cNvPr id="58" name="Group 57"/>
            <p:cNvGrpSpPr/>
            <p:nvPr/>
          </p:nvGrpSpPr>
          <p:grpSpPr>
            <a:xfrm>
              <a:off x="266651" y="3747544"/>
              <a:ext cx="2415220" cy="2101028"/>
              <a:chOff x="1826925" y="3738507"/>
              <a:chExt cx="3630391" cy="2101028"/>
            </a:xfrm>
          </p:grpSpPr>
          <p:cxnSp>
            <p:nvCxnSpPr>
              <p:cNvPr id="62" name="Straight Connector 61"/>
              <p:cNvCxnSpPr/>
              <p:nvPr/>
            </p:nvCxnSpPr>
            <p:spPr>
              <a:xfrm>
                <a:off x="1826925" y="3738507"/>
                <a:ext cx="0" cy="2101028"/>
              </a:xfrm>
              <a:prstGeom prst="line">
                <a:avLst/>
              </a:prstGeom>
              <a:solidFill>
                <a:srgbClr val="FAB54C"/>
              </a:solidFill>
              <a:ln w="57150">
                <a:solidFill>
                  <a:srgbClr val="F04E43"/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0" name="Text Placeholder 23"/>
              <p:cNvSpPr txBox="1">
                <a:spLocks/>
              </p:cNvSpPr>
              <p:nvPr/>
            </p:nvSpPr>
            <p:spPr>
              <a:xfrm>
                <a:off x="1873568" y="4227551"/>
                <a:ext cx="1414179" cy="27463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228594" indent="-228594" algn="l" defTabSz="914377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783" indent="-228594" algn="l" defTabSz="914377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2971" indent="-228594" algn="l" defTabSz="914377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160" indent="-228594" algn="l" defTabSz="914377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349" indent="-228594" algn="l" defTabSz="914377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537" indent="-228594" algn="l" defTabSz="914377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726" indent="-228594" algn="l" defTabSz="914377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8914" indent="-228594" algn="l" defTabSz="914377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103" indent="-228594" algn="l" defTabSz="914377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defTabSz="685800">
                  <a:buNone/>
                </a:pPr>
                <a:r>
                  <a:rPr lang="en-US" sz="2000" b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7/1971</a:t>
                </a:r>
                <a:endParaRPr 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61" name="Text Box 18">
                <a:extLst>
                  <a:ext uri="{FF2B5EF4-FFF2-40B4-BE49-F238E27FC236}">
                    <a16:creationId xmlns:a16="http://schemas.microsoft.com/office/drawing/2014/main" id="{B50678A3-295A-4801-BC8B-BC52020D1E0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73568" y="4520579"/>
                <a:ext cx="3583748" cy="3462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68572" tIns="34286" rIns="68572" bIns="34286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defTabSz="685800"/>
                <a:r>
                  <a:rPr lang="en-US" b="1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Trường Thiếu nhi I4</a:t>
                </a:r>
                <a:endParaRPr lang="en-US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71" name="Oval 70"/>
            <p:cNvSpPr>
              <a:spLocks/>
            </p:cNvSpPr>
            <p:nvPr/>
          </p:nvSpPr>
          <p:spPr>
            <a:xfrm>
              <a:off x="199051" y="3692292"/>
              <a:ext cx="118872" cy="118872"/>
            </a:xfrm>
            <a:prstGeom prst="ellipse">
              <a:avLst/>
            </a:prstGeom>
            <a:solidFill>
              <a:srgbClr val="FAB54C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34290" rIns="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050"/>
            </a:p>
          </p:txBody>
        </p:sp>
      </p:grpSp>
    </p:spTree>
    <p:extLst>
      <p:ext uri="{BB962C8B-B14F-4D97-AF65-F5344CB8AC3E}">
        <p14:creationId xmlns:p14="http://schemas.microsoft.com/office/powerpoint/2010/main" val="112092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</TotalTime>
  <Words>74</Words>
  <Application>Microsoft Office PowerPoint</Application>
  <PresentationFormat>Widescreen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Tahoma</vt:lpstr>
      <vt:lpstr>Times New Roman</vt:lpstr>
      <vt:lpstr>UTM American Sans</vt:lpstr>
      <vt:lpstr>UTM Futura Extra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Phạm Hữu Lộc</dc:creator>
  <cp:lastModifiedBy>Thiện Nguyễn Hữu</cp:lastModifiedBy>
  <cp:revision>26</cp:revision>
  <cp:lastPrinted>2021-01-12T02:42:51Z</cp:lastPrinted>
  <dcterms:created xsi:type="dcterms:W3CDTF">2021-01-12T02:28:09Z</dcterms:created>
  <dcterms:modified xsi:type="dcterms:W3CDTF">2021-10-28T08:50:22Z</dcterms:modified>
</cp:coreProperties>
</file>