
<file path=[Content_Types].xml><?xml version="1.0" encoding="utf-8"?>
<Types xmlns="http://schemas.openxmlformats.org/package/2006/content-types">
  <Default Extension="mp3" ContentType="audio/unknown"/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Default Extension="mp4" ContentType="video/unknown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theme/theme2.xml" ContentType="application/vnd.openxmlformats-officedocument.theme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33.xml" ContentType="application/vnd.openxmlformats-officedocument.presentationml.slideLayout+xml"/>
  <Override PartName="/ppt/slideLayouts/slideLayout34.xml" ContentType="application/vnd.openxmlformats-officedocument.presentationml.slideLayout+xml"/>
  <Override PartName="/ppt/slideLayouts/slideLayout35.xml" ContentType="application/vnd.openxmlformats-officedocument.presentationml.slideLayout+xml"/>
  <Override PartName="/ppt/slideLayouts/slideLayout36.xml" ContentType="application/vnd.openxmlformats-officedocument.presentationml.slideLayout+xml"/>
  <Override PartName="/ppt/theme/theme3.xml" ContentType="application/vnd.openxmlformats-officedocument.theme+xml"/>
  <Override PartName="/ppt/theme/theme4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4" r:id="rId1"/>
    <p:sldMasterId id="2147483700" r:id="rId2"/>
    <p:sldMasterId id="2147483713" r:id="rId3"/>
  </p:sldMasterIdLst>
  <p:notesMasterIdLst>
    <p:notesMasterId r:id="rId20"/>
  </p:notesMasterIdLst>
  <p:sldIdLst>
    <p:sldId id="261" r:id="rId4"/>
    <p:sldId id="344" r:id="rId5"/>
    <p:sldId id="317" r:id="rId6"/>
    <p:sldId id="268" r:id="rId7"/>
    <p:sldId id="294" r:id="rId8"/>
    <p:sldId id="351" r:id="rId9"/>
    <p:sldId id="303" r:id="rId10"/>
    <p:sldId id="347" r:id="rId11"/>
    <p:sldId id="348" r:id="rId12"/>
    <p:sldId id="353" r:id="rId13"/>
    <p:sldId id="349" r:id="rId14"/>
    <p:sldId id="354" r:id="rId15"/>
    <p:sldId id="350" r:id="rId16"/>
    <p:sldId id="355" r:id="rId17"/>
    <p:sldId id="307" r:id="rId18"/>
    <p:sldId id="299" r:id="rId19"/>
  </p:sldIdLst>
  <p:sldSz cx="9144000" cy="5143500" type="screen16x9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3300"/>
    <a:srgbClr val="00CC00"/>
    <a:srgbClr val="66FF33"/>
    <a:srgbClr val="FF9933"/>
    <a:srgbClr val="F92A07"/>
    <a:srgbClr val="FF0066"/>
    <a:srgbClr val="B9EDFF"/>
    <a:srgbClr val="FFFFCC"/>
    <a:srgbClr val="FFFF99"/>
    <a:srgbClr val="B4C7A5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6544" autoAdjust="0"/>
    <p:restoredTop sz="90630" autoAdjust="0"/>
  </p:normalViewPr>
  <p:slideViewPr>
    <p:cSldViewPr>
      <p:cViewPr>
        <p:scale>
          <a:sx n="100" d="100"/>
          <a:sy n="100" d="100"/>
        </p:scale>
        <p:origin x="78" y="-102"/>
      </p:cViewPr>
      <p:guideLst>
        <p:guide orient="horz" pos="162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 varScale="1">
      <p:scale>
        <a:sx n="100" d="100"/>
        <a:sy n="100" d="100"/>
      </p:scale>
      <p:origin x="0" y="15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5.xml"/><Relationship Id="rId13" Type="http://schemas.openxmlformats.org/officeDocument/2006/relationships/slide" Target="slides/slide10.xml"/><Relationship Id="rId18" Type="http://schemas.openxmlformats.org/officeDocument/2006/relationships/slide" Target="slides/slide15.xml"/><Relationship Id="rId3" Type="http://schemas.openxmlformats.org/officeDocument/2006/relationships/slideMaster" Target="slideMasters/slideMaster3.xml"/><Relationship Id="rId21" Type="http://schemas.openxmlformats.org/officeDocument/2006/relationships/presProps" Target="presProps.xml"/><Relationship Id="rId7" Type="http://schemas.openxmlformats.org/officeDocument/2006/relationships/slide" Target="slides/slide4.xml"/><Relationship Id="rId12" Type="http://schemas.openxmlformats.org/officeDocument/2006/relationships/slide" Target="slides/slide9.xml"/><Relationship Id="rId17" Type="http://schemas.openxmlformats.org/officeDocument/2006/relationships/slide" Target="slides/slide14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3.xml"/><Relationship Id="rId20" Type="http://schemas.openxmlformats.org/officeDocument/2006/relationships/notesMaster" Target="notesMasters/notesMaster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3.xml"/><Relationship Id="rId11" Type="http://schemas.openxmlformats.org/officeDocument/2006/relationships/slide" Target="slides/slide8.xml"/><Relationship Id="rId24" Type="http://schemas.openxmlformats.org/officeDocument/2006/relationships/tableStyles" Target="tableStyles.xml"/><Relationship Id="rId5" Type="http://schemas.openxmlformats.org/officeDocument/2006/relationships/slide" Target="slides/slide2.xml"/><Relationship Id="rId15" Type="http://schemas.openxmlformats.org/officeDocument/2006/relationships/slide" Target="slides/slide12.xml"/><Relationship Id="rId23" Type="http://schemas.openxmlformats.org/officeDocument/2006/relationships/theme" Target="theme/theme1.xml"/><Relationship Id="rId10" Type="http://schemas.openxmlformats.org/officeDocument/2006/relationships/slide" Target="slides/slide7.xml"/><Relationship Id="rId19" Type="http://schemas.openxmlformats.org/officeDocument/2006/relationships/slide" Target="slides/slide16.xml"/><Relationship Id="rId4" Type="http://schemas.openxmlformats.org/officeDocument/2006/relationships/slide" Target="slides/slide1.xml"/><Relationship Id="rId9" Type="http://schemas.openxmlformats.org/officeDocument/2006/relationships/slide" Target="slides/slide6.xml"/><Relationship Id="rId14" Type="http://schemas.openxmlformats.org/officeDocument/2006/relationships/slide" Target="slides/slide11.xml"/><Relationship Id="rId22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4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D159F89C-AEDB-4E23-A851-FB9308607E19}" type="datetimeFigureOut">
              <a:rPr lang="en-US" smtClean="0"/>
              <a:t>10/2/2021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3824330D-489A-43C5-BF31-0496DD9CD1A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4919039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381000" y="685800"/>
            <a:ext cx="6096000" cy="342900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824330D-489A-43C5-BF31-0496DD9CD1A7}" type="slidenum">
              <a:rPr lang="en-US" smtClean="0"/>
              <a:t>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75045010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597819"/>
            <a:ext cx="7772400" cy="1102519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2914650"/>
            <a:ext cx="6400800" cy="131445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7746A7A-E36A-4CE3-A8BD-619B501EF3FE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10/2/2021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F9DE611-31E4-4FE3-A8D5-C6F874AD92D2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63230173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7746A7A-E36A-4CE3-A8BD-619B501EF3FE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10/2/2021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F9DE611-31E4-4FE3-A8D5-C6F874AD92D2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36605317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3305176"/>
            <a:ext cx="7772400" cy="1021556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180035"/>
            <a:ext cx="7772400" cy="1125140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7746A7A-E36A-4CE3-A8BD-619B501EF3FE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10/2/2021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F9DE611-31E4-4FE3-A8D5-C6F874AD92D2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04129489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200151"/>
            <a:ext cx="4038600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200151"/>
            <a:ext cx="4038600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7746A7A-E36A-4CE3-A8BD-619B501EF3FE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10/2/2021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F9DE611-31E4-4FE3-A8D5-C6F874AD92D2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88553239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151335"/>
            <a:ext cx="4040188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1631156"/>
            <a:ext cx="4040188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6" y="1151335"/>
            <a:ext cx="4041775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6" y="1631156"/>
            <a:ext cx="4041775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7746A7A-E36A-4CE3-A8BD-619B501EF3FE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10/2/2021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F9DE611-31E4-4FE3-A8D5-C6F874AD92D2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26499603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7746A7A-E36A-4CE3-A8BD-619B501EF3FE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10/2/2021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F9DE611-31E4-4FE3-A8D5-C6F874AD92D2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36638513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7746A7A-E36A-4CE3-A8BD-619B501EF3FE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10/2/2021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F9DE611-31E4-4FE3-A8D5-C6F874AD92D2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00026909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1" y="204787"/>
            <a:ext cx="3008313" cy="8715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04788"/>
            <a:ext cx="5111750" cy="438983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1" y="1076326"/>
            <a:ext cx="3008313" cy="351829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7746A7A-E36A-4CE3-A8BD-619B501EF3FE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10/2/2021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F9DE611-31E4-4FE3-A8D5-C6F874AD92D2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12851111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3600450"/>
            <a:ext cx="5486400" cy="425054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459581"/>
            <a:ext cx="5486400" cy="30861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4025503"/>
            <a:ext cx="5486400" cy="60364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7746A7A-E36A-4CE3-A8BD-619B501EF3FE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10/2/2021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F9DE611-31E4-4FE3-A8D5-C6F874AD92D2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14999434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7746A7A-E36A-4CE3-A8BD-619B501EF3FE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10/2/2021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F9DE611-31E4-4FE3-A8D5-C6F874AD92D2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32844362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05979"/>
            <a:ext cx="2057400" cy="4388644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05979"/>
            <a:ext cx="6019800" cy="4388644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7746A7A-E36A-4CE3-A8BD-619B501EF3FE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10/2/2021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F9DE611-31E4-4FE3-A8D5-C6F874AD92D2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25201737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xAndObj">
  <p:cSld name="Title, Text,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05979"/>
            <a:ext cx="8229600" cy="857250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sz="half" idx="1"/>
          </p:nvPr>
        </p:nvSpPr>
        <p:spPr>
          <a:xfrm>
            <a:off x="457200" y="1200150"/>
            <a:ext cx="4038600" cy="3398044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200150"/>
            <a:ext cx="4038600" cy="3398044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Rectangle 9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Rectangle 10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 altLang="en-US">
                <a:solidFill>
                  <a:prstClr val="black">
                    <a:tint val="75000"/>
                  </a:prstClr>
                </a:solidFill>
              </a:rPr>
              <a:t>GVHD : Lâm Thị Phương Thùy</a:t>
            </a:r>
          </a:p>
        </p:txBody>
      </p:sp>
      <p:sp>
        <p:nvSpPr>
          <p:cNvPr id="7" name="Rectangle 11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4C7BF94-A690-446C-8FCA-8D6E615C1A6D}" type="slidenum">
              <a:rPr lang="en-US" altLang="en-US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en-US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671490187"/>
      </p:ext>
    </p:extLst>
  </p:cSld>
  <p:clrMapOvr>
    <a:masterClrMapping/>
  </p:clrMapOvr>
  <p:transition/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597819"/>
            <a:ext cx="7772400" cy="1102519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2914650"/>
            <a:ext cx="6400800" cy="131445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7746A7A-E36A-4CE3-A8BD-619B501EF3FE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10/2/2021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F9DE611-31E4-4FE3-A8D5-C6F874AD92D2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273211671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7746A7A-E36A-4CE3-A8BD-619B501EF3FE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10/2/2021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F9DE611-31E4-4FE3-A8D5-C6F874AD92D2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53750899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3305176"/>
            <a:ext cx="7772400" cy="1021556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180035"/>
            <a:ext cx="7772400" cy="1125140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7746A7A-E36A-4CE3-A8BD-619B501EF3FE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10/2/2021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F9DE611-31E4-4FE3-A8D5-C6F874AD92D2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66175923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200151"/>
            <a:ext cx="4038600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200151"/>
            <a:ext cx="4038600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7746A7A-E36A-4CE3-A8BD-619B501EF3FE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10/2/2021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F9DE611-31E4-4FE3-A8D5-C6F874AD92D2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514854858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151335"/>
            <a:ext cx="4040188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1631156"/>
            <a:ext cx="4040188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6" y="1151335"/>
            <a:ext cx="4041775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6" y="1631156"/>
            <a:ext cx="4041775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7746A7A-E36A-4CE3-A8BD-619B501EF3FE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10/2/2021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F9DE611-31E4-4FE3-A8D5-C6F874AD92D2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088830991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7746A7A-E36A-4CE3-A8BD-619B501EF3FE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10/2/2021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F9DE611-31E4-4FE3-A8D5-C6F874AD92D2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685101889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7746A7A-E36A-4CE3-A8BD-619B501EF3FE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10/2/2021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F9DE611-31E4-4FE3-A8D5-C6F874AD92D2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650907043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1" y="204787"/>
            <a:ext cx="3008313" cy="8715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04788"/>
            <a:ext cx="5111750" cy="438983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1" y="1076326"/>
            <a:ext cx="3008313" cy="351829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7746A7A-E36A-4CE3-A8BD-619B501EF3FE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10/2/2021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F9DE611-31E4-4FE3-A8D5-C6F874AD92D2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33288082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3600450"/>
            <a:ext cx="5486400" cy="425054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459581"/>
            <a:ext cx="5486400" cy="30861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4025503"/>
            <a:ext cx="5486400" cy="60364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7746A7A-E36A-4CE3-A8BD-619B501EF3FE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10/2/2021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F9DE611-31E4-4FE3-A8D5-C6F874AD92D2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007996271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7746A7A-E36A-4CE3-A8BD-619B501EF3FE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10/2/2021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F9DE611-31E4-4FE3-A8D5-C6F874AD92D2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957265315"/>
      </p:ext>
    </p:extLst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05979"/>
            <a:ext cx="2057400" cy="4388644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05979"/>
            <a:ext cx="6019800" cy="4388644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7746A7A-E36A-4CE3-A8BD-619B501EF3FE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10/2/2021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F9DE611-31E4-4FE3-A8D5-C6F874AD92D2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346169043"/>
      </p:ext>
    </p:extLst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txAndObj">
  <p:cSld name="Title, Text,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05979"/>
            <a:ext cx="8229600" cy="857250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sz="half" idx="1"/>
          </p:nvPr>
        </p:nvSpPr>
        <p:spPr>
          <a:xfrm>
            <a:off x="457200" y="1200150"/>
            <a:ext cx="4038600" cy="3398044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200150"/>
            <a:ext cx="4038600" cy="3398044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Rectangle 9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Rectangle 10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 altLang="en-US">
                <a:solidFill>
                  <a:prstClr val="black">
                    <a:tint val="75000"/>
                  </a:prstClr>
                </a:solidFill>
              </a:rPr>
              <a:t>GVHD : Lâm Thị Phương Thùy</a:t>
            </a:r>
          </a:p>
        </p:txBody>
      </p:sp>
      <p:sp>
        <p:nvSpPr>
          <p:cNvPr id="7" name="Rectangle 11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4C7BF94-A690-446C-8FCA-8D6E615C1A6D}" type="slidenum">
              <a:rPr lang="en-US" altLang="en-US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en-US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581419059"/>
      </p:ext>
    </p:extLst>
  </p:cSld>
  <p:clrMapOvr>
    <a:masterClrMapping/>
  </p:clrMapOvr>
  <p:transition/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Group 2"/>
          <p:cNvGrpSpPr>
            <a:grpSpLocks/>
          </p:cNvGrpSpPr>
          <p:nvPr/>
        </p:nvGrpSpPr>
        <p:grpSpPr bwMode="auto">
          <a:xfrm>
            <a:off x="1658938" y="1200150"/>
            <a:ext cx="6837362" cy="2400300"/>
            <a:chOff x="1045" y="1008"/>
            <a:chExt cx="4307" cy="2016"/>
          </a:xfrm>
        </p:grpSpPr>
        <p:sp>
          <p:nvSpPr>
            <p:cNvPr id="5" name="Oval 3"/>
            <p:cNvSpPr>
              <a:spLocks noChangeArrowheads="1"/>
            </p:cNvSpPr>
            <p:nvPr/>
          </p:nvSpPr>
          <p:spPr bwMode="hidden">
            <a:xfrm flipH="1">
              <a:off x="4392" y="1008"/>
              <a:ext cx="960" cy="960"/>
            </a:xfrm>
            <a:prstGeom prst="ellipse">
              <a:avLst/>
            </a:prstGeom>
            <a:solidFill>
              <a:schemeClr val="accent2"/>
            </a:solidFill>
            <a:ln>
              <a:noFill/>
            </a:ln>
            <a:effectLst/>
          </p:spPr>
          <p:txBody>
            <a:bodyPr wrap="none" anchor="ctr"/>
            <a:lstStyle>
              <a:lvl1pPr algn="ctr">
                <a:spcBef>
                  <a:spcPct val="20000"/>
                </a:spcBef>
                <a:buClr>
                  <a:srgbClr val="3399FF"/>
                </a:buClr>
                <a:buFont typeface="Wingdings" panose="05000000000000000000" pitchFamily="2" charset="2"/>
                <a:defRPr sz="2800">
                  <a:solidFill>
                    <a:schemeClr val="tx1"/>
                  </a:solidFill>
                  <a:latin typeface="VNI-Avo" pitchFamily="2" charset="0"/>
                  <a:cs typeface="Arial" panose="020B0604020202020204" pitchFamily="34" charset="0"/>
                </a:defRPr>
              </a:lvl1pPr>
              <a:lvl2pPr marL="742950" indent="-285750" algn="ctr">
                <a:spcBef>
                  <a:spcPct val="20000"/>
                </a:spcBef>
                <a:buClr>
                  <a:srgbClr val="3399FF"/>
                </a:buClr>
                <a:buFont typeface="Wingdings" panose="05000000000000000000" pitchFamily="2" charset="2"/>
                <a:defRPr sz="2800">
                  <a:solidFill>
                    <a:schemeClr val="tx1"/>
                  </a:solidFill>
                  <a:latin typeface="VNI-Avo" pitchFamily="2" charset="0"/>
                  <a:cs typeface="Arial" panose="020B0604020202020204" pitchFamily="34" charset="0"/>
                </a:defRPr>
              </a:lvl2pPr>
              <a:lvl3pPr marL="1143000" indent="-228600" algn="ctr">
                <a:spcBef>
                  <a:spcPct val="20000"/>
                </a:spcBef>
                <a:buClr>
                  <a:srgbClr val="3399FF"/>
                </a:buClr>
                <a:buFont typeface="Wingdings" panose="05000000000000000000" pitchFamily="2" charset="2"/>
                <a:defRPr sz="2800">
                  <a:solidFill>
                    <a:schemeClr val="tx1"/>
                  </a:solidFill>
                  <a:latin typeface="VNI-Avo" pitchFamily="2" charset="0"/>
                  <a:cs typeface="Arial" panose="020B0604020202020204" pitchFamily="34" charset="0"/>
                </a:defRPr>
              </a:lvl3pPr>
              <a:lvl4pPr marL="1600200" indent="-228600" algn="ctr">
                <a:spcBef>
                  <a:spcPct val="20000"/>
                </a:spcBef>
                <a:buClr>
                  <a:srgbClr val="3399FF"/>
                </a:buClr>
                <a:buFont typeface="Wingdings" panose="05000000000000000000" pitchFamily="2" charset="2"/>
                <a:defRPr sz="2800">
                  <a:solidFill>
                    <a:schemeClr val="tx1"/>
                  </a:solidFill>
                  <a:latin typeface="VNI-Avo" pitchFamily="2" charset="0"/>
                  <a:cs typeface="Arial" panose="020B0604020202020204" pitchFamily="34" charset="0"/>
                </a:defRPr>
              </a:lvl4pPr>
              <a:lvl5pPr marL="2057400" indent="-228600" algn="ctr">
                <a:spcBef>
                  <a:spcPct val="20000"/>
                </a:spcBef>
                <a:buClr>
                  <a:srgbClr val="3399FF"/>
                </a:buClr>
                <a:buFont typeface="Wingdings" panose="05000000000000000000" pitchFamily="2" charset="2"/>
                <a:defRPr sz="2800">
                  <a:solidFill>
                    <a:schemeClr val="tx1"/>
                  </a:solidFill>
                  <a:latin typeface="VNI-Avo" pitchFamily="2" charset="0"/>
                  <a:cs typeface="Arial" panose="020B0604020202020204" pitchFamily="34" charset="0"/>
                </a:defRPr>
              </a:lvl5pPr>
              <a:lvl6pPr marL="2514600" indent="-228600" algn="ctr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rgbClr val="3399FF"/>
                </a:buClr>
                <a:buFont typeface="Wingdings" panose="05000000000000000000" pitchFamily="2" charset="2"/>
                <a:defRPr sz="2800">
                  <a:solidFill>
                    <a:schemeClr val="tx1"/>
                  </a:solidFill>
                  <a:latin typeface="VNI-Avo" pitchFamily="2" charset="0"/>
                  <a:cs typeface="Arial" panose="020B0604020202020204" pitchFamily="34" charset="0"/>
                </a:defRPr>
              </a:lvl6pPr>
              <a:lvl7pPr marL="2971800" indent="-228600" algn="ctr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rgbClr val="3399FF"/>
                </a:buClr>
                <a:buFont typeface="Wingdings" panose="05000000000000000000" pitchFamily="2" charset="2"/>
                <a:defRPr sz="2800">
                  <a:solidFill>
                    <a:schemeClr val="tx1"/>
                  </a:solidFill>
                  <a:latin typeface="VNI-Avo" pitchFamily="2" charset="0"/>
                  <a:cs typeface="Arial" panose="020B0604020202020204" pitchFamily="34" charset="0"/>
                </a:defRPr>
              </a:lvl7pPr>
              <a:lvl8pPr marL="3429000" indent="-228600" algn="ctr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rgbClr val="3399FF"/>
                </a:buClr>
                <a:buFont typeface="Wingdings" panose="05000000000000000000" pitchFamily="2" charset="2"/>
                <a:defRPr sz="2800">
                  <a:solidFill>
                    <a:schemeClr val="tx1"/>
                  </a:solidFill>
                  <a:latin typeface="VNI-Avo" pitchFamily="2" charset="0"/>
                  <a:cs typeface="Arial" panose="020B0604020202020204" pitchFamily="34" charset="0"/>
                </a:defRPr>
              </a:lvl8pPr>
              <a:lvl9pPr marL="3886200" indent="-228600" algn="ctr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rgbClr val="3399FF"/>
                </a:buClr>
                <a:buFont typeface="Wingdings" panose="05000000000000000000" pitchFamily="2" charset="2"/>
                <a:defRPr sz="2800">
                  <a:solidFill>
                    <a:schemeClr val="tx1"/>
                  </a:solidFill>
                  <a:latin typeface="VNI-Avo" pitchFamily="2" charset="0"/>
                  <a:cs typeface="Arial" panose="020B0604020202020204" pitchFamily="34" charset="0"/>
                </a:defRPr>
              </a:lvl9pPr>
            </a:lstStyle>
            <a:p>
              <a:pPr fontAlgn="base">
                <a:spcBef>
                  <a:spcPct val="0"/>
                </a:spcBef>
                <a:spcAft>
                  <a:spcPct val="0"/>
                </a:spcAft>
                <a:buClrTx/>
                <a:buFontTx/>
                <a:buNone/>
                <a:defRPr/>
              </a:pPr>
              <a:endParaRPr lang="en-US" altLang="en-US" sz="2400">
                <a:solidFill>
                  <a:srgbClr val="000000"/>
                </a:solidFill>
                <a:latin typeface="Times New Roman" panose="02020603050405020304" pitchFamily="18" charset="0"/>
              </a:endParaRPr>
            </a:p>
          </p:txBody>
        </p:sp>
        <p:sp>
          <p:nvSpPr>
            <p:cNvPr id="6" name="Oval 4"/>
            <p:cNvSpPr>
              <a:spLocks noChangeArrowheads="1"/>
            </p:cNvSpPr>
            <p:nvPr/>
          </p:nvSpPr>
          <p:spPr bwMode="hidden">
            <a:xfrm flipH="1">
              <a:off x="3264" y="1008"/>
              <a:ext cx="960" cy="960"/>
            </a:xfrm>
            <a:prstGeom prst="ellipse">
              <a:avLst/>
            </a:prstGeom>
            <a:solidFill>
              <a:schemeClr val="accent2"/>
            </a:solidFill>
            <a:ln>
              <a:noFill/>
            </a:ln>
            <a:effectLst/>
          </p:spPr>
          <p:txBody>
            <a:bodyPr wrap="none" anchor="ctr"/>
            <a:lstStyle>
              <a:lvl1pPr algn="ctr">
                <a:spcBef>
                  <a:spcPct val="20000"/>
                </a:spcBef>
                <a:buClr>
                  <a:srgbClr val="3399FF"/>
                </a:buClr>
                <a:buFont typeface="Wingdings" panose="05000000000000000000" pitchFamily="2" charset="2"/>
                <a:defRPr sz="2800">
                  <a:solidFill>
                    <a:schemeClr val="tx1"/>
                  </a:solidFill>
                  <a:latin typeface="VNI-Avo" pitchFamily="2" charset="0"/>
                  <a:cs typeface="Arial" panose="020B0604020202020204" pitchFamily="34" charset="0"/>
                </a:defRPr>
              </a:lvl1pPr>
              <a:lvl2pPr marL="742950" indent="-285750" algn="ctr">
                <a:spcBef>
                  <a:spcPct val="20000"/>
                </a:spcBef>
                <a:buClr>
                  <a:srgbClr val="3399FF"/>
                </a:buClr>
                <a:buFont typeface="Wingdings" panose="05000000000000000000" pitchFamily="2" charset="2"/>
                <a:defRPr sz="2800">
                  <a:solidFill>
                    <a:schemeClr val="tx1"/>
                  </a:solidFill>
                  <a:latin typeface="VNI-Avo" pitchFamily="2" charset="0"/>
                  <a:cs typeface="Arial" panose="020B0604020202020204" pitchFamily="34" charset="0"/>
                </a:defRPr>
              </a:lvl2pPr>
              <a:lvl3pPr marL="1143000" indent="-228600" algn="ctr">
                <a:spcBef>
                  <a:spcPct val="20000"/>
                </a:spcBef>
                <a:buClr>
                  <a:srgbClr val="3399FF"/>
                </a:buClr>
                <a:buFont typeface="Wingdings" panose="05000000000000000000" pitchFamily="2" charset="2"/>
                <a:defRPr sz="2800">
                  <a:solidFill>
                    <a:schemeClr val="tx1"/>
                  </a:solidFill>
                  <a:latin typeface="VNI-Avo" pitchFamily="2" charset="0"/>
                  <a:cs typeface="Arial" panose="020B0604020202020204" pitchFamily="34" charset="0"/>
                </a:defRPr>
              </a:lvl3pPr>
              <a:lvl4pPr marL="1600200" indent="-228600" algn="ctr">
                <a:spcBef>
                  <a:spcPct val="20000"/>
                </a:spcBef>
                <a:buClr>
                  <a:srgbClr val="3399FF"/>
                </a:buClr>
                <a:buFont typeface="Wingdings" panose="05000000000000000000" pitchFamily="2" charset="2"/>
                <a:defRPr sz="2800">
                  <a:solidFill>
                    <a:schemeClr val="tx1"/>
                  </a:solidFill>
                  <a:latin typeface="VNI-Avo" pitchFamily="2" charset="0"/>
                  <a:cs typeface="Arial" panose="020B0604020202020204" pitchFamily="34" charset="0"/>
                </a:defRPr>
              </a:lvl4pPr>
              <a:lvl5pPr marL="2057400" indent="-228600" algn="ctr">
                <a:spcBef>
                  <a:spcPct val="20000"/>
                </a:spcBef>
                <a:buClr>
                  <a:srgbClr val="3399FF"/>
                </a:buClr>
                <a:buFont typeface="Wingdings" panose="05000000000000000000" pitchFamily="2" charset="2"/>
                <a:defRPr sz="2800">
                  <a:solidFill>
                    <a:schemeClr val="tx1"/>
                  </a:solidFill>
                  <a:latin typeface="VNI-Avo" pitchFamily="2" charset="0"/>
                  <a:cs typeface="Arial" panose="020B0604020202020204" pitchFamily="34" charset="0"/>
                </a:defRPr>
              </a:lvl5pPr>
              <a:lvl6pPr marL="2514600" indent="-228600" algn="ctr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rgbClr val="3399FF"/>
                </a:buClr>
                <a:buFont typeface="Wingdings" panose="05000000000000000000" pitchFamily="2" charset="2"/>
                <a:defRPr sz="2800">
                  <a:solidFill>
                    <a:schemeClr val="tx1"/>
                  </a:solidFill>
                  <a:latin typeface="VNI-Avo" pitchFamily="2" charset="0"/>
                  <a:cs typeface="Arial" panose="020B0604020202020204" pitchFamily="34" charset="0"/>
                </a:defRPr>
              </a:lvl6pPr>
              <a:lvl7pPr marL="2971800" indent="-228600" algn="ctr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rgbClr val="3399FF"/>
                </a:buClr>
                <a:buFont typeface="Wingdings" panose="05000000000000000000" pitchFamily="2" charset="2"/>
                <a:defRPr sz="2800">
                  <a:solidFill>
                    <a:schemeClr val="tx1"/>
                  </a:solidFill>
                  <a:latin typeface="VNI-Avo" pitchFamily="2" charset="0"/>
                  <a:cs typeface="Arial" panose="020B0604020202020204" pitchFamily="34" charset="0"/>
                </a:defRPr>
              </a:lvl7pPr>
              <a:lvl8pPr marL="3429000" indent="-228600" algn="ctr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rgbClr val="3399FF"/>
                </a:buClr>
                <a:buFont typeface="Wingdings" panose="05000000000000000000" pitchFamily="2" charset="2"/>
                <a:defRPr sz="2800">
                  <a:solidFill>
                    <a:schemeClr val="tx1"/>
                  </a:solidFill>
                  <a:latin typeface="VNI-Avo" pitchFamily="2" charset="0"/>
                  <a:cs typeface="Arial" panose="020B0604020202020204" pitchFamily="34" charset="0"/>
                </a:defRPr>
              </a:lvl8pPr>
              <a:lvl9pPr marL="3886200" indent="-228600" algn="ctr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rgbClr val="3399FF"/>
                </a:buClr>
                <a:buFont typeface="Wingdings" panose="05000000000000000000" pitchFamily="2" charset="2"/>
                <a:defRPr sz="2800">
                  <a:solidFill>
                    <a:schemeClr val="tx1"/>
                  </a:solidFill>
                  <a:latin typeface="VNI-Avo" pitchFamily="2" charset="0"/>
                  <a:cs typeface="Arial" panose="020B0604020202020204" pitchFamily="34" charset="0"/>
                </a:defRPr>
              </a:lvl9pPr>
            </a:lstStyle>
            <a:p>
              <a:pPr fontAlgn="base">
                <a:spcBef>
                  <a:spcPct val="0"/>
                </a:spcBef>
                <a:spcAft>
                  <a:spcPct val="0"/>
                </a:spcAft>
                <a:buClrTx/>
                <a:buFontTx/>
                <a:buNone/>
                <a:defRPr/>
              </a:pPr>
              <a:endParaRPr lang="en-US" altLang="en-US" sz="2400">
                <a:solidFill>
                  <a:srgbClr val="000000"/>
                </a:solidFill>
                <a:latin typeface="Times New Roman" panose="02020603050405020304" pitchFamily="18" charset="0"/>
              </a:endParaRPr>
            </a:p>
          </p:txBody>
        </p:sp>
        <p:sp>
          <p:nvSpPr>
            <p:cNvPr id="7" name="Oval 5"/>
            <p:cNvSpPr>
              <a:spLocks noChangeArrowheads="1"/>
            </p:cNvSpPr>
            <p:nvPr/>
          </p:nvSpPr>
          <p:spPr bwMode="hidden">
            <a:xfrm flipH="1">
              <a:off x="2136" y="1008"/>
              <a:ext cx="960" cy="960"/>
            </a:xfrm>
            <a:prstGeom prst="ellipse">
              <a:avLst/>
            </a:prstGeom>
            <a:noFill/>
            <a:ln w="28575">
              <a:solidFill>
                <a:schemeClr val="accent2"/>
              </a:solidFill>
              <a:round/>
              <a:headEnd/>
              <a:tailEnd/>
            </a:ln>
            <a:effectLst/>
          </p:spPr>
          <p:txBody>
            <a:bodyPr wrap="none" anchor="ctr"/>
            <a:lstStyle>
              <a:lvl1pPr algn="ctr">
                <a:spcBef>
                  <a:spcPct val="20000"/>
                </a:spcBef>
                <a:buClr>
                  <a:srgbClr val="3399FF"/>
                </a:buClr>
                <a:buFont typeface="Wingdings" panose="05000000000000000000" pitchFamily="2" charset="2"/>
                <a:defRPr sz="2800">
                  <a:solidFill>
                    <a:schemeClr val="tx1"/>
                  </a:solidFill>
                  <a:latin typeface="VNI-Avo" pitchFamily="2" charset="0"/>
                  <a:cs typeface="Arial" panose="020B0604020202020204" pitchFamily="34" charset="0"/>
                </a:defRPr>
              </a:lvl1pPr>
              <a:lvl2pPr marL="742950" indent="-285750" algn="ctr">
                <a:spcBef>
                  <a:spcPct val="20000"/>
                </a:spcBef>
                <a:buClr>
                  <a:srgbClr val="3399FF"/>
                </a:buClr>
                <a:buFont typeface="Wingdings" panose="05000000000000000000" pitchFamily="2" charset="2"/>
                <a:defRPr sz="2800">
                  <a:solidFill>
                    <a:schemeClr val="tx1"/>
                  </a:solidFill>
                  <a:latin typeface="VNI-Avo" pitchFamily="2" charset="0"/>
                  <a:cs typeface="Arial" panose="020B0604020202020204" pitchFamily="34" charset="0"/>
                </a:defRPr>
              </a:lvl2pPr>
              <a:lvl3pPr marL="1143000" indent="-228600" algn="ctr">
                <a:spcBef>
                  <a:spcPct val="20000"/>
                </a:spcBef>
                <a:buClr>
                  <a:srgbClr val="3399FF"/>
                </a:buClr>
                <a:buFont typeface="Wingdings" panose="05000000000000000000" pitchFamily="2" charset="2"/>
                <a:defRPr sz="2800">
                  <a:solidFill>
                    <a:schemeClr val="tx1"/>
                  </a:solidFill>
                  <a:latin typeface="VNI-Avo" pitchFamily="2" charset="0"/>
                  <a:cs typeface="Arial" panose="020B0604020202020204" pitchFamily="34" charset="0"/>
                </a:defRPr>
              </a:lvl3pPr>
              <a:lvl4pPr marL="1600200" indent="-228600" algn="ctr">
                <a:spcBef>
                  <a:spcPct val="20000"/>
                </a:spcBef>
                <a:buClr>
                  <a:srgbClr val="3399FF"/>
                </a:buClr>
                <a:buFont typeface="Wingdings" panose="05000000000000000000" pitchFamily="2" charset="2"/>
                <a:defRPr sz="2800">
                  <a:solidFill>
                    <a:schemeClr val="tx1"/>
                  </a:solidFill>
                  <a:latin typeface="VNI-Avo" pitchFamily="2" charset="0"/>
                  <a:cs typeface="Arial" panose="020B0604020202020204" pitchFamily="34" charset="0"/>
                </a:defRPr>
              </a:lvl4pPr>
              <a:lvl5pPr marL="2057400" indent="-228600" algn="ctr">
                <a:spcBef>
                  <a:spcPct val="20000"/>
                </a:spcBef>
                <a:buClr>
                  <a:srgbClr val="3399FF"/>
                </a:buClr>
                <a:buFont typeface="Wingdings" panose="05000000000000000000" pitchFamily="2" charset="2"/>
                <a:defRPr sz="2800">
                  <a:solidFill>
                    <a:schemeClr val="tx1"/>
                  </a:solidFill>
                  <a:latin typeface="VNI-Avo" pitchFamily="2" charset="0"/>
                  <a:cs typeface="Arial" panose="020B0604020202020204" pitchFamily="34" charset="0"/>
                </a:defRPr>
              </a:lvl5pPr>
              <a:lvl6pPr marL="2514600" indent="-228600" algn="ctr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rgbClr val="3399FF"/>
                </a:buClr>
                <a:buFont typeface="Wingdings" panose="05000000000000000000" pitchFamily="2" charset="2"/>
                <a:defRPr sz="2800">
                  <a:solidFill>
                    <a:schemeClr val="tx1"/>
                  </a:solidFill>
                  <a:latin typeface="VNI-Avo" pitchFamily="2" charset="0"/>
                  <a:cs typeface="Arial" panose="020B0604020202020204" pitchFamily="34" charset="0"/>
                </a:defRPr>
              </a:lvl6pPr>
              <a:lvl7pPr marL="2971800" indent="-228600" algn="ctr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rgbClr val="3399FF"/>
                </a:buClr>
                <a:buFont typeface="Wingdings" panose="05000000000000000000" pitchFamily="2" charset="2"/>
                <a:defRPr sz="2800">
                  <a:solidFill>
                    <a:schemeClr val="tx1"/>
                  </a:solidFill>
                  <a:latin typeface="VNI-Avo" pitchFamily="2" charset="0"/>
                  <a:cs typeface="Arial" panose="020B0604020202020204" pitchFamily="34" charset="0"/>
                </a:defRPr>
              </a:lvl7pPr>
              <a:lvl8pPr marL="3429000" indent="-228600" algn="ctr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rgbClr val="3399FF"/>
                </a:buClr>
                <a:buFont typeface="Wingdings" panose="05000000000000000000" pitchFamily="2" charset="2"/>
                <a:defRPr sz="2800">
                  <a:solidFill>
                    <a:schemeClr val="tx1"/>
                  </a:solidFill>
                  <a:latin typeface="VNI-Avo" pitchFamily="2" charset="0"/>
                  <a:cs typeface="Arial" panose="020B0604020202020204" pitchFamily="34" charset="0"/>
                </a:defRPr>
              </a:lvl8pPr>
              <a:lvl9pPr marL="3886200" indent="-228600" algn="ctr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rgbClr val="3399FF"/>
                </a:buClr>
                <a:buFont typeface="Wingdings" panose="05000000000000000000" pitchFamily="2" charset="2"/>
                <a:defRPr sz="2800">
                  <a:solidFill>
                    <a:schemeClr val="tx1"/>
                  </a:solidFill>
                  <a:latin typeface="VNI-Avo" pitchFamily="2" charset="0"/>
                  <a:cs typeface="Arial" panose="020B0604020202020204" pitchFamily="34" charset="0"/>
                </a:defRPr>
              </a:lvl9pPr>
            </a:lstStyle>
            <a:p>
              <a:pPr fontAlgn="base">
                <a:spcBef>
                  <a:spcPct val="0"/>
                </a:spcBef>
                <a:spcAft>
                  <a:spcPct val="0"/>
                </a:spcAft>
                <a:buClrTx/>
                <a:buFontTx/>
                <a:buNone/>
                <a:defRPr/>
              </a:pPr>
              <a:endParaRPr lang="en-US" altLang="en-US" sz="2400">
                <a:solidFill>
                  <a:srgbClr val="000000"/>
                </a:solidFill>
                <a:latin typeface="Times New Roman" panose="02020603050405020304" pitchFamily="18" charset="0"/>
              </a:endParaRPr>
            </a:p>
          </p:txBody>
        </p:sp>
        <p:sp>
          <p:nvSpPr>
            <p:cNvPr id="8" name="Oval 6"/>
            <p:cNvSpPr>
              <a:spLocks noChangeArrowheads="1"/>
            </p:cNvSpPr>
            <p:nvPr/>
          </p:nvSpPr>
          <p:spPr bwMode="hidden">
            <a:xfrm flipH="1">
              <a:off x="2136" y="2064"/>
              <a:ext cx="960" cy="960"/>
            </a:xfrm>
            <a:prstGeom prst="ellipse">
              <a:avLst/>
            </a:prstGeom>
            <a:solidFill>
              <a:schemeClr val="accent2"/>
            </a:solidFill>
            <a:ln>
              <a:noFill/>
            </a:ln>
            <a:effectLst/>
          </p:spPr>
          <p:txBody>
            <a:bodyPr wrap="none" anchor="ctr"/>
            <a:lstStyle>
              <a:lvl1pPr algn="ctr">
                <a:spcBef>
                  <a:spcPct val="20000"/>
                </a:spcBef>
                <a:buClr>
                  <a:srgbClr val="3399FF"/>
                </a:buClr>
                <a:buFont typeface="Wingdings" panose="05000000000000000000" pitchFamily="2" charset="2"/>
                <a:defRPr sz="2800">
                  <a:solidFill>
                    <a:schemeClr val="tx1"/>
                  </a:solidFill>
                  <a:latin typeface="VNI-Avo" pitchFamily="2" charset="0"/>
                  <a:cs typeface="Arial" panose="020B0604020202020204" pitchFamily="34" charset="0"/>
                </a:defRPr>
              </a:lvl1pPr>
              <a:lvl2pPr marL="742950" indent="-285750" algn="ctr">
                <a:spcBef>
                  <a:spcPct val="20000"/>
                </a:spcBef>
                <a:buClr>
                  <a:srgbClr val="3399FF"/>
                </a:buClr>
                <a:buFont typeface="Wingdings" panose="05000000000000000000" pitchFamily="2" charset="2"/>
                <a:defRPr sz="2800">
                  <a:solidFill>
                    <a:schemeClr val="tx1"/>
                  </a:solidFill>
                  <a:latin typeface="VNI-Avo" pitchFamily="2" charset="0"/>
                  <a:cs typeface="Arial" panose="020B0604020202020204" pitchFamily="34" charset="0"/>
                </a:defRPr>
              </a:lvl2pPr>
              <a:lvl3pPr marL="1143000" indent="-228600" algn="ctr">
                <a:spcBef>
                  <a:spcPct val="20000"/>
                </a:spcBef>
                <a:buClr>
                  <a:srgbClr val="3399FF"/>
                </a:buClr>
                <a:buFont typeface="Wingdings" panose="05000000000000000000" pitchFamily="2" charset="2"/>
                <a:defRPr sz="2800">
                  <a:solidFill>
                    <a:schemeClr val="tx1"/>
                  </a:solidFill>
                  <a:latin typeface="VNI-Avo" pitchFamily="2" charset="0"/>
                  <a:cs typeface="Arial" panose="020B0604020202020204" pitchFamily="34" charset="0"/>
                </a:defRPr>
              </a:lvl3pPr>
              <a:lvl4pPr marL="1600200" indent="-228600" algn="ctr">
                <a:spcBef>
                  <a:spcPct val="20000"/>
                </a:spcBef>
                <a:buClr>
                  <a:srgbClr val="3399FF"/>
                </a:buClr>
                <a:buFont typeface="Wingdings" panose="05000000000000000000" pitchFamily="2" charset="2"/>
                <a:defRPr sz="2800">
                  <a:solidFill>
                    <a:schemeClr val="tx1"/>
                  </a:solidFill>
                  <a:latin typeface="VNI-Avo" pitchFamily="2" charset="0"/>
                  <a:cs typeface="Arial" panose="020B0604020202020204" pitchFamily="34" charset="0"/>
                </a:defRPr>
              </a:lvl4pPr>
              <a:lvl5pPr marL="2057400" indent="-228600" algn="ctr">
                <a:spcBef>
                  <a:spcPct val="20000"/>
                </a:spcBef>
                <a:buClr>
                  <a:srgbClr val="3399FF"/>
                </a:buClr>
                <a:buFont typeface="Wingdings" panose="05000000000000000000" pitchFamily="2" charset="2"/>
                <a:defRPr sz="2800">
                  <a:solidFill>
                    <a:schemeClr val="tx1"/>
                  </a:solidFill>
                  <a:latin typeface="VNI-Avo" pitchFamily="2" charset="0"/>
                  <a:cs typeface="Arial" panose="020B0604020202020204" pitchFamily="34" charset="0"/>
                </a:defRPr>
              </a:lvl5pPr>
              <a:lvl6pPr marL="2514600" indent="-228600" algn="ctr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rgbClr val="3399FF"/>
                </a:buClr>
                <a:buFont typeface="Wingdings" panose="05000000000000000000" pitchFamily="2" charset="2"/>
                <a:defRPr sz="2800">
                  <a:solidFill>
                    <a:schemeClr val="tx1"/>
                  </a:solidFill>
                  <a:latin typeface="VNI-Avo" pitchFamily="2" charset="0"/>
                  <a:cs typeface="Arial" panose="020B0604020202020204" pitchFamily="34" charset="0"/>
                </a:defRPr>
              </a:lvl6pPr>
              <a:lvl7pPr marL="2971800" indent="-228600" algn="ctr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rgbClr val="3399FF"/>
                </a:buClr>
                <a:buFont typeface="Wingdings" panose="05000000000000000000" pitchFamily="2" charset="2"/>
                <a:defRPr sz="2800">
                  <a:solidFill>
                    <a:schemeClr val="tx1"/>
                  </a:solidFill>
                  <a:latin typeface="VNI-Avo" pitchFamily="2" charset="0"/>
                  <a:cs typeface="Arial" panose="020B0604020202020204" pitchFamily="34" charset="0"/>
                </a:defRPr>
              </a:lvl7pPr>
              <a:lvl8pPr marL="3429000" indent="-228600" algn="ctr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rgbClr val="3399FF"/>
                </a:buClr>
                <a:buFont typeface="Wingdings" panose="05000000000000000000" pitchFamily="2" charset="2"/>
                <a:defRPr sz="2800">
                  <a:solidFill>
                    <a:schemeClr val="tx1"/>
                  </a:solidFill>
                  <a:latin typeface="VNI-Avo" pitchFamily="2" charset="0"/>
                  <a:cs typeface="Arial" panose="020B0604020202020204" pitchFamily="34" charset="0"/>
                </a:defRPr>
              </a:lvl8pPr>
              <a:lvl9pPr marL="3886200" indent="-228600" algn="ctr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rgbClr val="3399FF"/>
                </a:buClr>
                <a:buFont typeface="Wingdings" panose="05000000000000000000" pitchFamily="2" charset="2"/>
                <a:defRPr sz="2800">
                  <a:solidFill>
                    <a:schemeClr val="tx1"/>
                  </a:solidFill>
                  <a:latin typeface="VNI-Avo" pitchFamily="2" charset="0"/>
                  <a:cs typeface="Arial" panose="020B0604020202020204" pitchFamily="34" charset="0"/>
                </a:defRPr>
              </a:lvl9pPr>
            </a:lstStyle>
            <a:p>
              <a:pPr fontAlgn="base">
                <a:spcBef>
                  <a:spcPct val="0"/>
                </a:spcBef>
                <a:spcAft>
                  <a:spcPct val="0"/>
                </a:spcAft>
                <a:buClrTx/>
                <a:buFontTx/>
                <a:buNone/>
                <a:defRPr/>
              </a:pPr>
              <a:endParaRPr lang="en-US" altLang="en-US" sz="2400">
                <a:solidFill>
                  <a:srgbClr val="000000"/>
                </a:solidFill>
                <a:latin typeface="Times New Roman" panose="02020603050405020304" pitchFamily="18" charset="0"/>
              </a:endParaRPr>
            </a:p>
          </p:txBody>
        </p:sp>
        <p:sp>
          <p:nvSpPr>
            <p:cNvPr id="9" name="Oval 7"/>
            <p:cNvSpPr>
              <a:spLocks noChangeArrowheads="1"/>
            </p:cNvSpPr>
            <p:nvPr/>
          </p:nvSpPr>
          <p:spPr bwMode="hidden">
            <a:xfrm flipH="1">
              <a:off x="1045" y="2064"/>
              <a:ext cx="960" cy="960"/>
            </a:xfrm>
            <a:prstGeom prst="ellipse">
              <a:avLst/>
            </a:prstGeom>
            <a:solidFill>
              <a:schemeClr val="accent2"/>
            </a:solidFill>
            <a:ln>
              <a:noFill/>
            </a:ln>
            <a:effectLst/>
          </p:spPr>
          <p:txBody>
            <a:bodyPr wrap="none" anchor="ctr"/>
            <a:lstStyle>
              <a:lvl1pPr algn="ctr">
                <a:spcBef>
                  <a:spcPct val="20000"/>
                </a:spcBef>
                <a:buClr>
                  <a:srgbClr val="3399FF"/>
                </a:buClr>
                <a:buFont typeface="Wingdings" panose="05000000000000000000" pitchFamily="2" charset="2"/>
                <a:defRPr sz="2800">
                  <a:solidFill>
                    <a:schemeClr val="tx1"/>
                  </a:solidFill>
                  <a:latin typeface="VNI-Avo" pitchFamily="2" charset="0"/>
                  <a:cs typeface="Arial" panose="020B0604020202020204" pitchFamily="34" charset="0"/>
                </a:defRPr>
              </a:lvl1pPr>
              <a:lvl2pPr marL="742950" indent="-285750" algn="ctr">
                <a:spcBef>
                  <a:spcPct val="20000"/>
                </a:spcBef>
                <a:buClr>
                  <a:srgbClr val="3399FF"/>
                </a:buClr>
                <a:buFont typeface="Wingdings" panose="05000000000000000000" pitchFamily="2" charset="2"/>
                <a:defRPr sz="2800">
                  <a:solidFill>
                    <a:schemeClr val="tx1"/>
                  </a:solidFill>
                  <a:latin typeface="VNI-Avo" pitchFamily="2" charset="0"/>
                  <a:cs typeface="Arial" panose="020B0604020202020204" pitchFamily="34" charset="0"/>
                </a:defRPr>
              </a:lvl2pPr>
              <a:lvl3pPr marL="1143000" indent="-228600" algn="ctr">
                <a:spcBef>
                  <a:spcPct val="20000"/>
                </a:spcBef>
                <a:buClr>
                  <a:srgbClr val="3399FF"/>
                </a:buClr>
                <a:buFont typeface="Wingdings" panose="05000000000000000000" pitchFamily="2" charset="2"/>
                <a:defRPr sz="2800">
                  <a:solidFill>
                    <a:schemeClr val="tx1"/>
                  </a:solidFill>
                  <a:latin typeface="VNI-Avo" pitchFamily="2" charset="0"/>
                  <a:cs typeface="Arial" panose="020B0604020202020204" pitchFamily="34" charset="0"/>
                </a:defRPr>
              </a:lvl3pPr>
              <a:lvl4pPr marL="1600200" indent="-228600" algn="ctr">
                <a:spcBef>
                  <a:spcPct val="20000"/>
                </a:spcBef>
                <a:buClr>
                  <a:srgbClr val="3399FF"/>
                </a:buClr>
                <a:buFont typeface="Wingdings" panose="05000000000000000000" pitchFamily="2" charset="2"/>
                <a:defRPr sz="2800">
                  <a:solidFill>
                    <a:schemeClr val="tx1"/>
                  </a:solidFill>
                  <a:latin typeface="VNI-Avo" pitchFamily="2" charset="0"/>
                  <a:cs typeface="Arial" panose="020B0604020202020204" pitchFamily="34" charset="0"/>
                </a:defRPr>
              </a:lvl4pPr>
              <a:lvl5pPr marL="2057400" indent="-228600" algn="ctr">
                <a:spcBef>
                  <a:spcPct val="20000"/>
                </a:spcBef>
                <a:buClr>
                  <a:srgbClr val="3399FF"/>
                </a:buClr>
                <a:buFont typeface="Wingdings" panose="05000000000000000000" pitchFamily="2" charset="2"/>
                <a:defRPr sz="2800">
                  <a:solidFill>
                    <a:schemeClr val="tx1"/>
                  </a:solidFill>
                  <a:latin typeface="VNI-Avo" pitchFamily="2" charset="0"/>
                  <a:cs typeface="Arial" panose="020B0604020202020204" pitchFamily="34" charset="0"/>
                </a:defRPr>
              </a:lvl5pPr>
              <a:lvl6pPr marL="2514600" indent="-228600" algn="ctr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rgbClr val="3399FF"/>
                </a:buClr>
                <a:buFont typeface="Wingdings" panose="05000000000000000000" pitchFamily="2" charset="2"/>
                <a:defRPr sz="2800">
                  <a:solidFill>
                    <a:schemeClr val="tx1"/>
                  </a:solidFill>
                  <a:latin typeface="VNI-Avo" pitchFamily="2" charset="0"/>
                  <a:cs typeface="Arial" panose="020B0604020202020204" pitchFamily="34" charset="0"/>
                </a:defRPr>
              </a:lvl6pPr>
              <a:lvl7pPr marL="2971800" indent="-228600" algn="ctr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rgbClr val="3399FF"/>
                </a:buClr>
                <a:buFont typeface="Wingdings" panose="05000000000000000000" pitchFamily="2" charset="2"/>
                <a:defRPr sz="2800">
                  <a:solidFill>
                    <a:schemeClr val="tx1"/>
                  </a:solidFill>
                  <a:latin typeface="VNI-Avo" pitchFamily="2" charset="0"/>
                  <a:cs typeface="Arial" panose="020B0604020202020204" pitchFamily="34" charset="0"/>
                </a:defRPr>
              </a:lvl7pPr>
              <a:lvl8pPr marL="3429000" indent="-228600" algn="ctr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rgbClr val="3399FF"/>
                </a:buClr>
                <a:buFont typeface="Wingdings" panose="05000000000000000000" pitchFamily="2" charset="2"/>
                <a:defRPr sz="2800">
                  <a:solidFill>
                    <a:schemeClr val="tx1"/>
                  </a:solidFill>
                  <a:latin typeface="VNI-Avo" pitchFamily="2" charset="0"/>
                  <a:cs typeface="Arial" panose="020B0604020202020204" pitchFamily="34" charset="0"/>
                </a:defRPr>
              </a:lvl8pPr>
              <a:lvl9pPr marL="3886200" indent="-228600" algn="ctr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rgbClr val="3399FF"/>
                </a:buClr>
                <a:buFont typeface="Wingdings" panose="05000000000000000000" pitchFamily="2" charset="2"/>
                <a:defRPr sz="2800">
                  <a:solidFill>
                    <a:schemeClr val="tx1"/>
                  </a:solidFill>
                  <a:latin typeface="VNI-Avo" pitchFamily="2" charset="0"/>
                  <a:cs typeface="Arial" panose="020B0604020202020204" pitchFamily="34" charset="0"/>
                </a:defRPr>
              </a:lvl9pPr>
            </a:lstStyle>
            <a:p>
              <a:pPr fontAlgn="base">
                <a:spcBef>
                  <a:spcPct val="0"/>
                </a:spcBef>
                <a:spcAft>
                  <a:spcPct val="0"/>
                </a:spcAft>
                <a:buClrTx/>
                <a:buFontTx/>
                <a:buNone/>
                <a:defRPr/>
              </a:pPr>
              <a:endParaRPr lang="en-US" altLang="en-US" sz="2400">
                <a:solidFill>
                  <a:srgbClr val="000000"/>
                </a:solidFill>
                <a:latin typeface="Times New Roman" panose="02020603050405020304" pitchFamily="18" charset="0"/>
              </a:endParaRPr>
            </a:p>
          </p:txBody>
        </p:sp>
        <p:sp>
          <p:nvSpPr>
            <p:cNvPr id="10" name="Oval 8"/>
            <p:cNvSpPr>
              <a:spLocks noChangeArrowheads="1"/>
            </p:cNvSpPr>
            <p:nvPr/>
          </p:nvSpPr>
          <p:spPr bwMode="hidden">
            <a:xfrm flipH="1">
              <a:off x="4392" y="2064"/>
              <a:ext cx="960" cy="960"/>
            </a:xfrm>
            <a:prstGeom prst="ellipse">
              <a:avLst/>
            </a:prstGeom>
            <a:noFill/>
            <a:ln w="28575">
              <a:solidFill>
                <a:schemeClr val="accent2"/>
              </a:solidFill>
              <a:round/>
              <a:headEnd/>
              <a:tailEnd/>
            </a:ln>
            <a:effectLst/>
          </p:spPr>
          <p:txBody>
            <a:bodyPr wrap="none" anchor="ctr"/>
            <a:lstStyle>
              <a:lvl1pPr algn="ctr">
                <a:spcBef>
                  <a:spcPct val="20000"/>
                </a:spcBef>
                <a:buClr>
                  <a:srgbClr val="3399FF"/>
                </a:buClr>
                <a:buFont typeface="Wingdings" panose="05000000000000000000" pitchFamily="2" charset="2"/>
                <a:defRPr sz="2800">
                  <a:solidFill>
                    <a:schemeClr val="tx1"/>
                  </a:solidFill>
                  <a:latin typeface="VNI-Avo" pitchFamily="2" charset="0"/>
                  <a:cs typeface="Arial" panose="020B0604020202020204" pitchFamily="34" charset="0"/>
                </a:defRPr>
              </a:lvl1pPr>
              <a:lvl2pPr marL="742950" indent="-285750" algn="ctr">
                <a:spcBef>
                  <a:spcPct val="20000"/>
                </a:spcBef>
                <a:buClr>
                  <a:srgbClr val="3399FF"/>
                </a:buClr>
                <a:buFont typeface="Wingdings" panose="05000000000000000000" pitchFamily="2" charset="2"/>
                <a:defRPr sz="2800">
                  <a:solidFill>
                    <a:schemeClr val="tx1"/>
                  </a:solidFill>
                  <a:latin typeface="VNI-Avo" pitchFamily="2" charset="0"/>
                  <a:cs typeface="Arial" panose="020B0604020202020204" pitchFamily="34" charset="0"/>
                </a:defRPr>
              </a:lvl2pPr>
              <a:lvl3pPr marL="1143000" indent="-228600" algn="ctr">
                <a:spcBef>
                  <a:spcPct val="20000"/>
                </a:spcBef>
                <a:buClr>
                  <a:srgbClr val="3399FF"/>
                </a:buClr>
                <a:buFont typeface="Wingdings" panose="05000000000000000000" pitchFamily="2" charset="2"/>
                <a:defRPr sz="2800">
                  <a:solidFill>
                    <a:schemeClr val="tx1"/>
                  </a:solidFill>
                  <a:latin typeface="VNI-Avo" pitchFamily="2" charset="0"/>
                  <a:cs typeface="Arial" panose="020B0604020202020204" pitchFamily="34" charset="0"/>
                </a:defRPr>
              </a:lvl3pPr>
              <a:lvl4pPr marL="1600200" indent="-228600" algn="ctr">
                <a:spcBef>
                  <a:spcPct val="20000"/>
                </a:spcBef>
                <a:buClr>
                  <a:srgbClr val="3399FF"/>
                </a:buClr>
                <a:buFont typeface="Wingdings" panose="05000000000000000000" pitchFamily="2" charset="2"/>
                <a:defRPr sz="2800">
                  <a:solidFill>
                    <a:schemeClr val="tx1"/>
                  </a:solidFill>
                  <a:latin typeface="VNI-Avo" pitchFamily="2" charset="0"/>
                  <a:cs typeface="Arial" panose="020B0604020202020204" pitchFamily="34" charset="0"/>
                </a:defRPr>
              </a:lvl4pPr>
              <a:lvl5pPr marL="2057400" indent="-228600" algn="ctr">
                <a:spcBef>
                  <a:spcPct val="20000"/>
                </a:spcBef>
                <a:buClr>
                  <a:srgbClr val="3399FF"/>
                </a:buClr>
                <a:buFont typeface="Wingdings" panose="05000000000000000000" pitchFamily="2" charset="2"/>
                <a:defRPr sz="2800">
                  <a:solidFill>
                    <a:schemeClr val="tx1"/>
                  </a:solidFill>
                  <a:latin typeface="VNI-Avo" pitchFamily="2" charset="0"/>
                  <a:cs typeface="Arial" panose="020B0604020202020204" pitchFamily="34" charset="0"/>
                </a:defRPr>
              </a:lvl5pPr>
              <a:lvl6pPr marL="2514600" indent="-228600" algn="ctr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rgbClr val="3399FF"/>
                </a:buClr>
                <a:buFont typeface="Wingdings" panose="05000000000000000000" pitchFamily="2" charset="2"/>
                <a:defRPr sz="2800">
                  <a:solidFill>
                    <a:schemeClr val="tx1"/>
                  </a:solidFill>
                  <a:latin typeface="VNI-Avo" pitchFamily="2" charset="0"/>
                  <a:cs typeface="Arial" panose="020B0604020202020204" pitchFamily="34" charset="0"/>
                </a:defRPr>
              </a:lvl6pPr>
              <a:lvl7pPr marL="2971800" indent="-228600" algn="ctr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rgbClr val="3399FF"/>
                </a:buClr>
                <a:buFont typeface="Wingdings" panose="05000000000000000000" pitchFamily="2" charset="2"/>
                <a:defRPr sz="2800">
                  <a:solidFill>
                    <a:schemeClr val="tx1"/>
                  </a:solidFill>
                  <a:latin typeface="VNI-Avo" pitchFamily="2" charset="0"/>
                  <a:cs typeface="Arial" panose="020B0604020202020204" pitchFamily="34" charset="0"/>
                </a:defRPr>
              </a:lvl7pPr>
              <a:lvl8pPr marL="3429000" indent="-228600" algn="ctr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rgbClr val="3399FF"/>
                </a:buClr>
                <a:buFont typeface="Wingdings" panose="05000000000000000000" pitchFamily="2" charset="2"/>
                <a:defRPr sz="2800">
                  <a:solidFill>
                    <a:schemeClr val="tx1"/>
                  </a:solidFill>
                  <a:latin typeface="VNI-Avo" pitchFamily="2" charset="0"/>
                  <a:cs typeface="Arial" panose="020B0604020202020204" pitchFamily="34" charset="0"/>
                </a:defRPr>
              </a:lvl8pPr>
              <a:lvl9pPr marL="3886200" indent="-228600" algn="ctr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rgbClr val="3399FF"/>
                </a:buClr>
                <a:buFont typeface="Wingdings" panose="05000000000000000000" pitchFamily="2" charset="2"/>
                <a:defRPr sz="2800">
                  <a:solidFill>
                    <a:schemeClr val="tx1"/>
                  </a:solidFill>
                  <a:latin typeface="VNI-Avo" pitchFamily="2" charset="0"/>
                  <a:cs typeface="Arial" panose="020B0604020202020204" pitchFamily="34" charset="0"/>
                </a:defRPr>
              </a:lvl9pPr>
            </a:lstStyle>
            <a:p>
              <a:pPr fontAlgn="base">
                <a:spcBef>
                  <a:spcPct val="0"/>
                </a:spcBef>
                <a:spcAft>
                  <a:spcPct val="0"/>
                </a:spcAft>
                <a:buClrTx/>
                <a:buFontTx/>
                <a:buNone/>
                <a:defRPr/>
              </a:pPr>
              <a:endParaRPr lang="en-US" altLang="en-US" sz="2400">
                <a:solidFill>
                  <a:srgbClr val="000000"/>
                </a:solidFill>
                <a:latin typeface="Times New Roman" panose="02020603050405020304" pitchFamily="18" charset="0"/>
              </a:endParaRPr>
            </a:p>
          </p:txBody>
        </p:sp>
      </p:grpSp>
      <p:sp>
        <p:nvSpPr>
          <p:cNvPr id="440332" name="Rectangle 12"/>
          <p:cNvSpPr>
            <a:spLocks noGrp="1" noChangeArrowheads="1"/>
          </p:cNvSpPr>
          <p:nvPr>
            <p:ph type="ctrTitle"/>
          </p:nvPr>
        </p:nvSpPr>
        <p:spPr>
          <a:xfrm>
            <a:off x="685800" y="914401"/>
            <a:ext cx="7772400" cy="1450181"/>
          </a:xfrm>
        </p:spPr>
        <p:txBody>
          <a:bodyPr anchor="b"/>
          <a:lstStyle>
            <a:lvl1pPr algn="r">
              <a:defRPr sz="4400"/>
            </a:lvl1pPr>
          </a:lstStyle>
          <a:p>
            <a:pPr lvl="0"/>
            <a:r>
              <a:rPr lang="en-US" altLang="en-US" noProof="0"/>
              <a:t>Click to edit Master title style</a:t>
            </a:r>
          </a:p>
        </p:txBody>
      </p:sp>
      <p:sp>
        <p:nvSpPr>
          <p:cNvPr id="440333" name="Rectangle 13"/>
          <p:cNvSpPr>
            <a:spLocks noGrp="1" noChangeArrowheads="1"/>
          </p:cNvSpPr>
          <p:nvPr>
            <p:ph type="subTitle" idx="1"/>
          </p:nvPr>
        </p:nvSpPr>
        <p:spPr>
          <a:xfrm>
            <a:off x="2057400" y="2628900"/>
            <a:ext cx="6400800" cy="1314450"/>
          </a:xfrm>
        </p:spPr>
        <p:txBody>
          <a:bodyPr/>
          <a:lstStyle>
            <a:lvl1pPr marL="0" indent="0" algn="r">
              <a:buFont typeface="Wingdings" panose="05000000000000000000" pitchFamily="2" charset="2"/>
              <a:buNone/>
              <a:defRPr/>
            </a:lvl1pPr>
          </a:lstStyle>
          <a:p>
            <a:pPr lvl="0"/>
            <a:r>
              <a:rPr lang="en-US" altLang="en-US" noProof="0"/>
              <a:t>Click to edit Master subtitle style</a:t>
            </a:r>
          </a:p>
        </p:txBody>
      </p:sp>
      <p:sp>
        <p:nvSpPr>
          <p:cNvPr id="11" name="Rectangle 9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n-US">
              <a:solidFill>
                <a:srgbClr val="000000"/>
              </a:solidFill>
            </a:endParaRPr>
          </a:p>
        </p:txBody>
      </p:sp>
      <p:sp>
        <p:nvSpPr>
          <p:cNvPr id="12" name="Rectangle 10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 altLang="en-US">
                <a:solidFill>
                  <a:srgbClr val="000000"/>
                </a:solidFill>
              </a:rPr>
              <a:t>GVHD : Lâm Thị Phương Thùy</a:t>
            </a:r>
          </a:p>
        </p:txBody>
      </p:sp>
      <p:sp>
        <p:nvSpPr>
          <p:cNvPr id="13" name="Rectangle 11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 smtClean="0"/>
            </a:lvl1pPr>
          </a:lstStyle>
          <a:p>
            <a:pPr>
              <a:defRPr/>
            </a:pPr>
            <a:fld id="{D232A4CA-1FAA-40CE-A0FA-850BAD5E9BA2}" type="slidenum">
              <a:rPr lang="en-US" altLang="en-US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en-US" altLang="en-U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994217181"/>
      </p:ext>
    </p:extLst>
  </p:cSld>
  <p:clrMapOvr>
    <a:masterClrMapping/>
  </p:clrMapOvr>
  <p:transition>
    <p:split orient="vert"/>
  </p:transition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Rectangle 9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n-US">
              <a:solidFill>
                <a:srgbClr val="000000"/>
              </a:solidFill>
            </a:endParaRPr>
          </a:p>
        </p:txBody>
      </p:sp>
      <p:sp>
        <p:nvSpPr>
          <p:cNvPr id="5" name="Rectangle 10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 altLang="en-US">
                <a:solidFill>
                  <a:srgbClr val="000000"/>
                </a:solidFill>
              </a:rPr>
              <a:t>GVHD : Lâm Thị Phương Thùy</a:t>
            </a:r>
          </a:p>
        </p:txBody>
      </p:sp>
      <p:sp>
        <p:nvSpPr>
          <p:cNvPr id="6" name="Rectangle 11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903E93D-185E-4BD8-8DAB-54AE7D71B2B1}" type="slidenum">
              <a:rPr lang="en-US" altLang="en-US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en-US" altLang="en-U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613831013"/>
      </p:ext>
    </p:extLst>
  </p:cSld>
  <p:clrMapOvr>
    <a:masterClrMapping/>
  </p:clrMapOvr>
  <p:transition/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8" y="1282304"/>
            <a:ext cx="7886700" cy="2139553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8" y="3442098"/>
            <a:ext cx="7886700" cy="1125140"/>
          </a:xfrm>
        </p:spPr>
        <p:txBody>
          <a:bodyPr/>
          <a:lstStyle>
            <a:lvl1pPr marL="0" indent="0">
              <a:buNone/>
              <a:defRPr sz="2400"/>
            </a:lvl1pPr>
            <a:lvl2pPr marL="457200" indent="0">
              <a:buNone/>
              <a:defRPr sz="2000"/>
            </a:lvl2pPr>
            <a:lvl3pPr marL="914400" indent="0">
              <a:buNone/>
              <a:defRPr sz="18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Rectangle 9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n-US">
              <a:solidFill>
                <a:srgbClr val="000000"/>
              </a:solidFill>
            </a:endParaRPr>
          </a:p>
        </p:txBody>
      </p:sp>
      <p:sp>
        <p:nvSpPr>
          <p:cNvPr id="5" name="Rectangle 10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 altLang="en-US">
                <a:solidFill>
                  <a:srgbClr val="000000"/>
                </a:solidFill>
              </a:rPr>
              <a:t>GVHD : Lâm Thị Phương Thùy</a:t>
            </a:r>
          </a:p>
        </p:txBody>
      </p:sp>
      <p:sp>
        <p:nvSpPr>
          <p:cNvPr id="6" name="Rectangle 11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CD90484-8AB1-40D3-99C2-9C2902791D91}" type="slidenum">
              <a:rPr lang="en-US" altLang="en-US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en-US" altLang="en-U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990447505"/>
      </p:ext>
    </p:extLst>
  </p:cSld>
  <p:clrMapOvr>
    <a:masterClrMapping/>
  </p:clrMapOvr>
  <p:transition/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200150"/>
            <a:ext cx="4038600" cy="3398044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200150"/>
            <a:ext cx="4038600" cy="3398044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Rectangle 9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n-US">
              <a:solidFill>
                <a:srgbClr val="000000"/>
              </a:solidFill>
            </a:endParaRPr>
          </a:p>
        </p:txBody>
      </p:sp>
      <p:sp>
        <p:nvSpPr>
          <p:cNvPr id="6" name="Rectangle 10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 altLang="en-US">
                <a:solidFill>
                  <a:srgbClr val="000000"/>
                </a:solidFill>
              </a:rPr>
              <a:t>GVHD : Lâm Thị Phương Thùy</a:t>
            </a:r>
          </a:p>
        </p:txBody>
      </p:sp>
      <p:sp>
        <p:nvSpPr>
          <p:cNvPr id="7" name="Rectangle 11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8D05550-49BA-45B9-8095-ABFB0C6A18F3}" type="slidenum">
              <a:rPr lang="en-US" altLang="en-US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en-US" altLang="en-U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281177426"/>
      </p:ext>
    </p:extLst>
  </p:cSld>
  <p:clrMapOvr>
    <a:masterClrMapping/>
  </p:clrMapOvr>
  <p:transition/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30238" y="273844"/>
            <a:ext cx="7886700" cy="994172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30239" y="1260872"/>
            <a:ext cx="3868737" cy="617934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30239" y="1878806"/>
            <a:ext cx="3868737" cy="2763441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0" y="1260872"/>
            <a:ext cx="3887788" cy="617934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0" y="1878806"/>
            <a:ext cx="3887788" cy="2763441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Rectangle 9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n-US">
              <a:solidFill>
                <a:srgbClr val="000000"/>
              </a:solidFill>
            </a:endParaRPr>
          </a:p>
        </p:txBody>
      </p:sp>
      <p:sp>
        <p:nvSpPr>
          <p:cNvPr id="8" name="Rectangle 10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 altLang="en-US">
                <a:solidFill>
                  <a:srgbClr val="000000"/>
                </a:solidFill>
              </a:rPr>
              <a:t>GVHD : Lâm Thị Phương Thùy</a:t>
            </a:r>
          </a:p>
        </p:txBody>
      </p:sp>
      <p:sp>
        <p:nvSpPr>
          <p:cNvPr id="9" name="Rectangle 11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3A3821A-7184-40EF-A6A8-B6F2F079389C}" type="slidenum">
              <a:rPr lang="en-US" altLang="en-US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en-US" altLang="en-U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616158836"/>
      </p:ext>
    </p:extLst>
  </p:cSld>
  <p:clrMapOvr>
    <a:masterClrMapping/>
  </p:clrMapOvr>
  <p:transition/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Rectangle 9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n-US">
              <a:solidFill>
                <a:srgbClr val="000000"/>
              </a:solidFill>
            </a:endParaRPr>
          </a:p>
        </p:txBody>
      </p:sp>
      <p:sp>
        <p:nvSpPr>
          <p:cNvPr id="4" name="Rectangle 10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 altLang="en-US">
                <a:solidFill>
                  <a:srgbClr val="000000"/>
                </a:solidFill>
              </a:rPr>
              <a:t>GVHD : Lâm Thị Phương Thùy</a:t>
            </a:r>
          </a:p>
        </p:txBody>
      </p:sp>
      <p:sp>
        <p:nvSpPr>
          <p:cNvPr id="5" name="Rectangle 11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64F0F85-05A5-485F-9CE1-6D231F49D89C}" type="slidenum">
              <a:rPr lang="en-US" altLang="en-US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en-US" altLang="en-U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283221451"/>
      </p:ext>
    </p:extLst>
  </p:cSld>
  <p:clrMapOvr>
    <a:masterClrMapping/>
  </p:clrMapOvr>
  <p:transition/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9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n-US">
              <a:solidFill>
                <a:srgbClr val="000000"/>
              </a:solidFill>
            </a:endParaRPr>
          </a:p>
        </p:txBody>
      </p:sp>
      <p:sp>
        <p:nvSpPr>
          <p:cNvPr id="3" name="Rectangle 10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 altLang="en-US">
                <a:solidFill>
                  <a:srgbClr val="000000"/>
                </a:solidFill>
              </a:rPr>
              <a:t>GVHD : Lâm Thị Phương Thùy</a:t>
            </a:r>
          </a:p>
        </p:txBody>
      </p:sp>
      <p:sp>
        <p:nvSpPr>
          <p:cNvPr id="4" name="Rectangle 11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C322EC7-88F3-4313-ADAE-10713A753C56}" type="slidenum">
              <a:rPr lang="en-US" altLang="en-US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en-US" altLang="en-U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04623379"/>
      </p:ext>
    </p:extLst>
  </p:cSld>
  <p:clrMapOvr>
    <a:masterClrMapping/>
  </p:clrMapOvr>
  <p:transition/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30239" y="342900"/>
            <a:ext cx="2949575" cy="120015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788" y="740569"/>
            <a:ext cx="4629150" cy="3655219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30239" y="1543050"/>
            <a:ext cx="2949575" cy="2858691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Rectangle 9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n-US">
              <a:solidFill>
                <a:srgbClr val="000000"/>
              </a:solidFill>
            </a:endParaRPr>
          </a:p>
        </p:txBody>
      </p:sp>
      <p:sp>
        <p:nvSpPr>
          <p:cNvPr id="6" name="Rectangle 10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 altLang="en-US">
                <a:solidFill>
                  <a:srgbClr val="000000"/>
                </a:solidFill>
              </a:rPr>
              <a:t>GVHD : Lâm Thị Phương Thùy</a:t>
            </a:r>
          </a:p>
        </p:txBody>
      </p:sp>
      <p:sp>
        <p:nvSpPr>
          <p:cNvPr id="7" name="Rectangle 11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38D6BA2-38DA-49B9-820F-39D3CD3348C7}" type="slidenum">
              <a:rPr lang="en-US" altLang="en-US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en-US" altLang="en-U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253284457"/>
      </p:ext>
    </p:extLst>
  </p:cSld>
  <p:clrMapOvr>
    <a:masterClrMapping/>
  </p:clrMapOvr>
  <p:transition/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30239" y="342900"/>
            <a:ext cx="2949575" cy="120015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3887788" y="740569"/>
            <a:ext cx="4629150" cy="3655219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n-US" noProof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30239" y="1543050"/>
            <a:ext cx="2949575" cy="2858691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Rectangle 9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n-US">
              <a:solidFill>
                <a:srgbClr val="000000"/>
              </a:solidFill>
            </a:endParaRPr>
          </a:p>
        </p:txBody>
      </p:sp>
      <p:sp>
        <p:nvSpPr>
          <p:cNvPr id="6" name="Rectangle 10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 altLang="en-US">
                <a:solidFill>
                  <a:srgbClr val="000000"/>
                </a:solidFill>
              </a:rPr>
              <a:t>GVHD : Lâm Thị Phương Thùy</a:t>
            </a:r>
          </a:p>
        </p:txBody>
      </p:sp>
      <p:sp>
        <p:nvSpPr>
          <p:cNvPr id="7" name="Rectangle 11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AA631B3-A6F5-4070-A329-332610D15E2E}" type="slidenum">
              <a:rPr lang="en-US" altLang="en-US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en-US" altLang="en-U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877521594"/>
      </p:ext>
    </p:extLst>
  </p:cSld>
  <p:clrMapOvr>
    <a:masterClrMapping/>
  </p:clrMapOvr>
  <p:transition/>
</p:sldLayout>
</file>

<file path=ppt/slideLayouts/slideLayout34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Rectangle 9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n-US">
              <a:solidFill>
                <a:srgbClr val="000000"/>
              </a:solidFill>
            </a:endParaRPr>
          </a:p>
        </p:txBody>
      </p:sp>
      <p:sp>
        <p:nvSpPr>
          <p:cNvPr id="5" name="Rectangle 10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 altLang="en-US">
                <a:solidFill>
                  <a:srgbClr val="000000"/>
                </a:solidFill>
              </a:rPr>
              <a:t>GVHD : Lâm Thị Phương Thùy</a:t>
            </a:r>
          </a:p>
        </p:txBody>
      </p:sp>
      <p:sp>
        <p:nvSpPr>
          <p:cNvPr id="6" name="Rectangle 11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DF43ABA-9D67-4CAF-A7F1-E150907FE9F2}" type="slidenum">
              <a:rPr lang="en-US" altLang="en-US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en-US" altLang="en-U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167140785"/>
      </p:ext>
    </p:extLst>
  </p:cSld>
  <p:clrMapOvr>
    <a:masterClrMapping/>
  </p:clrMapOvr>
  <p:transition/>
</p:sldLayout>
</file>

<file path=ppt/slideLayouts/slideLayout3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05979"/>
            <a:ext cx="2057400" cy="4392215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05979"/>
            <a:ext cx="6019800" cy="4392215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Rectangle 9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n-US">
              <a:solidFill>
                <a:srgbClr val="000000"/>
              </a:solidFill>
            </a:endParaRPr>
          </a:p>
        </p:txBody>
      </p:sp>
      <p:sp>
        <p:nvSpPr>
          <p:cNvPr id="5" name="Rectangle 10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 altLang="en-US">
                <a:solidFill>
                  <a:srgbClr val="000000"/>
                </a:solidFill>
              </a:rPr>
              <a:t>GVHD : Lâm Thị Phương Thùy</a:t>
            </a:r>
          </a:p>
        </p:txBody>
      </p:sp>
      <p:sp>
        <p:nvSpPr>
          <p:cNvPr id="6" name="Rectangle 11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89D329D-ACD3-49C6-B701-E67844362CAF}" type="slidenum">
              <a:rPr lang="en-US" altLang="en-US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en-US" altLang="en-U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641726673"/>
      </p:ext>
    </p:extLst>
  </p:cSld>
  <p:clrMapOvr>
    <a:masterClrMapping/>
  </p:clrMapOvr>
  <p:transition/>
</p:sldLayout>
</file>

<file path=ppt/slideLayouts/slideLayout36.xml><?xml version="1.0" encoding="utf-8"?>
<p:sldLayout xmlns:a="http://schemas.openxmlformats.org/drawingml/2006/main" xmlns:r="http://schemas.openxmlformats.org/officeDocument/2006/relationships" xmlns:p="http://schemas.openxmlformats.org/presentationml/2006/main" type="txAndObj" preserve="1">
  <p:cSld name="Title, Text,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05979"/>
            <a:ext cx="8229600" cy="857250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sz="half" idx="1"/>
          </p:nvPr>
        </p:nvSpPr>
        <p:spPr>
          <a:xfrm>
            <a:off x="457200" y="1200150"/>
            <a:ext cx="4038600" cy="3398044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200150"/>
            <a:ext cx="4038600" cy="3398044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Rectangle 9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n-US">
              <a:solidFill>
                <a:srgbClr val="000000"/>
              </a:solidFill>
            </a:endParaRPr>
          </a:p>
        </p:txBody>
      </p:sp>
      <p:sp>
        <p:nvSpPr>
          <p:cNvPr id="6" name="Rectangle 10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 altLang="en-US">
                <a:solidFill>
                  <a:srgbClr val="000000"/>
                </a:solidFill>
              </a:rPr>
              <a:t>GVHD : Lâm Thị Phương Thùy</a:t>
            </a:r>
          </a:p>
        </p:txBody>
      </p:sp>
      <p:sp>
        <p:nvSpPr>
          <p:cNvPr id="7" name="Rectangle 11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4C7BF94-A690-446C-8FCA-8D6E615C1A6D}" type="slidenum">
              <a:rPr lang="en-US" altLang="en-US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en-US" altLang="en-U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839245264"/>
      </p:ext>
    </p:extLst>
  </p:cSld>
  <p:clrMapOvr>
    <a:masterClrMapping/>
  </p:clrMapOvr>
  <p:transition/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20.xml"/><Relationship Id="rId13" Type="http://schemas.openxmlformats.org/officeDocument/2006/relationships/theme" Target="../theme/theme2.xml"/><Relationship Id="rId3" Type="http://schemas.openxmlformats.org/officeDocument/2006/relationships/slideLayout" Target="../slideLayouts/slideLayout15.xml"/><Relationship Id="rId7" Type="http://schemas.openxmlformats.org/officeDocument/2006/relationships/slideLayout" Target="../slideLayouts/slideLayout19.xml"/><Relationship Id="rId12" Type="http://schemas.openxmlformats.org/officeDocument/2006/relationships/slideLayout" Target="../slideLayouts/slideLayout24.xml"/><Relationship Id="rId2" Type="http://schemas.openxmlformats.org/officeDocument/2006/relationships/slideLayout" Target="../slideLayouts/slideLayout14.xml"/><Relationship Id="rId1" Type="http://schemas.openxmlformats.org/officeDocument/2006/relationships/slideLayout" Target="../slideLayouts/slideLayout13.xml"/><Relationship Id="rId6" Type="http://schemas.openxmlformats.org/officeDocument/2006/relationships/slideLayout" Target="../slideLayouts/slideLayout18.xml"/><Relationship Id="rId11" Type="http://schemas.openxmlformats.org/officeDocument/2006/relationships/slideLayout" Target="../slideLayouts/slideLayout23.xml"/><Relationship Id="rId5" Type="http://schemas.openxmlformats.org/officeDocument/2006/relationships/slideLayout" Target="../slideLayouts/slideLayout17.xml"/><Relationship Id="rId10" Type="http://schemas.openxmlformats.org/officeDocument/2006/relationships/slideLayout" Target="../slideLayouts/slideLayout22.xml"/><Relationship Id="rId4" Type="http://schemas.openxmlformats.org/officeDocument/2006/relationships/slideLayout" Target="../slideLayouts/slideLayout16.xml"/><Relationship Id="rId9" Type="http://schemas.openxmlformats.org/officeDocument/2006/relationships/slideLayout" Target="../slideLayouts/slideLayout21.xml"/></Relationships>
</file>

<file path=ppt/slideMasters/_rels/slideMaster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32.xml"/><Relationship Id="rId13" Type="http://schemas.openxmlformats.org/officeDocument/2006/relationships/theme" Target="../theme/theme3.xml"/><Relationship Id="rId3" Type="http://schemas.openxmlformats.org/officeDocument/2006/relationships/slideLayout" Target="../slideLayouts/slideLayout27.xml"/><Relationship Id="rId7" Type="http://schemas.openxmlformats.org/officeDocument/2006/relationships/slideLayout" Target="../slideLayouts/slideLayout31.xml"/><Relationship Id="rId12" Type="http://schemas.openxmlformats.org/officeDocument/2006/relationships/slideLayout" Target="../slideLayouts/slideLayout36.xml"/><Relationship Id="rId2" Type="http://schemas.openxmlformats.org/officeDocument/2006/relationships/slideLayout" Target="../slideLayouts/slideLayout26.xml"/><Relationship Id="rId1" Type="http://schemas.openxmlformats.org/officeDocument/2006/relationships/slideLayout" Target="../slideLayouts/slideLayout25.xml"/><Relationship Id="rId6" Type="http://schemas.openxmlformats.org/officeDocument/2006/relationships/slideLayout" Target="../slideLayouts/slideLayout30.xml"/><Relationship Id="rId11" Type="http://schemas.openxmlformats.org/officeDocument/2006/relationships/slideLayout" Target="../slideLayouts/slideLayout35.xml"/><Relationship Id="rId5" Type="http://schemas.openxmlformats.org/officeDocument/2006/relationships/slideLayout" Target="../slideLayouts/slideLayout29.xml"/><Relationship Id="rId10" Type="http://schemas.openxmlformats.org/officeDocument/2006/relationships/slideLayout" Target="../slideLayouts/slideLayout34.xml"/><Relationship Id="rId4" Type="http://schemas.openxmlformats.org/officeDocument/2006/relationships/slideLayout" Target="../slideLayouts/slideLayout28.xml"/><Relationship Id="rId9" Type="http://schemas.openxmlformats.org/officeDocument/2006/relationships/slideLayout" Target="../slideLayouts/slideLayout33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1">
                <a:tint val="66000"/>
                <a:satMod val="160000"/>
              </a:schemeClr>
            </a:gs>
            <a:gs pos="50000">
              <a:schemeClr val="accent1">
                <a:tint val="44500"/>
                <a:satMod val="160000"/>
              </a:schemeClr>
            </a:gs>
            <a:gs pos="100000">
              <a:schemeClr val="accent1">
                <a:tint val="23500"/>
                <a:satMod val="160000"/>
              </a:schemeClr>
            </a:gs>
          </a:gsLst>
          <a:lin ang="5400000" scaled="0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05979"/>
            <a:ext cx="8229600" cy="85725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200151"/>
            <a:ext cx="8229600" cy="339447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4767263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7746A7A-E36A-4CE3-A8BD-619B501EF3FE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10/2/2021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4767263"/>
            <a:ext cx="2895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4767263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F9DE611-31E4-4FE3-A8D5-C6F874AD92D2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8323842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5" r:id="rId1"/>
    <p:sldLayoutId id="2147483676" r:id="rId2"/>
    <p:sldLayoutId id="2147483677" r:id="rId3"/>
    <p:sldLayoutId id="2147483678" r:id="rId4"/>
    <p:sldLayoutId id="2147483679" r:id="rId5"/>
    <p:sldLayoutId id="2147483680" r:id="rId6"/>
    <p:sldLayoutId id="2147483681" r:id="rId7"/>
    <p:sldLayoutId id="2147483682" r:id="rId8"/>
    <p:sldLayoutId id="2147483683" r:id="rId9"/>
    <p:sldLayoutId id="2147483684" r:id="rId10"/>
    <p:sldLayoutId id="2147483685" r:id="rId11"/>
    <p:sldLayoutId id="2147483686" r:id="rId12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1">
                <a:tint val="66000"/>
                <a:satMod val="160000"/>
              </a:schemeClr>
            </a:gs>
            <a:gs pos="50000">
              <a:schemeClr val="accent1">
                <a:tint val="44500"/>
                <a:satMod val="160000"/>
              </a:schemeClr>
            </a:gs>
            <a:gs pos="100000">
              <a:schemeClr val="accent1">
                <a:tint val="23500"/>
                <a:satMod val="160000"/>
              </a:schemeClr>
            </a:gs>
          </a:gsLst>
          <a:lin ang="5400000" scaled="0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05979"/>
            <a:ext cx="8229600" cy="85725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200151"/>
            <a:ext cx="8229600" cy="339447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4767263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7746A7A-E36A-4CE3-A8BD-619B501EF3FE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10/2/2021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4767263"/>
            <a:ext cx="2895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4767263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F9DE611-31E4-4FE3-A8D5-C6F874AD92D2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9065440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01" r:id="rId1"/>
    <p:sldLayoutId id="2147483702" r:id="rId2"/>
    <p:sldLayoutId id="2147483703" r:id="rId3"/>
    <p:sldLayoutId id="2147483704" r:id="rId4"/>
    <p:sldLayoutId id="2147483705" r:id="rId5"/>
    <p:sldLayoutId id="2147483706" r:id="rId6"/>
    <p:sldLayoutId id="2147483707" r:id="rId7"/>
    <p:sldLayoutId id="2147483708" r:id="rId8"/>
    <p:sldLayoutId id="2147483709" r:id="rId9"/>
    <p:sldLayoutId id="2147483710" r:id="rId10"/>
    <p:sldLayoutId id="2147483711" r:id="rId11"/>
    <p:sldLayoutId id="2147483712" r:id="rId12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1">
                <a:tint val="66000"/>
                <a:satMod val="160000"/>
              </a:schemeClr>
            </a:gs>
            <a:gs pos="50000">
              <a:schemeClr val="accent1">
                <a:tint val="44500"/>
                <a:satMod val="160000"/>
              </a:schemeClr>
            </a:gs>
            <a:gs pos="100000">
              <a:schemeClr val="accent1">
                <a:tint val="23500"/>
                <a:satMod val="160000"/>
              </a:schemeClr>
            </a:gs>
          </a:gsLst>
          <a:lin ang="5400000" scaled="0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026" name="Group 2"/>
          <p:cNvGrpSpPr>
            <a:grpSpLocks/>
          </p:cNvGrpSpPr>
          <p:nvPr/>
        </p:nvGrpSpPr>
        <p:grpSpPr bwMode="auto">
          <a:xfrm>
            <a:off x="1071564" y="228600"/>
            <a:ext cx="7615237" cy="829866"/>
            <a:chOff x="675" y="192"/>
            <a:chExt cx="4797" cy="697"/>
          </a:xfrm>
        </p:grpSpPr>
        <p:sp>
          <p:nvSpPr>
            <p:cNvPr id="2056" name="Oval 3"/>
            <p:cNvSpPr>
              <a:spLocks noChangeArrowheads="1"/>
            </p:cNvSpPr>
            <p:nvPr/>
          </p:nvSpPr>
          <p:spPr bwMode="hidden">
            <a:xfrm flipH="1">
              <a:off x="3067" y="192"/>
              <a:ext cx="696" cy="696"/>
            </a:xfrm>
            <a:prstGeom prst="ellipse">
              <a:avLst/>
            </a:prstGeom>
            <a:solidFill>
              <a:schemeClr val="accent2"/>
            </a:solidFill>
            <a:ln>
              <a:noFill/>
            </a:ln>
            <a:effectLst/>
          </p:spPr>
          <p:txBody>
            <a:bodyPr wrap="none" anchor="ctr"/>
            <a:lstStyle>
              <a:lvl1pPr algn="ctr">
                <a:spcBef>
                  <a:spcPct val="20000"/>
                </a:spcBef>
                <a:buClr>
                  <a:srgbClr val="3399FF"/>
                </a:buClr>
                <a:buFont typeface="Wingdings" panose="05000000000000000000" pitchFamily="2" charset="2"/>
                <a:defRPr sz="2800">
                  <a:solidFill>
                    <a:schemeClr val="tx1"/>
                  </a:solidFill>
                  <a:latin typeface="VNI-Avo" pitchFamily="2" charset="0"/>
                  <a:cs typeface="Arial" panose="020B0604020202020204" pitchFamily="34" charset="0"/>
                </a:defRPr>
              </a:lvl1pPr>
              <a:lvl2pPr marL="742950" indent="-285750" algn="ctr">
                <a:spcBef>
                  <a:spcPct val="20000"/>
                </a:spcBef>
                <a:buClr>
                  <a:srgbClr val="3399FF"/>
                </a:buClr>
                <a:buFont typeface="Wingdings" panose="05000000000000000000" pitchFamily="2" charset="2"/>
                <a:defRPr sz="2800">
                  <a:solidFill>
                    <a:schemeClr val="tx1"/>
                  </a:solidFill>
                  <a:latin typeface="VNI-Avo" pitchFamily="2" charset="0"/>
                  <a:cs typeface="Arial" panose="020B0604020202020204" pitchFamily="34" charset="0"/>
                </a:defRPr>
              </a:lvl2pPr>
              <a:lvl3pPr marL="1143000" indent="-228600" algn="ctr">
                <a:spcBef>
                  <a:spcPct val="20000"/>
                </a:spcBef>
                <a:buClr>
                  <a:srgbClr val="3399FF"/>
                </a:buClr>
                <a:buFont typeface="Wingdings" panose="05000000000000000000" pitchFamily="2" charset="2"/>
                <a:defRPr sz="2800">
                  <a:solidFill>
                    <a:schemeClr val="tx1"/>
                  </a:solidFill>
                  <a:latin typeface="VNI-Avo" pitchFamily="2" charset="0"/>
                  <a:cs typeface="Arial" panose="020B0604020202020204" pitchFamily="34" charset="0"/>
                </a:defRPr>
              </a:lvl3pPr>
              <a:lvl4pPr marL="1600200" indent="-228600" algn="ctr">
                <a:spcBef>
                  <a:spcPct val="20000"/>
                </a:spcBef>
                <a:buClr>
                  <a:srgbClr val="3399FF"/>
                </a:buClr>
                <a:buFont typeface="Wingdings" panose="05000000000000000000" pitchFamily="2" charset="2"/>
                <a:defRPr sz="2800">
                  <a:solidFill>
                    <a:schemeClr val="tx1"/>
                  </a:solidFill>
                  <a:latin typeface="VNI-Avo" pitchFamily="2" charset="0"/>
                  <a:cs typeface="Arial" panose="020B0604020202020204" pitchFamily="34" charset="0"/>
                </a:defRPr>
              </a:lvl4pPr>
              <a:lvl5pPr marL="2057400" indent="-228600" algn="ctr">
                <a:spcBef>
                  <a:spcPct val="20000"/>
                </a:spcBef>
                <a:buClr>
                  <a:srgbClr val="3399FF"/>
                </a:buClr>
                <a:buFont typeface="Wingdings" panose="05000000000000000000" pitchFamily="2" charset="2"/>
                <a:defRPr sz="2800">
                  <a:solidFill>
                    <a:schemeClr val="tx1"/>
                  </a:solidFill>
                  <a:latin typeface="VNI-Avo" pitchFamily="2" charset="0"/>
                  <a:cs typeface="Arial" panose="020B0604020202020204" pitchFamily="34" charset="0"/>
                </a:defRPr>
              </a:lvl5pPr>
              <a:lvl6pPr marL="2514600" indent="-228600" algn="ctr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rgbClr val="3399FF"/>
                </a:buClr>
                <a:buFont typeface="Wingdings" panose="05000000000000000000" pitchFamily="2" charset="2"/>
                <a:defRPr sz="2800">
                  <a:solidFill>
                    <a:schemeClr val="tx1"/>
                  </a:solidFill>
                  <a:latin typeface="VNI-Avo" pitchFamily="2" charset="0"/>
                  <a:cs typeface="Arial" panose="020B0604020202020204" pitchFamily="34" charset="0"/>
                </a:defRPr>
              </a:lvl6pPr>
              <a:lvl7pPr marL="2971800" indent="-228600" algn="ctr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rgbClr val="3399FF"/>
                </a:buClr>
                <a:buFont typeface="Wingdings" panose="05000000000000000000" pitchFamily="2" charset="2"/>
                <a:defRPr sz="2800">
                  <a:solidFill>
                    <a:schemeClr val="tx1"/>
                  </a:solidFill>
                  <a:latin typeface="VNI-Avo" pitchFamily="2" charset="0"/>
                  <a:cs typeface="Arial" panose="020B0604020202020204" pitchFamily="34" charset="0"/>
                </a:defRPr>
              </a:lvl7pPr>
              <a:lvl8pPr marL="3429000" indent="-228600" algn="ctr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rgbClr val="3399FF"/>
                </a:buClr>
                <a:buFont typeface="Wingdings" panose="05000000000000000000" pitchFamily="2" charset="2"/>
                <a:defRPr sz="2800">
                  <a:solidFill>
                    <a:schemeClr val="tx1"/>
                  </a:solidFill>
                  <a:latin typeface="VNI-Avo" pitchFamily="2" charset="0"/>
                  <a:cs typeface="Arial" panose="020B0604020202020204" pitchFamily="34" charset="0"/>
                </a:defRPr>
              </a:lvl8pPr>
              <a:lvl9pPr marL="3886200" indent="-228600" algn="ctr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rgbClr val="3399FF"/>
                </a:buClr>
                <a:buFont typeface="Wingdings" panose="05000000000000000000" pitchFamily="2" charset="2"/>
                <a:defRPr sz="2800">
                  <a:solidFill>
                    <a:schemeClr val="tx1"/>
                  </a:solidFill>
                  <a:latin typeface="VNI-Avo" pitchFamily="2" charset="0"/>
                  <a:cs typeface="Arial" panose="020B0604020202020204" pitchFamily="34" charset="0"/>
                </a:defRPr>
              </a:lvl9pPr>
            </a:lstStyle>
            <a:p>
              <a:pPr fontAlgn="base">
                <a:spcBef>
                  <a:spcPct val="0"/>
                </a:spcBef>
                <a:spcAft>
                  <a:spcPct val="0"/>
                </a:spcAft>
                <a:buClrTx/>
                <a:buFontTx/>
                <a:buNone/>
                <a:defRPr/>
              </a:pPr>
              <a:endParaRPr lang="en-US" altLang="en-US" sz="2400">
                <a:solidFill>
                  <a:srgbClr val="000000"/>
                </a:solidFill>
                <a:latin typeface="Times New Roman" panose="02020603050405020304" pitchFamily="18" charset="0"/>
              </a:endParaRPr>
            </a:p>
          </p:txBody>
        </p:sp>
        <p:sp>
          <p:nvSpPr>
            <p:cNvPr id="2057" name="Oval 4"/>
            <p:cNvSpPr>
              <a:spLocks noChangeArrowheads="1"/>
            </p:cNvSpPr>
            <p:nvPr/>
          </p:nvSpPr>
          <p:spPr bwMode="hidden">
            <a:xfrm flipH="1">
              <a:off x="4777" y="192"/>
              <a:ext cx="695" cy="696"/>
            </a:xfrm>
            <a:prstGeom prst="ellipse">
              <a:avLst/>
            </a:prstGeom>
            <a:solidFill>
              <a:schemeClr val="accent2"/>
            </a:solidFill>
            <a:ln>
              <a:noFill/>
            </a:ln>
            <a:effectLst/>
          </p:spPr>
          <p:txBody>
            <a:bodyPr wrap="none" anchor="ctr"/>
            <a:lstStyle>
              <a:lvl1pPr algn="ctr">
                <a:spcBef>
                  <a:spcPct val="20000"/>
                </a:spcBef>
                <a:buClr>
                  <a:srgbClr val="3399FF"/>
                </a:buClr>
                <a:buFont typeface="Wingdings" panose="05000000000000000000" pitchFamily="2" charset="2"/>
                <a:defRPr sz="2800">
                  <a:solidFill>
                    <a:schemeClr val="tx1"/>
                  </a:solidFill>
                  <a:latin typeface="VNI-Avo" pitchFamily="2" charset="0"/>
                  <a:cs typeface="Arial" panose="020B0604020202020204" pitchFamily="34" charset="0"/>
                </a:defRPr>
              </a:lvl1pPr>
              <a:lvl2pPr marL="742950" indent="-285750" algn="ctr">
                <a:spcBef>
                  <a:spcPct val="20000"/>
                </a:spcBef>
                <a:buClr>
                  <a:srgbClr val="3399FF"/>
                </a:buClr>
                <a:buFont typeface="Wingdings" panose="05000000000000000000" pitchFamily="2" charset="2"/>
                <a:defRPr sz="2800">
                  <a:solidFill>
                    <a:schemeClr val="tx1"/>
                  </a:solidFill>
                  <a:latin typeface="VNI-Avo" pitchFamily="2" charset="0"/>
                  <a:cs typeface="Arial" panose="020B0604020202020204" pitchFamily="34" charset="0"/>
                </a:defRPr>
              </a:lvl2pPr>
              <a:lvl3pPr marL="1143000" indent="-228600" algn="ctr">
                <a:spcBef>
                  <a:spcPct val="20000"/>
                </a:spcBef>
                <a:buClr>
                  <a:srgbClr val="3399FF"/>
                </a:buClr>
                <a:buFont typeface="Wingdings" panose="05000000000000000000" pitchFamily="2" charset="2"/>
                <a:defRPr sz="2800">
                  <a:solidFill>
                    <a:schemeClr val="tx1"/>
                  </a:solidFill>
                  <a:latin typeface="VNI-Avo" pitchFamily="2" charset="0"/>
                  <a:cs typeface="Arial" panose="020B0604020202020204" pitchFamily="34" charset="0"/>
                </a:defRPr>
              </a:lvl3pPr>
              <a:lvl4pPr marL="1600200" indent="-228600" algn="ctr">
                <a:spcBef>
                  <a:spcPct val="20000"/>
                </a:spcBef>
                <a:buClr>
                  <a:srgbClr val="3399FF"/>
                </a:buClr>
                <a:buFont typeface="Wingdings" panose="05000000000000000000" pitchFamily="2" charset="2"/>
                <a:defRPr sz="2800">
                  <a:solidFill>
                    <a:schemeClr val="tx1"/>
                  </a:solidFill>
                  <a:latin typeface="VNI-Avo" pitchFamily="2" charset="0"/>
                  <a:cs typeface="Arial" panose="020B0604020202020204" pitchFamily="34" charset="0"/>
                </a:defRPr>
              </a:lvl4pPr>
              <a:lvl5pPr marL="2057400" indent="-228600" algn="ctr">
                <a:spcBef>
                  <a:spcPct val="20000"/>
                </a:spcBef>
                <a:buClr>
                  <a:srgbClr val="3399FF"/>
                </a:buClr>
                <a:buFont typeface="Wingdings" panose="05000000000000000000" pitchFamily="2" charset="2"/>
                <a:defRPr sz="2800">
                  <a:solidFill>
                    <a:schemeClr val="tx1"/>
                  </a:solidFill>
                  <a:latin typeface="VNI-Avo" pitchFamily="2" charset="0"/>
                  <a:cs typeface="Arial" panose="020B0604020202020204" pitchFamily="34" charset="0"/>
                </a:defRPr>
              </a:lvl5pPr>
              <a:lvl6pPr marL="2514600" indent="-228600" algn="ctr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rgbClr val="3399FF"/>
                </a:buClr>
                <a:buFont typeface="Wingdings" panose="05000000000000000000" pitchFamily="2" charset="2"/>
                <a:defRPr sz="2800">
                  <a:solidFill>
                    <a:schemeClr val="tx1"/>
                  </a:solidFill>
                  <a:latin typeface="VNI-Avo" pitchFamily="2" charset="0"/>
                  <a:cs typeface="Arial" panose="020B0604020202020204" pitchFamily="34" charset="0"/>
                </a:defRPr>
              </a:lvl6pPr>
              <a:lvl7pPr marL="2971800" indent="-228600" algn="ctr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rgbClr val="3399FF"/>
                </a:buClr>
                <a:buFont typeface="Wingdings" panose="05000000000000000000" pitchFamily="2" charset="2"/>
                <a:defRPr sz="2800">
                  <a:solidFill>
                    <a:schemeClr val="tx1"/>
                  </a:solidFill>
                  <a:latin typeface="VNI-Avo" pitchFamily="2" charset="0"/>
                  <a:cs typeface="Arial" panose="020B0604020202020204" pitchFamily="34" charset="0"/>
                </a:defRPr>
              </a:lvl7pPr>
              <a:lvl8pPr marL="3429000" indent="-228600" algn="ctr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rgbClr val="3399FF"/>
                </a:buClr>
                <a:buFont typeface="Wingdings" panose="05000000000000000000" pitchFamily="2" charset="2"/>
                <a:defRPr sz="2800">
                  <a:solidFill>
                    <a:schemeClr val="tx1"/>
                  </a:solidFill>
                  <a:latin typeface="VNI-Avo" pitchFamily="2" charset="0"/>
                  <a:cs typeface="Arial" panose="020B0604020202020204" pitchFamily="34" charset="0"/>
                </a:defRPr>
              </a:lvl8pPr>
              <a:lvl9pPr marL="3886200" indent="-228600" algn="ctr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rgbClr val="3399FF"/>
                </a:buClr>
                <a:buFont typeface="Wingdings" panose="05000000000000000000" pitchFamily="2" charset="2"/>
                <a:defRPr sz="2800">
                  <a:solidFill>
                    <a:schemeClr val="tx1"/>
                  </a:solidFill>
                  <a:latin typeface="VNI-Avo" pitchFamily="2" charset="0"/>
                  <a:cs typeface="Arial" panose="020B0604020202020204" pitchFamily="34" charset="0"/>
                </a:defRPr>
              </a:lvl9pPr>
            </a:lstStyle>
            <a:p>
              <a:pPr fontAlgn="base">
                <a:spcBef>
                  <a:spcPct val="0"/>
                </a:spcBef>
                <a:spcAft>
                  <a:spcPct val="0"/>
                </a:spcAft>
                <a:buClrTx/>
                <a:buFontTx/>
                <a:buNone/>
                <a:defRPr/>
              </a:pPr>
              <a:endParaRPr lang="en-US" altLang="en-US" sz="2400">
                <a:solidFill>
                  <a:srgbClr val="000000"/>
                </a:solidFill>
                <a:latin typeface="Times New Roman" panose="02020603050405020304" pitchFamily="18" charset="0"/>
              </a:endParaRPr>
            </a:p>
          </p:txBody>
        </p:sp>
        <p:sp>
          <p:nvSpPr>
            <p:cNvPr id="2058" name="Oval 5"/>
            <p:cNvSpPr>
              <a:spLocks noChangeArrowheads="1"/>
            </p:cNvSpPr>
            <p:nvPr/>
          </p:nvSpPr>
          <p:spPr bwMode="hidden">
            <a:xfrm flipH="1">
              <a:off x="675" y="193"/>
              <a:ext cx="695" cy="696"/>
            </a:xfrm>
            <a:prstGeom prst="ellipse">
              <a:avLst/>
            </a:prstGeom>
            <a:solidFill>
              <a:schemeClr val="accent2"/>
            </a:solidFill>
            <a:ln>
              <a:noFill/>
            </a:ln>
            <a:effectLst/>
          </p:spPr>
          <p:txBody>
            <a:bodyPr wrap="none" anchor="ctr"/>
            <a:lstStyle>
              <a:lvl1pPr algn="ctr">
                <a:spcBef>
                  <a:spcPct val="20000"/>
                </a:spcBef>
                <a:buClr>
                  <a:srgbClr val="3399FF"/>
                </a:buClr>
                <a:buFont typeface="Wingdings" panose="05000000000000000000" pitchFamily="2" charset="2"/>
                <a:defRPr sz="2800">
                  <a:solidFill>
                    <a:schemeClr val="tx1"/>
                  </a:solidFill>
                  <a:latin typeface="VNI-Avo" pitchFamily="2" charset="0"/>
                  <a:cs typeface="Arial" panose="020B0604020202020204" pitchFamily="34" charset="0"/>
                </a:defRPr>
              </a:lvl1pPr>
              <a:lvl2pPr marL="742950" indent="-285750" algn="ctr">
                <a:spcBef>
                  <a:spcPct val="20000"/>
                </a:spcBef>
                <a:buClr>
                  <a:srgbClr val="3399FF"/>
                </a:buClr>
                <a:buFont typeface="Wingdings" panose="05000000000000000000" pitchFamily="2" charset="2"/>
                <a:defRPr sz="2800">
                  <a:solidFill>
                    <a:schemeClr val="tx1"/>
                  </a:solidFill>
                  <a:latin typeface="VNI-Avo" pitchFamily="2" charset="0"/>
                  <a:cs typeface="Arial" panose="020B0604020202020204" pitchFamily="34" charset="0"/>
                </a:defRPr>
              </a:lvl2pPr>
              <a:lvl3pPr marL="1143000" indent="-228600" algn="ctr">
                <a:spcBef>
                  <a:spcPct val="20000"/>
                </a:spcBef>
                <a:buClr>
                  <a:srgbClr val="3399FF"/>
                </a:buClr>
                <a:buFont typeface="Wingdings" panose="05000000000000000000" pitchFamily="2" charset="2"/>
                <a:defRPr sz="2800">
                  <a:solidFill>
                    <a:schemeClr val="tx1"/>
                  </a:solidFill>
                  <a:latin typeface="VNI-Avo" pitchFamily="2" charset="0"/>
                  <a:cs typeface="Arial" panose="020B0604020202020204" pitchFamily="34" charset="0"/>
                </a:defRPr>
              </a:lvl3pPr>
              <a:lvl4pPr marL="1600200" indent="-228600" algn="ctr">
                <a:spcBef>
                  <a:spcPct val="20000"/>
                </a:spcBef>
                <a:buClr>
                  <a:srgbClr val="3399FF"/>
                </a:buClr>
                <a:buFont typeface="Wingdings" panose="05000000000000000000" pitchFamily="2" charset="2"/>
                <a:defRPr sz="2800">
                  <a:solidFill>
                    <a:schemeClr val="tx1"/>
                  </a:solidFill>
                  <a:latin typeface="VNI-Avo" pitchFamily="2" charset="0"/>
                  <a:cs typeface="Arial" panose="020B0604020202020204" pitchFamily="34" charset="0"/>
                </a:defRPr>
              </a:lvl4pPr>
              <a:lvl5pPr marL="2057400" indent="-228600" algn="ctr">
                <a:spcBef>
                  <a:spcPct val="20000"/>
                </a:spcBef>
                <a:buClr>
                  <a:srgbClr val="3399FF"/>
                </a:buClr>
                <a:buFont typeface="Wingdings" panose="05000000000000000000" pitchFamily="2" charset="2"/>
                <a:defRPr sz="2800">
                  <a:solidFill>
                    <a:schemeClr val="tx1"/>
                  </a:solidFill>
                  <a:latin typeface="VNI-Avo" pitchFamily="2" charset="0"/>
                  <a:cs typeface="Arial" panose="020B0604020202020204" pitchFamily="34" charset="0"/>
                </a:defRPr>
              </a:lvl5pPr>
              <a:lvl6pPr marL="2514600" indent="-228600" algn="ctr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rgbClr val="3399FF"/>
                </a:buClr>
                <a:buFont typeface="Wingdings" panose="05000000000000000000" pitchFamily="2" charset="2"/>
                <a:defRPr sz="2800">
                  <a:solidFill>
                    <a:schemeClr val="tx1"/>
                  </a:solidFill>
                  <a:latin typeface="VNI-Avo" pitchFamily="2" charset="0"/>
                  <a:cs typeface="Arial" panose="020B0604020202020204" pitchFamily="34" charset="0"/>
                </a:defRPr>
              </a:lvl6pPr>
              <a:lvl7pPr marL="2971800" indent="-228600" algn="ctr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rgbClr val="3399FF"/>
                </a:buClr>
                <a:buFont typeface="Wingdings" panose="05000000000000000000" pitchFamily="2" charset="2"/>
                <a:defRPr sz="2800">
                  <a:solidFill>
                    <a:schemeClr val="tx1"/>
                  </a:solidFill>
                  <a:latin typeface="VNI-Avo" pitchFamily="2" charset="0"/>
                  <a:cs typeface="Arial" panose="020B0604020202020204" pitchFamily="34" charset="0"/>
                </a:defRPr>
              </a:lvl7pPr>
              <a:lvl8pPr marL="3429000" indent="-228600" algn="ctr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rgbClr val="3399FF"/>
                </a:buClr>
                <a:buFont typeface="Wingdings" panose="05000000000000000000" pitchFamily="2" charset="2"/>
                <a:defRPr sz="2800">
                  <a:solidFill>
                    <a:schemeClr val="tx1"/>
                  </a:solidFill>
                  <a:latin typeface="VNI-Avo" pitchFamily="2" charset="0"/>
                  <a:cs typeface="Arial" panose="020B0604020202020204" pitchFamily="34" charset="0"/>
                </a:defRPr>
              </a:lvl8pPr>
              <a:lvl9pPr marL="3886200" indent="-228600" algn="ctr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rgbClr val="3399FF"/>
                </a:buClr>
                <a:buFont typeface="Wingdings" panose="05000000000000000000" pitchFamily="2" charset="2"/>
                <a:defRPr sz="2800">
                  <a:solidFill>
                    <a:schemeClr val="tx1"/>
                  </a:solidFill>
                  <a:latin typeface="VNI-Avo" pitchFamily="2" charset="0"/>
                  <a:cs typeface="Arial" panose="020B0604020202020204" pitchFamily="34" charset="0"/>
                </a:defRPr>
              </a:lvl9pPr>
            </a:lstStyle>
            <a:p>
              <a:pPr fontAlgn="base">
                <a:spcBef>
                  <a:spcPct val="0"/>
                </a:spcBef>
                <a:spcAft>
                  <a:spcPct val="0"/>
                </a:spcAft>
                <a:buClrTx/>
                <a:buFontTx/>
                <a:buNone/>
                <a:defRPr/>
              </a:pPr>
              <a:endParaRPr lang="en-US" altLang="en-US" sz="2400">
                <a:solidFill>
                  <a:srgbClr val="000000"/>
                </a:solidFill>
                <a:latin typeface="Times New Roman" panose="02020603050405020304" pitchFamily="18" charset="0"/>
              </a:endParaRPr>
            </a:p>
          </p:txBody>
        </p:sp>
        <p:sp>
          <p:nvSpPr>
            <p:cNvPr id="2059" name="Oval 6"/>
            <p:cNvSpPr>
              <a:spLocks noChangeArrowheads="1"/>
            </p:cNvSpPr>
            <p:nvPr/>
          </p:nvSpPr>
          <p:spPr bwMode="hidden">
            <a:xfrm flipH="1">
              <a:off x="3984" y="192"/>
              <a:ext cx="695" cy="696"/>
            </a:xfrm>
            <a:prstGeom prst="ellipse">
              <a:avLst/>
            </a:prstGeom>
            <a:noFill/>
            <a:ln w="28575">
              <a:solidFill>
                <a:schemeClr val="accent2"/>
              </a:solidFill>
              <a:round/>
              <a:headEnd/>
              <a:tailEnd/>
            </a:ln>
            <a:effectLst/>
          </p:spPr>
          <p:txBody>
            <a:bodyPr wrap="none" anchor="ctr"/>
            <a:lstStyle>
              <a:lvl1pPr algn="ctr">
                <a:spcBef>
                  <a:spcPct val="20000"/>
                </a:spcBef>
                <a:buClr>
                  <a:srgbClr val="3399FF"/>
                </a:buClr>
                <a:buFont typeface="Wingdings" panose="05000000000000000000" pitchFamily="2" charset="2"/>
                <a:defRPr sz="2800">
                  <a:solidFill>
                    <a:schemeClr val="tx1"/>
                  </a:solidFill>
                  <a:latin typeface="VNI-Avo" pitchFamily="2" charset="0"/>
                  <a:cs typeface="Arial" panose="020B0604020202020204" pitchFamily="34" charset="0"/>
                </a:defRPr>
              </a:lvl1pPr>
              <a:lvl2pPr marL="742950" indent="-285750" algn="ctr">
                <a:spcBef>
                  <a:spcPct val="20000"/>
                </a:spcBef>
                <a:buClr>
                  <a:srgbClr val="3399FF"/>
                </a:buClr>
                <a:buFont typeface="Wingdings" panose="05000000000000000000" pitchFamily="2" charset="2"/>
                <a:defRPr sz="2800">
                  <a:solidFill>
                    <a:schemeClr val="tx1"/>
                  </a:solidFill>
                  <a:latin typeface="VNI-Avo" pitchFamily="2" charset="0"/>
                  <a:cs typeface="Arial" panose="020B0604020202020204" pitchFamily="34" charset="0"/>
                </a:defRPr>
              </a:lvl2pPr>
              <a:lvl3pPr marL="1143000" indent="-228600" algn="ctr">
                <a:spcBef>
                  <a:spcPct val="20000"/>
                </a:spcBef>
                <a:buClr>
                  <a:srgbClr val="3399FF"/>
                </a:buClr>
                <a:buFont typeface="Wingdings" panose="05000000000000000000" pitchFamily="2" charset="2"/>
                <a:defRPr sz="2800">
                  <a:solidFill>
                    <a:schemeClr val="tx1"/>
                  </a:solidFill>
                  <a:latin typeface="VNI-Avo" pitchFamily="2" charset="0"/>
                  <a:cs typeface="Arial" panose="020B0604020202020204" pitchFamily="34" charset="0"/>
                </a:defRPr>
              </a:lvl3pPr>
              <a:lvl4pPr marL="1600200" indent="-228600" algn="ctr">
                <a:spcBef>
                  <a:spcPct val="20000"/>
                </a:spcBef>
                <a:buClr>
                  <a:srgbClr val="3399FF"/>
                </a:buClr>
                <a:buFont typeface="Wingdings" panose="05000000000000000000" pitchFamily="2" charset="2"/>
                <a:defRPr sz="2800">
                  <a:solidFill>
                    <a:schemeClr val="tx1"/>
                  </a:solidFill>
                  <a:latin typeface="VNI-Avo" pitchFamily="2" charset="0"/>
                  <a:cs typeface="Arial" panose="020B0604020202020204" pitchFamily="34" charset="0"/>
                </a:defRPr>
              </a:lvl4pPr>
              <a:lvl5pPr marL="2057400" indent="-228600" algn="ctr">
                <a:spcBef>
                  <a:spcPct val="20000"/>
                </a:spcBef>
                <a:buClr>
                  <a:srgbClr val="3399FF"/>
                </a:buClr>
                <a:buFont typeface="Wingdings" panose="05000000000000000000" pitchFamily="2" charset="2"/>
                <a:defRPr sz="2800">
                  <a:solidFill>
                    <a:schemeClr val="tx1"/>
                  </a:solidFill>
                  <a:latin typeface="VNI-Avo" pitchFamily="2" charset="0"/>
                  <a:cs typeface="Arial" panose="020B0604020202020204" pitchFamily="34" charset="0"/>
                </a:defRPr>
              </a:lvl5pPr>
              <a:lvl6pPr marL="2514600" indent="-228600" algn="ctr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rgbClr val="3399FF"/>
                </a:buClr>
                <a:buFont typeface="Wingdings" panose="05000000000000000000" pitchFamily="2" charset="2"/>
                <a:defRPr sz="2800">
                  <a:solidFill>
                    <a:schemeClr val="tx1"/>
                  </a:solidFill>
                  <a:latin typeface="VNI-Avo" pitchFamily="2" charset="0"/>
                  <a:cs typeface="Arial" panose="020B0604020202020204" pitchFamily="34" charset="0"/>
                </a:defRPr>
              </a:lvl6pPr>
              <a:lvl7pPr marL="2971800" indent="-228600" algn="ctr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rgbClr val="3399FF"/>
                </a:buClr>
                <a:buFont typeface="Wingdings" panose="05000000000000000000" pitchFamily="2" charset="2"/>
                <a:defRPr sz="2800">
                  <a:solidFill>
                    <a:schemeClr val="tx1"/>
                  </a:solidFill>
                  <a:latin typeface="VNI-Avo" pitchFamily="2" charset="0"/>
                  <a:cs typeface="Arial" panose="020B0604020202020204" pitchFamily="34" charset="0"/>
                </a:defRPr>
              </a:lvl7pPr>
              <a:lvl8pPr marL="3429000" indent="-228600" algn="ctr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rgbClr val="3399FF"/>
                </a:buClr>
                <a:buFont typeface="Wingdings" panose="05000000000000000000" pitchFamily="2" charset="2"/>
                <a:defRPr sz="2800">
                  <a:solidFill>
                    <a:schemeClr val="tx1"/>
                  </a:solidFill>
                  <a:latin typeface="VNI-Avo" pitchFamily="2" charset="0"/>
                  <a:cs typeface="Arial" panose="020B0604020202020204" pitchFamily="34" charset="0"/>
                </a:defRPr>
              </a:lvl8pPr>
              <a:lvl9pPr marL="3886200" indent="-228600" algn="ctr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rgbClr val="3399FF"/>
                </a:buClr>
                <a:buFont typeface="Wingdings" panose="05000000000000000000" pitchFamily="2" charset="2"/>
                <a:defRPr sz="2800">
                  <a:solidFill>
                    <a:schemeClr val="tx1"/>
                  </a:solidFill>
                  <a:latin typeface="VNI-Avo" pitchFamily="2" charset="0"/>
                  <a:cs typeface="Arial" panose="020B0604020202020204" pitchFamily="34" charset="0"/>
                </a:defRPr>
              </a:lvl9pPr>
            </a:lstStyle>
            <a:p>
              <a:pPr fontAlgn="base">
                <a:spcBef>
                  <a:spcPct val="0"/>
                </a:spcBef>
                <a:spcAft>
                  <a:spcPct val="0"/>
                </a:spcAft>
                <a:buClrTx/>
                <a:buFontTx/>
                <a:buNone/>
                <a:defRPr/>
              </a:pPr>
              <a:endParaRPr lang="en-US" altLang="en-US" sz="2400">
                <a:solidFill>
                  <a:srgbClr val="000000"/>
                </a:solidFill>
                <a:latin typeface="Times New Roman" panose="02020603050405020304" pitchFamily="18" charset="0"/>
              </a:endParaRPr>
            </a:p>
          </p:txBody>
        </p:sp>
        <p:sp>
          <p:nvSpPr>
            <p:cNvPr id="2060" name="Oval 7"/>
            <p:cNvSpPr>
              <a:spLocks noChangeArrowheads="1"/>
            </p:cNvSpPr>
            <p:nvPr/>
          </p:nvSpPr>
          <p:spPr bwMode="hidden">
            <a:xfrm flipH="1">
              <a:off x="1486" y="192"/>
              <a:ext cx="695" cy="696"/>
            </a:xfrm>
            <a:prstGeom prst="ellipse">
              <a:avLst/>
            </a:prstGeom>
            <a:noFill/>
            <a:ln w="28575">
              <a:solidFill>
                <a:schemeClr val="accent2"/>
              </a:solidFill>
              <a:round/>
              <a:headEnd/>
              <a:tailEnd/>
            </a:ln>
            <a:effectLst/>
          </p:spPr>
          <p:txBody>
            <a:bodyPr wrap="none" anchor="ctr"/>
            <a:lstStyle>
              <a:lvl1pPr algn="ctr">
                <a:spcBef>
                  <a:spcPct val="20000"/>
                </a:spcBef>
                <a:buClr>
                  <a:srgbClr val="3399FF"/>
                </a:buClr>
                <a:buFont typeface="Wingdings" panose="05000000000000000000" pitchFamily="2" charset="2"/>
                <a:defRPr sz="2800">
                  <a:solidFill>
                    <a:schemeClr val="tx1"/>
                  </a:solidFill>
                  <a:latin typeface="VNI-Avo" pitchFamily="2" charset="0"/>
                  <a:cs typeface="Arial" panose="020B0604020202020204" pitchFamily="34" charset="0"/>
                </a:defRPr>
              </a:lvl1pPr>
              <a:lvl2pPr marL="742950" indent="-285750" algn="ctr">
                <a:spcBef>
                  <a:spcPct val="20000"/>
                </a:spcBef>
                <a:buClr>
                  <a:srgbClr val="3399FF"/>
                </a:buClr>
                <a:buFont typeface="Wingdings" panose="05000000000000000000" pitchFamily="2" charset="2"/>
                <a:defRPr sz="2800">
                  <a:solidFill>
                    <a:schemeClr val="tx1"/>
                  </a:solidFill>
                  <a:latin typeface="VNI-Avo" pitchFamily="2" charset="0"/>
                  <a:cs typeface="Arial" panose="020B0604020202020204" pitchFamily="34" charset="0"/>
                </a:defRPr>
              </a:lvl2pPr>
              <a:lvl3pPr marL="1143000" indent="-228600" algn="ctr">
                <a:spcBef>
                  <a:spcPct val="20000"/>
                </a:spcBef>
                <a:buClr>
                  <a:srgbClr val="3399FF"/>
                </a:buClr>
                <a:buFont typeface="Wingdings" panose="05000000000000000000" pitchFamily="2" charset="2"/>
                <a:defRPr sz="2800">
                  <a:solidFill>
                    <a:schemeClr val="tx1"/>
                  </a:solidFill>
                  <a:latin typeface="VNI-Avo" pitchFamily="2" charset="0"/>
                  <a:cs typeface="Arial" panose="020B0604020202020204" pitchFamily="34" charset="0"/>
                </a:defRPr>
              </a:lvl3pPr>
              <a:lvl4pPr marL="1600200" indent="-228600" algn="ctr">
                <a:spcBef>
                  <a:spcPct val="20000"/>
                </a:spcBef>
                <a:buClr>
                  <a:srgbClr val="3399FF"/>
                </a:buClr>
                <a:buFont typeface="Wingdings" panose="05000000000000000000" pitchFamily="2" charset="2"/>
                <a:defRPr sz="2800">
                  <a:solidFill>
                    <a:schemeClr val="tx1"/>
                  </a:solidFill>
                  <a:latin typeface="VNI-Avo" pitchFamily="2" charset="0"/>
                  <a:cs typeface="Arial" panose="020B0604020202020204" pitchFamily="34" charset="0"/>
                </a:defRPr>
              </a:lvl4pPr>
              <a:lvl5pPr marL="2057400" indent="-228600" algn="ctr">
                <a:spcBef>
                  <a:spcPct val="20000"/>
                </a:spcBef>
                <a:buClr>
                  <a:srgbClr val="3399FF"/>
                </a:buClr>
                <a:buFont typeface="Wingdings" panose="05000000000000000000" pitchFamily="2" charset="2"/>
                <a:defRPr sz="2800">
                  <a:solidFill>
                    <a:schemeClr val="tx1"/>
                  </a:solidFill>
                  <a:latin typeface="VNI-Avo" pitchFamily="2" charset="0"/>
                  <a:cs typeface="Arial" panose="020B0604020202020204" pitchFamily="34" charset="0"/>
                </a:defRPr>
              </a:lvl5pPr>
              <a:lvl6pPr marL="2514600" indent="-228600" algn="ctr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rgbClr val="3399FF"/>
                </a:buClr>
                <a:buFont typeface="Wingdings" panose="05000000000000000000" pitchFamily="2" charset="2"/>
                <a:defRPr sz="2800">
                  <a:solidFill>
                    <a:schemeClr val="tx1"/>
                  </a:solidFill>
                  <a:latin typeface="VNI-Avo" pitchFamily="2" charset="0"/>
                  <a:cs typeface="Arial" panose="020B0604020202020204" pitchFamily="34" charset="0"/>
                </a:defRPr>
              </a:lvl6pPr>
              <a:lvl7pPr marL="2971800" indent="-228600" algn="ctr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rgbClr val="3399FF"/>
                </a:buClr>
                <a:buFont typeface="Wingdings" panose="05000000000000000000" pitchFamily="2" charset="2"/>
                <a:defRPr sz="2800">
                  <a:solidFill>
                    <a:schemeClr val="tx1"/>
                  </a:solidFill>
                  <a:latin typeface="VNI-Avo" pitchFamily="2" charset="0"/>
                  <a:cs typeface="Arial" panose="020B0604020202020204" pitchFamily="34" charset="0"/>
                </a:defRPr>
              </a:lvl7pPr>
              <a:lvl8pPr marL="3429000" indent="-228600" algn="ctr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rgbClr val="3399FF"/>
                </a:buClr>
                <a:buFont typeface="Wingdings" panose="05000000000000000000" pitchFamily="2" charset="2"/>
                <a:defRPr sz="2800">
                  <a:solidFill>
                    <a:schemeClr val="tx1"/>
                  </a:solidFill>
                  <a:latin typeface="VNI-Avo" pitchFamily="2" charset="0"/>
                  <a:cs typeface="Arial" panose="020B0604020202020204" pitchFamily="34" charset="0"/>
                </a:defRPr>
              </a:lvl8pPr>
              <a:lvl9pPr marL="3886200" indent="-228600" algn="ctr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rgbClr val="3399FF"/>
                </a:buClr>
                <a:buFont typeface="Wingdings" panose="05000000000000000000" pitchFamily="2" charset="2"/>
                <a:defRPr sz="2800">
                  <a:solidFill>
                    <a:schemeClr val="tx1"/>
                  </a:solidFill>
                  <a:latin typeface="VNI-Avo" pitchFamily="2" charset="0"/>
                  <a:cs typeface="Arial" panose="020B0604020202020204" pitchFamily="34" charset="0"/>
                </a:defRPr>
              </a:lvl9pPr>
            </a:lstStyle>
            <a:p>
              <a:pPr fontAlgn="base">
                <a:spcBef>
                  <a:spcPct val="0"/>
                </a:spcBef>
                <a:spcAft>
                  <a:spcPct val="0"/>
                </a:spcAft>
                <a:buClrTx/>
                <a:buFontTx/>
                <a:buNone/>
                <a:defRPr/>
              </a:pPr>
              <a:endParaRPr lang="en-US" altLang="en-US" sz="2400">
                <a:solidFill>
                  <a:srgbClr val="000000"/>
                </a:solidFill>
                <a:latin typeface="Times New Roman" panose="02020603050405020304" pitchFamily="18" charset="0"/>
              </a:endParaRPr>
            </a:p>
          </p:txBody>
        </p:sp>
      </p:grpSp>
      <p:sp>
        <p:nvSpPr>
          <p:cNvPr id="1027" name="Rectangle 8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200150"/>
            <a:ext cx="8229600" cy="339804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 smtClean="0"/>
              <a:t>Click to edit Master text styles</a:t>
            </a:r>
          </a:p>
          <a:p>
            <a:pPr lvl="1"/>
            <a:r>
              <a:rPr lang="en-US" altLang="en-US" smtClean="0"/>
              <a:t>Second level</a:t>
            </a:r>
          </a:p>
          <a:p>
            <a:pPr lvl="2"/>
            <a:r>
              <a:rPr lang="en-US" altLang="en-US" smtClean="0"/>
              <a:t>Third level</a:t>
            </a:r>
          </a:p>
          <a:p>
            <a:pPr lvl="3"/>
            <a:r>
              <a:rPr lang="en-US" altLang="en-US" smtClean="0"/>
              <a:t>Fourth level</a:t>
            </a:r>
          </a:p>
          <a:p>
            <a:pPr lvl="4"/>
            <a:r>
              <a:rPr lang="en-US" altLang="en-US" smtClean="0"/>
              <a:t>Fifth level</a:t>
            </a:r>
          </a:p>
        </p:txBody>
      </p:sp>
      <p:sp>
        <p:nvSpPr>
          <p:cNvPr id="439305" name="Rectangle 9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4686300"/>
            <a:ext cx="2133600" cy="34290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l" eaLnBrk="1" hangingPunct="1">
              <a:spcBef>
                <a:spcPct val="0"/>
              </a:spcBef>
              <a:buClrTx/>
              <a:buFontTx/>
              <a:buNone/>
              <a:defRPr sz="1000">
                <a:effectLst/>
                <a:latin typeface="+mn-lt"/>
                <a:cs typeface="Arial" panose="020B0604020202020204" pitchFamily="34" charset="0"/>
              </a:defRPr>
            </a:lvl1pPr>
          </a:lstStyle>
          <a:p>
            <a:pPr fontAlgn="base">
              <a:spcAft>
                <a:spcPct val="0"/>
              </a:spcAft>
              <a:defRPr/>
            </a:pPr>
            <a:endParaRPr lang="en-US" altLang="en-US">
              <a:solidFill>
                <a:srgbClr val="000000"/>
              </a:solidFill>
            </a:endParaRPr>
          </a:p>
        </p:txBody>
      </p:sp>
      <p:sp>
        <p:nvSpPr>
          <p:cNvPr id="439306" name="Rectangle 10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4686300"/>
            <a:ext cx="2895600" cy="34290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 eaLnBrk="1" hangingPunct="1">
              <a:spcBef>
                <a:spcPct val="0"/>
              </a:spcBef>
              <a:buClrTx/>
              <a:buFontTx/>
              <a:buNone/>
              <a:defRPr sz="1000">
                <a:effectLst/>
                <a:latin typeface="+mn-lt"/>
                <a:cs typeface="Arial" panose="020B0604020202020204" pitchFamily="34" charset="0"/>
              </a:defRPr>
            </a:lvl1pPr>
          </a:lstStyle>
          <a:p>
            <a:pPr fontAlgn="base">
              <a:spcAft>
                <a:spcPct val="0"/>
              </a:spcAft>
              <a:defRPr/>
            </a:pPr>
            <a:r>
              <a:rPr lang="en-US" altLang="en-US">
                <a:solidFill>
                  <a:srgbClr val="000000"/>
                </a:solidFill>
              </a:rPr>
              <a:t>GVHD : Lâm Thị Phương Thùy</a:t>
            </a:r>
          </a:p>
        </p:txBody>
      </p:sp>
      <p:sp>
        <p:nvSpPr>
          <p:cNvPr id="439307" name="Rectangle 11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4686300"/>
            <a:ext cx="2133600" cy="34290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 eaLnBrk="1" hangingPunct="1">
              <a:defRPr sz="1000" smtClean="0">
                <a:latin typeface="Arial" charset="0"/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A99D658B-52B9-4457-8ECB-F84308663E77}" type="slidenum">
              <a:rPr lang="en-US" altLang="en-US">
                <a:solidFill>
                  <a:srgbClr val="000000"/>
                </a:solidFill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‹#›</a:t>
            </a:fld>
            <a:endParaRPr lang="en-US" altLang="en-US">
              <a:solidFill>
                <a:srgbClr val="000000"/>
              </a:solidFill>
            </a:endParaRPr>
          </a:p>
        </p:txBody>
      </p:sp>
      <p:sp>
        <p:nvSpPr>
          <p:cNvPr id="1031" name="Rectangle 1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05979"/>
            <a:ext cx="8229600" cy="857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 smtClean="0"/>
              <a:t>Click to edit Master title style</a:t>
            </a:r>
          </a:p>
        </p:txBody>
      </p:sp>
    </p:spTree>
    <p:extLst>
      <p:ext uri="{BB962C8B-B14F-4D97-AF65-F5344CB8AC3E}">
        <p14:creationId xmlns:p14="http://schemas.microsoft.com/office/powerpoint/2010/main" val="202818023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14" r:id="rId1"/>
    <p:sldLayoutId id="2147483715" r:id="rId2"/>
    <p:sldLayoutId id="2147483716" r:id="rId3"/>
    <p:sldLayoutId id="2147483717" r:id="rId4"/>
    <p:sldLayoutId id="2147483718" r:id="rId5"/>
    <p:sldLayoutId id="2147483719" r:id="rId6"/>
    <p:sldLayoutId id="2147483720" r:id="rId7"/>
    <p:sldLayoutId id="2147483721" r:id="rId8"/>
    <p:sldLayoutId id="2147483722" r:id="rId9"/>
    <p:sldLayoutId id="2147483723" r:id="rId10"/>
    <p:sldLayoutId id="2147483724" r:id="rId11"/>
    <p:sldLayoutId id="2147483725" r:id="rId12"/>
  </p:sldLayoutIdLst>
  <p:transition/>
  <p:timing>
    <p:tnLst>
      <p:par>
        <p:cTn id="1" dur="indefinite" restart="never" nodeType="tmRoot"/>
      </p:par>
    </p:tnLst>
  </p:timing>
  <p:hf sldNum="0" hdr="0" dt="0"/>
  <p:txStyles>
    <p:titleStyle>
      <a:lvl1pPr algn="l" rtl="0" eaLnBrk="0" fontAlgn="base" hangingPunct="0">
        <a:spcBef>
          <a:spcPct val="0"/>
        </a:spcBef>
        <a:spcAft>
          <a:spcPct val="0"/>
        </a:spcAft>
        <a:defRPr sz="3800" kern="1200">
          <a:solidFill>
            <a:schemeClr val="tx2"/>
          </a:solidFill>
          <a:latin typeface="+mj-lt"/>
          <a:ea typeface="+mj-ea"/>
          <a:cs typeface="+mj-cs"/>
        </a:defRPr>
      </a:lvl1pPr>
      <a:lvl2pPr algn="l" rtl="0" eaLnBrk="0" fontAlgn="base" hangingPunct="0">
        <a:spcBef>
          <a:spcPct val="0"/>
        </a:spcBef>
        <a:spcAft>
          <a:spcPct val="0"/>
        </a:spcAft>
        <a:defRPr sz="38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2pPr>
      <a:lvl3pPr algn="l" rtl="0" eaLnBrk="0" fontAlgn="base" hangingPunct="0">
        <a:spcBef>
          <a:spcPct val="0"/>
        </a:spcBef>
        <a:spcAft>
          <a:spcPct val="0"/>
        </a:spcAft>
        <a:defRPr sz="38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3pPr>
      <a:lvl4pPr algn="l" rtl="0" eaLnBrk="0" fontAlgn="base" hangingPunct="0">
        <a:spcBef>
          <a:spcPct val="0"/>
        </a:spcBef>
        <a:spcAft>
          <a:spcPct val="0"/>
        </a:spcAft>
        <a:defRPr sz="38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4pPr>
      <a:lvl5pPr algn="l" rtl="0" eaLnBrk="0" fontAlgn="base" hangingPunct="0">
        <a:spcBef>
          <a:spcPct val="0"/>
        </a:spcBef>
        <a:spcAft>
          <a:spcPct val="0"/>
        </a:spcAft>
        <a:defRPr sz="38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5pPr>
      <a:lvl6pPr marL="457200" algn="l" rtl="0" fontAlgn="base">
        <a:spcBef>
          <a:spcPct val="0"/>
        </a:spcBef>
        <a:spcAft>
          <a:spcPct val="0"/>
        </a:spcAft>
        <a:defRPr sz="38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6pPr>
      <a:lvl7pPr marL="914400" algn="l" rtl="0" fontAlgn="base">
        <a:spcBef>
          <a:spcPct val="0"/>
        </a:spcBef>
        <a:spcAft>
          <a:spcPct val="0"/>
        </a:spcAft>
        <a:defRPr sz="38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7pPr>
      <a:lvl8pPr marL="1371600" algn="l" rtl="0" fontAlgn="base">
        <a:spcBef>
          <a:spcPct val="0"/>
        </a:spcBef>
        <a:spcAft>
          <a:spcPct val="0"/>
        </a:spcAft>
        <a:defRPr sz="38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8pPr>
      <a:lvl9pPr marL="1828800" algn="l" rtl="0" fontAlgn="base">
        <a:spcBef>
          <a:spcPct val="0"/>
        </a:spcBef>
        <a:spcAft>
          <a:spcPct val="0"/>
        </a:spcAft>
        <a:defRPr sz="38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lr>
          <a:schemeClr val="accent1"/>
        </a:buClr>
        <a:buFont typeface="Wingdings" pitchFamily="2" charset="2"/>
        <a:buChar char="l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lr>
          <a:schemeClr val="accent1"/>
        </a:buClr>
        <a:buFont typeface="Wingdings" pitchFamily="2" charset="2"/>
        <a:buChar char="¡"/>
        <a:defRPr sz="27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lr>
          <a:schemeClr val="accent1"/>
        </a:buClr>
        <a:buFont typeface="Wingdings" pitchFamily="2" charset="2"/>
        <a:buChar char="l"/>
        <a:defRPr sz="23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lr>
          <a:schemeClr val="accent1"/>
        </a:buClr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lr>
          <a:schemeClr val="accent1"/>
        </a:buClr>
        <a:buFont typeface="Wingdings" pitchFamily="2" charset="2"/>
        <a:buChar char="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2.xml"/><Relationship Id="rId2" Type="http://schemas.openxmlformats.org/officeDocument/2006/relationships/audio" Target="../media/media1.mp3"/><Relationship Id="rId1" Type="http://schemas.microsoft.com/office/2007/relationships/media" Target="../media/media1.mp3"/><Relationship Id="rId5" Type="http://schemas.openxmlformats.org/officeDocument/2006/relationships/image" Target="../media/image2.png"/><Relationship Id="rId4" Type="http://schemas.openxmlformats.org/officeDocument/2006/relationships/image" Target="../media/image1.jp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6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8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0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6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6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6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6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video" Target="../media/media2.mp4"/><Relationship Id="rId1" Type="http://schemas.microsoft.com/office/2007/relationships/media" Target="../media/media2.mp4"/><Relationship Id="rId4" Type="http://schemas.openxmlformats.org/officeDocument/2006/relationships/image" Target="../media/image9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bg>
      <p:bgPr>
        <a:blipFill dpi="0" rotWithShape="1">
          <a:blip r:embed="rId4">
            <a:lum/>
          </a:blip>
          <a:srcRect/>
          <a:stretch>
            <a:fillRect l="-7000" r="-7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08301" name="Rectangle 13"/>
          <p:cNvSpPr>
            <a:spLocks noChangeArrowheads="1"/>
          </p:cNvSpPr>
          <p:nvPr/>
        </p:nvSpPr>
        <p:spPr bwMode="auto">
          <a:xfrm>
            <a:off x="1967336" y="2306438"/>
            <a:ext cx="5934817" cy="2554545"/>
          </a:xfrm>
          <a:prstGeom prst="rect">
            <a:avLst/>
          </a:prstGeom>
          <a:noFill/>
          <a:ln>
            <a:noFill/>
          </a:ln>
          <a:effectLst/>
        </p:spPr>
        <p:txBody>
          <a:bodyPr wrap="square" anchor="ctr">
            <a:spAutoFit/>
          </a:bodyPr>
          <a:lstStyle>
            <a:lvl1pPr marL="292100">
              <a:spcBef>
                <a:spcPct val="20000"/>
              </a:spcBef>
              <a:buClr>
                <a:schemeClr val="accent1"/>
              </a:buClr>
              <a:buFont typeface="Wingdings" panose="05000000000000000000" pitchFamily="2" charset="2"/>
              <a:buChar char="l"/>
              <a:tabLst>
                <a:tab pos="685800" algn="l"/>
              </a:tabLst>
              <a:defRPr sz="3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571500" indent="-285750">
              <a:spcBef>
                <a:spcPct val="20000"/>
              </a:spcBef>
              <a:buClr>
                <a:schemeClr val="accent1"/>
              </a:buClr>
              <a:buFont typeface="Wingdings" panose="05000000000000000000" pitchFamily="2" charset="2"/>
              <a:buChar char="¡"/>
              <a:tabLst>
                <a:tab pos="685800" algn="l"/>
              </a:tabLst>
              <a:defRPr sz="27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accent1"/>
              </a:buClr>
              <a:buFont typeface="Wingdings" panose="05000000000000000000" pitchFamily="2" charset="2"/>
              <a:buChar char="l"/>
              <a:tabLst>
                <a:tab pos="685800" algn="l"/>
              </a:tabLst>
              <a:defRPr sz="23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accent1"/>
              </a:buClr>
              <a:buChar char="•"/>
              <a:tabLst>
                <a:tab pos="685800" algn="l"/>
              </a:tabLst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lr>
                <a:schemeClr val="accent1"/>
              </a:buClr>
              <a:buFont typeface="Wingdings" panose="05000000000000000000" pitchFamily="2" charset="2"/>
              <a:buChar char=""/>
              <a:tabLst>
                <a:tab pos="685800" algn="l"/>
              </a:tabLst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Wingdings" panose="05000000000000000000" pitchFamily="2" charset="2"/>
              <a:buChar char=""/>
              <a:tabLst>
                <a:tab pos="685800" algn="l"/>
              </a:tabLst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Wingdings" panose="05000000000000000000" pitchFamily="2" charset="2"/>
              <a:buChar char=""/>
              <a:tabLst>
                <a:tab pos="685800" algn="l"/>
              </a:tabLst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Wingdings" panose="05000000000000000000" pitchFamily="2" charset="2"/>
              <a:buChar char=""/>
              <a:tabLst>
                <a:tab pos="685800" algn="l"/>
              </a:tabLst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Wingdings" panose="05000000000000000000" pitchFamily="2" charset="2"/>
              <a:buChar char=""/>
              <a:tabLst>
                <a:tab pos="685800" algn="l"/>
              </a:tabLst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>
              <a:lnSpc>
                <a:spcPct val="150000"/>
              </a:lnSpc>
              <a:spcBef>
                <a:spcPct val="0"/>
              </a:spcBef>
              <a:spcAft>
                <a:spcPts val="600"/>
              </a:spcAft>
              <a:buClr>
                <a:srgbClr val="4F81BD"/>
              </a:buClr>
              <a:buFont typeface="Wingdings" panose="05000000000000000000" pitchFamily="2" charset="2"/>
              <a:buNone/>
              <a:defRPr/>
            </a:pPr>
            <a:endParaRPr lang="en-US" sz="2000" b="1" kern="0" dirty="0">
              <a:solidFill>
                <a:srgbClr val="000000"/>
              </a:solidFill>
              <a:latin typeface="Times New Roman" pitchFamily="18" charset="0"/>
              <a:cs typeface="Times New Roman" pitchFamily="18" charset="0"/>
            </a:endParaRPr>
          </a:p>
          <a:p>
            <a:pPr>
              <a:lnSpc>
                <a:spcPct val="150000"/>
              </a:lnSpc>
              <a:spcBef>
                <a:spcPct val="0"/>
              </a:spcBef>
              <a:spcAft>
                <a:spcPts val="600"/>
              </a:spcAft>
              <a:buClr>
                <a:srgbClr val="4F81BD"/>
              </a:buClr>
              <a:buFont typeface="Wingdings" panose="05000000000000000000" pitchFamily="2" charset="2"/>
              <a:buNone/>
              <a:defRPr/>
            </a:pPr>
            <a:r>
              <a:rPr lang="en-US" sz="2000" b="1" kern="0" dirty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LỚP</a:t>
            </a:r>
            <a:r>
              <a:rPr lang="en-US" sz="2000" b="1" ker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: </a:t>
            </a:r>
            <a:r>
              <a:rPr lang="en-US" sz="2000" b="1" kern="0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20C1- CNM1</a:t>
            </a:r>
            <a:endParaRPr lang="en-US" sz="2000" b="1" kern="0" dirty="0">
              <a:solidFill>
                <a:srgbClr val="7030A0"/>
              </a:solidFill>
              <a:latin typeface="Times New Roman" pitchFamily="18" charset="0"/>
              <a:cs typeface="Times New Roman" pitchFamily="18" charset="0"/>
            </a:endParaRPr>
          </a:p>
          <a:p>
            <a:pPr>
              <a:lnSpc>
                <a:spcPct val="150000"/>
              </a:lnSpc>
              <a:spcBef>
                <a:spcPct val="0"/>
              </a:spcBef>
              <a:spcAft>
                <a:spcPts val="600"/>
              </a:spcAft>
              <a:buClr>
                <a:srgbClr val="4F81BD"/>
              </a:buClr>
              <a:buFont typeface="Wingdings" panose="05000000000000000000" pitchFamily="2" charset="2"/>
              <a:buNone/>
              <a:defRPr/>
            </a:pPr>
            <a:r>
              <a:rPr lang="en-US" sz="2000" b="1" kern="0" dirty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HỌC KỲ 1 – NĂM </a:t>
            </a:r>
            <a:r>
              <a:rPr lang="en-US" sz="2000" b="1" ker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HỌC </a:t>
            </a:r>
            <a:r>
              <a:rPr lang="en-US" sz="2000" b="1" kern="0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2021-2022</a:t>
            </a:r>
            <a:endParaRPr lang="en-US" sz="2000" b="1" kern="0" dirty="0">
              <a:solidFill>
                <a:srgbClr val="7030A0"/>
              </a:solidFill>
              <a:latin typeface="Times New Roman" pitchFamily="18" charset="0"/>
              <a:cs typeface="Times New Roman" pitchFamily="18" charset="0"/>
            </a:endParaRPr>
          </a:p>
          <a:p>
            <a:pPr>
              <a:lnSpc>
                <a:spcPct val="150000"/>
              </a:lnSpc>
              <a:spcBef>
                <a:spcPct val="0"/>
              </a:spcBef>
              <a:spcAft>
                <a:spcPts val="600"/>
              </a:spcAft>
              <a:buClr>
                <a:srgbClr val="4F81BD"/>
              </a:buClr>
              <a:buFont typeface="Wingdings" panose="05000000000000000000" pitchFamily="2" charset="2"/>
              <a:buNone/>
              <a:defRPr/>
            </a:pPr>
            <a:r>
              <a:rPr lang="en-US" sz="2000" b="1" kern="0" dirty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GIẢNG VIÊN</a:t>
            </a:r>
            <a:r>
              <a:rPr lang="en-US" sz="2000" b="1" ker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: </a:t>
            </a:r>
            <a:r>
              <a:rPr lang="en-US" sz="2000" b="1" kern="0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BÙI THỊ NGỌC SƯƠNG</a:t>
            </a:r>
            <a:endParaRPr lang="en-US" sz="2000" b="1" kern="0" dirty="0">
              <a:solidFill>
                <a:srgbClr val="7030A0"/>
              </a:solidFill>
              <a:latin typeface="Times New Roman" pitchFamily="18" charset="0"/>
              <a:cs typeface="Times New Roman" pitchFamily="18" charset="0"/>
            </a:endParaRPr>
          </a:p>
          <a:p>
            <a:pPr>
              <a:spcBef>
                <a:spcPct val="0"/>
              </a:spcBef>
              <a:buClr>
                <a:srgbClr val="4F81BD"/>
              </a:buClr>
              <a:buFont typeface="Wingdings" panose="05000000000000000000" pitchFamily="2" charset="2"/>
              <a:buNone/>
              <a:defRPr/>
            </a:pPr>
            <a:endParaRPr lang="en-US" sz="2000" b="1" kern="0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5125" name="Title 2"/>
          <p:cNvSpPr txBox="1">
            <a:spLocks/>
          </p:cNvSpPr>
          <p:nvPr/>
        </p:nvSpPr>
        <p:spPr bwMode="auto">
          <a:xfrm>
            <a:off x="734218" y="1400060"/>
            <a:ext cx="8001000" cy="64807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ctr"/>
          <a:lstStyle>
            <a:lvl1pPr>
              <a:defRPr sz="2800">
                <a:solidFill>
                  <a:schemeClr val="tx1"/>
                </a:solidFill>
                <a:latin typeface="VNI-Avo" pitchFamily="2" charset="0"/>
                <a:cs typeface="Arial" charset="0"/>
              </a:defRPr>
            </a:lvl1pPr>
            <a:lvl2pPr marL="742950" indent="-285750">
              <a:defRPr sz="2800">
                <a:solidFill>
                  <a:schemeClr val="tx1"/>
                </a:solidFill>
                <a:latin typeface="VNI-Avo" pitchFamily="2" charset="0"/>
                <a:cs typeface="Arial" charset="0"/>
              </a:defRPr>
            </a:lvl2pPr>
            <a:lvl3pPr marL="1143000" indent="-228600">
              <a:defRPr sz="2800">
                <a:solidFill>
                  <a:schemeClr val="tx1"/>
                </a:solidFill>
                <a:latin typeface="VNI-Avo" pitchFamily="2" charset="0"/>
                <a:cs typeface="Arial" charset="0"/>
              </a:defRPr>
            </a:lvl3pPr>
            <a:lvl4pPr marL="1600200" indent="-228600">
              <a:defRPr sz="2800">
                <a:solidFill>
                  <a:schemeClr val="tx1"/>
                </a:solidFill>
                <a:latin typeface="VNI-Avo" pitchFamily="2" charset="0"/>
                <a:cs typeface="Arial" charset="0"/>
              </a:defRPr>
            </a:lvl4pPr>
            <a:lvl5pPr marL="2057400" indent="-228600">
              <a:defRPr sz="2800">
                <a:solidFill>
                  <a:schemeClr val="tx1"/>
                </a:solidFill>
                <a:latin typeface="VNI-Avo" pitchFamily="2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VNI-Avo" pitchFamily="2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VNI-Avo" pitchFamily="2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VNI-Avo" pitchFamily="2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VNI-Avo" pitchFamily="2" charset="0"/>
                <a:cs typeface="Arial" charset="0"/>
              </a:defRPr>
            </a:lvl9pPr>
          </a:lstStyle>
          <a:p>
            <a:pPr algn="ctr"/>
            <a:r>
              <a:rPr lang="en-US" altLang="en-US" sz="3200" b="1">
                <a:solidFill>
                  <a:srgbClr val="00CC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altLang="en-US" sz="3200" b="1">
                <a:solidFill>
                  <a:srgbClr val="00CC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en-US" altLang="en-US" sz="3200" b="1">
                <a:solidFill>
                  <a:srgbClr val="00CC00"/>
                </a:solidFill>
                <a:latin typeface="Times New Roman" pitchFamily="18" charset="0"/>
                <a:cs typeface="Times New Roman" pitchFamily="18" charset="0"/>
              </a:rPr>
              <a:t>Môn học: </a:t>
            </a:r>
            <a:r>
              <a:rPr lang="en-US" altLang="en-US" sz="3200" b="1" smtClean="0">
                <a:solidFill>
                  <a:srgbClr val="00CC00"/>
                </a:solidFill>
                <a:latin typeface="Times New Roman" pitchFamily="18" charset="0"/>
                <a:cs typeface="Times New Roman" pitchFamily="18" charset="0"/>
              </a:rPr>
              <a:t>MAY TRANG PHỤC 2</a:t>
            </a:r>
            <a:endParaRPr lang="en-US" altLang="en-US" sz="3200" b="1">
              <a:solidFill>
                <a:srgbClr val="00CC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7" name="Title 1"/>
          <p:cNvSpPr txBox="1">
            <a:spLocks/>
          </p:cNvSpPr>
          <p:nvPr/>
        </p:nvSpPr>
        <p:spPr bwMode="auto">
          <a:xfrm>
            <a:off x="0" y="1"/>
            <a:ext cx="9144000" cy="1059582"/>
          </a:xfrm>
          <a:prstGeom prst="rect">
            <a:avLst/>
          </a:prstGeom>
          <a:noFill/>
          <a:ln>
            <a:noFill/>
          </a:ln>
          <a:effectLst/>
        </p:spPr>
        <p:txBody>
          <a:bodyPr anchor="ctr">
            <a:normAutofit fontScale="97500"/>
          </a:bodyPr>
          <a:lstStyle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sz="3800" kern="1200"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  <a:lvl2pPr algn="l" rtl="0" eaLnBrk="0" fontAlgn="base" hangingPunct="0">
              <a:spcBef>
                <a:spcPct val="0"/>
              </a:spcBef>
              <a:spcAft>
                <a:spcPct val="0"/>
              </a:spcAft>
              <a:defRPr sz="380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algn="l" rtl="0" eaLnBrk="0" fontAlgn="base" hangingPunct="0">
              <a:spcBef>
                <a:spcPct val="0"/>
              </a:spcBef>
              <a:spcAft>
                <a:spcPct val="0"/>
              </a:spcAft>
              <a:defRPr sz="380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algn="l" rtl="0" eaLnBrk="0" fontAlgn="base" hangingPunct="0">
              <a:spcBef>
                <a:spcPct val="0"/>
              </a:spcBef>
              <a:spcAft>
                <a:spcPct val="0"/>
              </a:spcAft>
              <a:defRPr sz="380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algn="l" rtl="0" eaLnBrk="0" fontAlgn="base" hangingPunct="0">
              <a:spcBef>
                <a:spcPct val="0"/>
              </a:spcBef>
              <a:spcAft>
                <a:spcPct val="0"/>
              </a:spcAft>
              <a:defRPr sz="380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457200" algn="l" rtl="0" fontAlgn="base">
              <a:spcBef>
                <a:spcPct val="0"/>
              </a:spcBef>
              <a:spcAft>
                <a:spcPct val="0"/>
              </a:spcAft>
              <a:defRPr sz="380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914400" algn="l" rtl="0" fontAlgn="base">
              <a:spcBef>
                <a:spcPct val="0"/>
              </a:spcBef>
              <a:spcAft>
                <a:spcPct val="0"/>
              </a:spcAft>
              <a:defRPr sz="380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1371600" algn="l" rtl="0" fontAlgn="base">
              <a:spcBef>
                <a:spcPct val="0"/>
              </a:spcBef>
              <a:spcAft>
                <a:spcPct val="0"/>
              </a:spcAft>
              <a:defRPr sz="380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1828800" algn="l" rtl="0" fontAlgn="base">
              <a:spcBef>
                <a:spcPct val="0"/>
              </a:spcBef>
              <a:spcAft>
                <a:spcPct val="0"/>
              </a:spcAft>
              <a:defRPr sz="380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algn="ctr">
              <a:defRPr/>
            </a:pPr>
            <a:r>
              <a:rPr lang="en-US" sz="2000" b="1" dirty="0">
                <a:solidFill>
                  <a:srgbClr val="CC3300"/>
                </a:solidFill>
                <a:latin typeface="Times New Roman" pitchFamily="18" charset="0"/>
                <a:cs typeface="Times New Roman" pitchFamily="18" charset="0"/>
              </a:rPr>
              <a:t>TRƯỜNG CAO ĐẲNG LÝ TỰ TRỌNG</a:t>
            </a:r>
            <a:r>
              <a:rPr lang="vi-VN" sz="2000" b="1" dirty="0">
                <a:solidFill>
                  <a:srgbClr val="CC3300"/>
                </a:solidFill>
                <a:cs typeface="Times New Roman" pitchFamily="18" charset="0"/>
              </a:rPr>
              <a:t> T</a:t>
            </a:r>
            <a:r>
              <a:rPr lang="en-US" sz="2000" b="1" dirty="0">
                <a:solidFill>
                  <a:srgbClr val="CC3300"/>
                </a:solidFill>
                <a:latin typeface="Times New Roman" pitchFamily="18" charset="0"/>
                <a:cs typeface="Times New Roman" pitchFamily="18" charset="0"/>
              </a:rPr>
              <a:t>HÀNH </a:t>
            </a:r>
            <a:r>
              <a:rPr lang="vi-VN" sz="2000" b="1" dirty="0">
                <a:solidFill>
                  <a:srgbClr val="CC3300"/>
                </a:solidFill>
                <a:cs typeface="Times New Roman" pitchFamily="18" charset="0"/>
              </a:rPr>
              <a:t>P</a:t>
            </a:r>
            <a:r>
              <a:rPr lang="en-US" sz="2000" b="1" dirty="0">
                <a:solidFill>
                  <a:srgbClr val="CC3300"/>
                </a:solidFill>
                <a:latin typeface="Times New Roman" pitchFamily="18" charset="0"/>
                <a:cs typeface="Times New Roman" pitchFamily="18" charset="0"/>
              </a:rPr>
              <a:t>HỐ </a:t>
            </a:r>
            <a:r>
              <a:rPr lang="vi-VN" sz="2000" b="1" dirty="0">
                <a:solidFill>
                  <a:srgbClr val="CC3300"/>
                </a:solidFill>
                <a:cs typeface="Times New Roman" pitchFamily="18" charset="0"/>
              </a:rPr>
              <a:t>H</a:t>
            </a:r>
            <a:r>
              <a:rPr lang="en-US" sz="2000" b="1" dirty="0">
                <a:solidFill>
                  <a:srgbClr val="CC3300"/>
                </a:solidFill>
                <a:latin typeface="Times New Roman" pitchFamily="18" charset="0"/>
                <a:cs typeface="Times New Roman" pitchFamily="18" charset="0"/>
              </a:rPr>
              <a:t>Ồ </a:t>
            </a:r>
            <a:r>
              <a:rPr lang="vi-VN" sz="2000" b="1" dirty="0">
                <a:solidFill>
                  <a:srgbClr val="CC3300"/>
                </a:solidFill>
                <a:cs typeface="Times New Roman" pitchFamily="18" charset="0"/>
              </a:rPr>
              <a:t>C</a:t>
            </a:r>
            <a:r>
              <a:rPr lang="en-US" sz="2000" b="1" dirty="0">
                <a:solidFill>
                  <a:srgbClr val="CC3300"/>
                </a:solidFill>
                <a:latin typeface="Times New Roman" pitchFamily="18" charset="0"/>
                <a:cs typeface="Times New Roman" pitchFamily="18" charset="0"/>
              </a:rPr>
              <a:t>HÍ </a:t>
            </a:r>
            <a:r>
              <a:rPr lang="vi-VN" sz="2000" b="1" dirty="0">
                <a:solidFill>
                  <a:srgbClr val="CC3300"/>
                </a:solidFill>
                <a:cs typeface="Times New Roman" pitchFamily="18" charset="0"/>
              </a:rPr>
              <a:t>M</a:t>
            </a:r>
            <a:r>
              <a:rPr lang="en-US" sz="2000" b="1" dirty="0">
                <a:solidFill>
                  <a:srgbClr val="CC3300"/>
                </a:solidFill>
                <a:latin typeface="Times New Roman" pitchFamily="18" charset="0"/>
                <a:cs typeface="Times New Roman" pitchFamily="18" charset="0"/>
              </a:rPr>
              <a:t>INH</a:t>
            </a:r>
            <a:br>
              <a:rPr lang="en-US" sz="2000" b="1" dirty="0">
                <a:solidFill>
                  <a:srgbClr val="CC3300"/>
                </a:solidFill>
                <a:latin typeface="Times New Roman" pitchFamily="18" charset="0"/>
                <a:cs typeface="Times New Roman" pitchFamily="18" charset="0"/>
              </a:rPr>
            </a:br>
            <a:endParaRPr lang="en-US" sz="2000" b="1" dirty="0">
              <a:solidFill>
                <a:srgbClr val="CC33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8" name="Rectangle 2"/>
          <p:cNvSpPr txBox="1">
            <a:spLocks noChangeArrowheads="1"/>
          </p:cNvSpPr>
          <p:nvPr/>
        </p:nvSpPr>
        <p:spPr bwMode="auto">
          <a:xfrm>
            <a:off x="734218" y="529792"/>
            <a:ext cx="8401050" cy="686990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  <p:txBody>
          <a:bodyPr anchor="ctr"/>
          <a:lstStyle/>
          <a:p>
            <a:pPr algn="ctr">
              <a:defRPr/>
            </a:pPr>
            <a:r>
              <a:rPr lang="en-US" sz="2000" b="1" kern="0" smtClean="0">
                <a:solidFill>
                  <a:srgbClr val="F92A07"/>
                </a:solidFill>
                <a:latin typeface="Times New Roman" pitchFamily="18" charset="0"/>
                <a:cs typeface="Times New Roman" pitchFamily="18" charset="0"/>
              </a:rPr>
              <a:t>KHOA: MAY - THỜI TRANG</a:t>
            </a:r>
            <a:endParaRPr lang="en-US" sz="2000" b="1" kern="0" dirty="0">
              <a:solidFill>
                <a:srgbClr val="F92A07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3" name="HelloVietnam-Quynhanh_3r7r6.mp3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1187624" y="3585288"/>
            <a:ext cx="465584" cy="34918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8165691"/>
      </p:ext>
    </p:extLst>
  </p:cSld>
  <p:clrMapOvr>
    <a:masterClrMapping/>
  </p:clrMapOvr>
  <p:transition spd="med">
    <p:wheel spokes="8"/>
  </p:transition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20689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"/>
                  </p:tgtEl>
                </p:cond>
              </p:nextCondLst>
            </p:seq>
            <p:audio>
              <p:cMediaNode vol="37736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TextBox 10"/>
          <p:cNvSpPr txBox="1"/>
          <p:nvPr/>
        </p:nvSpPr>
        <p:spPr>
          <a:xfrm>
            <a:off x="2654929" y="0"/>
            <a:ext cx="3456384" cy="954107"/>
          </a:xfrm>
          <a:prstGeom prst="rect">
            <a:avLst/>
          </a:prstGeom>
          <a:solidFill>
            <a:srgbClr val="66FF33"/>
          </a:solidFill>
        </p:spPr>
        <p:txBody>
          <a:bodyPr wrap="square" rtlCol="0">
            <a:spAutoFit/>
          </a:bodyPr>
          <a:lstStyle/>
          <a:p>
            <a:pPr algn="ctr"/>
            <a:r>
              <a:rPr lang="en-US" sz="2800">
                <a:solidFill>
                  <a:srgbClr val="FF0000"/>
                </a:solidFill>
              </a:rPr>
              <a:t>ÔN TẬP </a:t>
            </a:r>
            <a:r>
              <a:rPr lang="en-US" sz="2800" smtClean="0">
                <a:solidFill>
                  <a:srgbClr val="FF0000"/>
                </a:solidFill>
              </a:rPr>
              <a:t>- NHẬN XÉT BÀI </a:t>
            </a:r>
            <a:r>
              <a:rPr lang="en-US" sz="2800">
                <a:solidFill>
                  <a:srgbClr val="FF0000"/>
                </a:solidFill>
              </a:rPr>
              <a:t>CŨ</a:t>
            </a:r>
            <a:endParaRPr lang="en-US" sz="2800">
              <a:solidFill>
                <a:prstClr val="black"/>
              </a:solidFill>
            </a:endParaRPr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0756" t="20431" r="26148" b="18793"/>
          <a:stretch/>
        </p:blipFill>
        <p:spPr bwMode="auto">
          <a:xfrm rot="16200000">
            <a:off x="2621615" y="1043898"/>
            <a:ext cx="3790640" cy="433901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TextBox 1"/>
          <p:cNvSpPr txBox="1"/>
          <p:nvPr/>
        </p:nvSpPr>
        <p:spPr>
          <a:xfrm>
            <a:off x="467544" y="1707654"/>
            <a:ext cx="1584176" cy="2246769"/>
          </a:xfrm>
          <a:prstGeom prst="rect">
            <a:avLst/>
          </a:prstGeom>
          <a:solidFill>
            <a:srgbClr val="FFFF00"/>
          </a:solidFill>
        </p:spPr>
        <p:txBody>
          <a:bodyPr wrap="square" rtlCol="0">
            <a:spAutoFit/>
          </a:bodyPr>
          <a:lstStyle/>
          <a:p>
            <a:r>
              <a:rPr lang="en-US" sz="2800" smtClean="0"/>
              <a:t>Nêu những sai hỏng trên bài thiết kế</a:t>
            </a:r>
            <a:endParaRPr lang="en-US" sz="2800"/>
          </a:p>
        </p:txBody>
      </p:sp>
      <p:sp>
        <p:nvSpPr>
          <p:cNvPr id="5" name="TextBox 4"/>
          <p:cNvSpPr txBox="1"/>
          <p:nvPr/>
        </p:nvSpPr>
        <p:spPr>
          <a:xfrm>
            <a:off x="7107844" y="1115804"/>
            <a:ext cx="1928652" cy="3108543"/>
          </a:xfrm>
          <a:prstGeom prst="rect">
            <a:avLst/>
          </a:prstGeom>
          <a:solidFill>
            <a:srgbClr val="66FF33"/>
          </a:solidFill>
        </p:spPr>
        <p:txBody>
          <a:bodyPr wrap="square" rtlCol="0">
            <a:spAutoFit/>
          </a:bodyPr>
          <a:lstStyle/>
          <a:p>
            <a:r>
              <a:rPr lang="en-US" sz="2800" smtClean="0"/>
              <a:t>Các đường cong: cổ, sườn, lai chưa êm. Cần luyện tập nhiều hơn</a:t>
            </a:r>
            <a:endParaRPr lang="en-US" sz="2800"/>
          </a:p>
        </p:txBody>
      </p:sp>
    </p:spTree>
    <p:extLst>
      <p:ext uri="{BB962C8B-B14F-4D97-AF65-F5344CB8AC3E}">
        <p14:creationId xmlns:p14="http://schemas.microsoft.com/office/powerpoint/2010/main" val="256113799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2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5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B0F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ounded Rectangle 7"/>
          <p:cNvSpPr>
            <a:spLocks noChangeArrowheads="1"/>
          </p:cNvSpPr>
          <p:nvPr/>
        </p:nvSpPr>
        <p:spPr bwMode="auto">
          <a:xfrm>
            <a:off x="179512" y="123478"/>
            <a:ext cx="8680462" cy="1152128"/>
          </a:xfrm>
          <a:prstGeom prst="roundRect">
            <a:avLst>
              <a:gd name="adj" fmla="val 16667"/>
            </a:avLst>
          </a:prstGeom>
          <a:noFill/>
          <a:ln w="25400" algn="ctr">
            <a:solidFill>
              <a:srgbClr val="479FCC"/>
            </a:solidFill>
            <a:round/>
            <a:headEnd/>
            <a:tailEnd/>
          </a:ln>
        </p:spPr>
        <p:txBody>
          <a:bodyPr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600"/>
              </a:spcAft>
              <a:buClr>
                <a:srgbClr val="6767FF"/>
              </a:buClr>
              <a:buSzTx/>
              <a:buFont typeface="Wingdings" panose="05000000000000000000" pitchFamily="2" charset="2"/>
              <a:buNone/>
              <a:tabLst/>
              <a:defRPr/>
            </a:pPr>
            <a:r>
              <a:rPr kumimoji="0" lang="en-US" sz="4000" b="1" i="0" u="none" strike="noStrike" kern="0" cap="none" spc="0" normalizeH="0" baseline="0" noProof="0" smtClean="0">
                <a:ln>
                  <a:noFill/>
                </a:ln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</a:rPr>
              <a:t>         Bài 7: </a:t>
            </a:r>
            <a:r>
              <a:rPr lang="en-US" sz="4000" b="1" kern="0" noProof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ÁO SƠ MI NAM</a:t>
            </a:r>
            <a:endParaRPr kumimoji="0" lang="en-US" sz="4000" b="1" i="0" u="none" strike="noStrike" kern="0" cap="none" spc="0" normalizeH="0" baseline="0" noProof="0" dirty="0">
              <a:ln>
                <a:noFill/>
              </a:ln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</a:endParaRPr>
          </a:p>
        </p:txBody>
      </p:sp>
      <p:pic>
        <p:nvPicPr>
          <p:cNvPr id="2" name="Picture 2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55198"/>
          <a:stretch/>
        </p:blipFill>
        <p:spPr bwMode="auto">
          <a:xfrm>
            <a:off x="1115616" y="1268422"/>
            <a:ext cx="6430690" cy="385585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9276283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6" name="AutoShape 50"/>
          <p:cNvSpPr>
            <a:spLocks noChangeArrowheads="1"/>
          </p:cNvSpPr>
          <p:nvPr/>
        </p:nvSpPr>
        <p:spPr bwMode="gray">
          <a:xfrm>
            <a:off x="0" y="1200150"/>
            <a:ext cx="7029450" cy="3943350"/>
          </a:xfrm>
          <a:prstGeom prst="rightArrow">
            <a:avLst>
              <a:gd name="adj1" fmla="val 86065"/>
              <a:gd name="adj2" fmla="val 28433"/>
            </a:avLst>
          </a:prstGeom>
          <a:gradFill rotWithShape="1">
            <a:gsLst>
              <a:gs pos="0">
                <a:srgbClr val="FFCC66">
                  <a:gamma/>
                  <a:tint val="0"/>
                  <a:invGamma/>
                  <a:alpha val="52000"/>
                </a:srgbClr>
              </a:gs>
              <a:gs pos="100000">
                <a:srgbClr val="FFCC66"/>
              </a:gs>
            </a:gsLst>
            <a:lin ang="0" scaled="1"/>
          </a:gra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>
              <a:spcBef>
                <a:spcPct val="20000"/>
              </a:spcBef>
              <a:buClr>
                <a:srgbClr val="3399FF"/>
              </a:buClr>
              <a:buFont typeface="Wingdings" panose="05000000000000000000" pitchFamily="2" charset="2"/>
              <a:buNone/>
              <a:defRPr/>
            </a:pPr>
            <a:endParaRPr lang="en-US">
              <a:solidFill>
                <a:srgbClr val="0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grpSp>
        <p:nvGrpSpPr>
          <p:cNvPr id="10243" name="Group 135"/>
          <p:cNvGrpSpPr>
            <a:grpSpLocks/>
          </p:cNvGrpSpPr>
          <p:nvPr/>
        </p:nvGrpSpPr>
        <p:grpSpPr bwMode="auto">
          <a:xfrm>
            <a:off x="7090997" y="2550976"/>
            <a:ext cx="1972404" cy="1311113"/>
            <a:chOff x="6743576" y="2931346"/>
            <a:chExt cx="2187877" cy="1990916"/>
          </a:xfrm>
        </p:grpSpPr>
        <p:grpSp>
          <p:nvGrpSpPr>
            <p:cNvPr id="10269" name="Group 87"/>
            <p:cNvGrpSpPr>
              <a:grpSpLocks/>
            </p:cNvGrpSpPr>
            <p:nvPr/>
          </p:nvGrpSpPr>
          <p:grpSpPr bwMode="auto">
            <a:xfrm>
              <a:off x="6743576" y="2931346"/>
              <a:ext cx="2187877" cy="1962636"/>
              <a:chOff x="895" y="1329"/>
              <a:chExt cx="750" cy="653"/>
            </a:xfrm>
          </p:grpSpPr>
          <p:sp>
            <p:nvSpPr>
              <p:cNvPr id="125" name="Oval 88"/>
              <p:cNvSpPr>
                <a:spLocks noChangeArrowheads="1"/>
              </p:cNvSpPr>
              <p:nvPr/>
            </p:nvSpPr>
            <p:spPr bwMode="gray">
              <a:xfrm>
                <a:off x="1221" y="1524"/>
                <a:ext cx="99" cy="262"/>
              </a:xfrm>
              <a:prstGeom prst="ellipse">
                <a:avLst/>
              </a:prstGeom>
              <a:gradFill rotWithShape="1">
                <a:gsLst>
                  <a:gs pos="0">
                    <a:srgbClr val="FFFFFF"/>
                  </a:gs>
                  <a:gs pos="50000">
                    <a:srgbClr val="00CC66"/>
                  </a:gs>
                  <a:gs pos="100000">
                    <a:srgbClr val="FFFFFF"/>
                  </a:gs>
                </a:gsLst>
                <a:lin ang="2700000" scaled="1"/>
              </a:gradFill>
              <a:ln>
                <a:noFill/>
              </a:ln>
              <a:effectLst/>
            </p:spPr>
            <p:txBody>
              <a:bodyPr wrap="none" anchor="ctr">
                <a:spAutoFit/>
              </a:bodyPr>
              <a:lstStyle/>
              <a:p>
                <a:pPr algn="ctr">
                  <a:spcBef>
                    <a:spcPct val="20000"/>
                  </a:spcBef>
                  <a:buClr>
                    <a:srgbClr val="3399FF"/>
                  </a:buClr>
                  <a:buFont typeface="Wingdings" panose="05000000000000000000" pitchFamily="2" charset="2"/>
                  <a:buNone/>
                  <a:defRPr/>
                </a:pPr>
                <a:endParaRPr lang="vi-VN">
                  <a:solidFill>
                    <a:srgbClr val="000000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</a:endParaRPr>
              </a:p>
            </p:txBody>
          </p:sp>
          <p:sp>
            <p:nvSpPr>
              <p:cNvPr id="126" name="Oval 89"/>
              <p:cNvSpPr>
                <a:spLocks noChangeArrowheads="1"/>
              </p:cNvSpPr>
              <p:nvPr/>
            </p:nvSpPr>
            <p:spPr bwMode="gray">
              <a:xfrm>
                <a:off x="1221" y="1524"/>
                <a:ext cx="99" cy="262"/>
              </a:xfrm>
              <a:prstGeom prst="ellipse">
                <a:avLst/>
              </a:prstGeom>
              <a:gradFill rotWithShape="1">
                <a:gsLst>
                  <a:gs pos="0">
                    <a:srgbClr val="00CC66">
                      <a:alpha val="32001"/>
                    </a:srgbClr>
                  </a:gs>
                  <a:gs pos="100000">
                    <a:srgbClr val="000000">
                      <a:alpha val="89998"/>
                    </a:srgbClr>
                  </a:gs>
                </a:gsLst>
                <a:lin ang="2700000" scaled="1"/>
              </a:gradFill>
              <a:ln>
                <a:noFill/>
              </a:ln>
              <a:effectLst/>
            </p:spPr>
            <p:txBody>
              <a:bodyPr wrap="none" anchor="ctr">
                <a:spAutoFit/>
              </a:bodyPr>
              <a:lstStyle/>
              <a:p>
                <a:pPr algn="ctr">
                  <a:spcBef>
                    <a:spcPct val="20000"/>
                  </a:spcBef>
                  <a:buClr>
                    <a:srgbClr val="3399FF"/>
                  </a:buClr>
                  <a:buFont typeface="Wingdings" panose="05000000000000000000" pitchFamily="2" charset="2"/>
                  <a:buNone/>
                  <a:defRPr/>
                </a:pPr>
                <a:endParaRPr lang="vi-VN">
                  <a:solidFill>
                    <a:srgbClr val="000000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</a:endParaRPr>
              </a:p>
            </p:txBody>
          </p:sp>
          <p:sp>
            <p:nvSpPr>
              <p:cNvPr id="127" name="Oval 90"/>
              <p:cNvSpPr>
                <a:spLocks noChangeArrowheads="1"/>
              </p:cNvSpPr>
              <p:nvPr/>
            </p:nvSpPr>
            <p:spPr bwMode="gray">
              <a:xfrm>
                <a:off x="895" y="1524"/>
                <a:ext cx="750" cy="262"/>
              </a:xfrm>
              <a:prstGeom prst="ellipse">
                <a:avLst/>
              </a:prstGeom>
              <a:gradFill rotWithShape="1">
                <a:gsLst>
                  <a:gs pos="0">
                    <a:srgbClr val="006E37"/>
                  </a:gs>
                  <a:gs pos="50000">
                    <a:srgbClr val="00CC66"/>
                  </a:gs>
                  <a:gs pos="100000">
                    <a:srgbClr val="006E37"/>
                  </a:gs>
                </a:gsLst>
                <a:lin ang="18900000" scaled="1"/>
              </a:gradFill>
              <a:ln>
                <a:noFill/>
              </a:ln>
              <a:effectLst/>
            </p:spPr>
            <p:txBody>
              <a:bodyPr anchor="ctr">
                <a:spAutoFit/>
              </a:bodyPr>
              <a:lstStyle/>
              <a:p>
                <a:pPr algn="ctr">
                  <a:spcBef>
                    <a:spcPct val="20000"/>
                  </a:spcBef>
                  <a:buClr>
                    <a:srgbClr val="3399FF"/>
                  </a:buClr>
                  <a:buFont typeface="Wingdings" panose="05000000000000000000" pitchFamily="2" charset="2"/>
                  <a:buNone/>
                  <a:defRPr/>
                </a:pPr>
                <a:endParaRPr lang="vi-VN">
                  <a:solidFill>
                    <a:srgbClr val="000000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</a:endParaRPr>
              </a:p>
            </p:txBody>
          </p:sp>
          <p:sp>
            <p:nvSpPr>
              <p:cNvPr id="128" name="Oval 91"/>
              <p:cNvSpPr>
                <a:spLocks noChangeArrowheads="1"/>
              </p:cNvSpPr>
              <p:nvPr/>
            </p:nvSpPr>
            <p:spPr bwMode="gray">
              <a:xfrm>
                <a:off x="896" y="1524"/>
                <a:ext cx="749" cy="262"/>
              </a:xfrm>
              <a:prstGeom prst="ellipse">
                <a:avLst/>
              </a:prstGeom>
              <a:gradFill rotWithShape="1">
                <a:gsLst>
                  <a:gs pos="0">
                    <a:srgbClr val="008241"/>
                  </a:gs>
                  <a:gs pos="100000">
                    <a:srgbClr val="00CC66">
                      <a:alpha val="0"/>
                    </a:srgbClr>
                  </a:gs>
                </a:gsLst>
                <a:lin ang="2700000" scaled="1"/>
              </a:gradFill>
              <a:ln>
                <a:noFill/>
              </a:ln>
              <a:effectLst/>
            </p:spPr>
            <p:txBody>
              <a:bodyPr anchor="ctr">
                <a:spAutoFit/>
              </a:bodyPr>
              <a:lstStyle/>
              <a:p>
                <a:pPr algn="ctr">
                  <a:spcBef>
                    <a:spcPct val="20000"/>
                  </a:spcBef>
                  <a:buClr>
                    <a:srgbClr val="3399FF"/>
                  </a:buClr>
                  <a:buFont typeface="Wingdings" panose="05000000000000000000" pitchFamily="2" charset="2"/>
                  <a:buNone/>
                  <a:defRPr/>
                </a:pPr>
                <a:endParaRPr lang="vi-VN">
                  <a:solidFill>
                    <a:srgbClr val="000000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</a:endParaRPr>
              </a:p>
            </p:txBody>
          </p:sp>
          <p:sp>
            <p:nvSpPr>
              <p:cNvPr id="129" name="Oval 92"/>
              <p:cNvSpPr>
                <a:spLocks noChangeArrowheads="1"/>
              </p:cNvSpPr>
              <p:nvPr/>
            </p:nvSpPr>
            <p:spPr bwMode="gray">
              <a:xfrm>
                <a:off x="936" y="1524"/>
                <a:ext cx="674" cy="262"/>
              </a:xfrm>
              <a:prstGeom prst="ellipse">
                <a:avLst/>
              </a:prstGeom>
              <a:solidFill>
                <a:srgbClr val="333333"/>
              </a:solidFill>
              <a:ln>
                <a:noFill/>
              </a:ln>
              <a:effectLst/>
            </p:spPr>
            <p:txBody>
              <a:bodyPr anchor="ctr">
                <a:spAutoFit/>
              </a:bodyPr>
              <a:lstStyle/>
              <a:p>
                <a:pPr algn="ctr">
                  <a:spcBef>
                    <a:spcPct val="20000"/>
                  </a:spcBef>
                  <a:buClr>
                    <a:srgbClr val="3399FF"/>
                  </a:buClr>
                  <a:buFont typeface="Wingdings" panose="05000000000000000000" pitchFamily="2" charset="2"/>
                  <a:buNone/>
                  <a:defRPr/>
                </a:pPr>
                <a:endParaRPr lang="vi-VN">
                  <a:solidFill>
                    <a:srgbClr val="000000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</a:endParaRPr>
              </a:p>
            </p:txBody>
          </p:sp>
          <p:sp>
            <p:nvSpPr>
              <p:cNvPr id="130" name="Oval 93"/>
              <p:cNvSpPr>
                <a:spLocks noChangeArrowheads="1"/>
              </p:cNvSpPr>
              <p:nvPr/>
            </p:nvSpPr>
            <p:spPr bwMode="gray">
              <a:xfrm>
                <a:off x="947" y="1329"/>
                <a:ext cx="653" cy="653"/>
              </a:xfrm>
              <a:prstGeom prst="ellipse">
                <a:avLst/>
              </a:prstGeom>
              <a:gradFill rotWithShape="1">
                <a:gsLst>
                  <a:gs pos="0">
                    <a:srgbClr val="595959"/>
                  </a:gs>
                  <a:gs pos="100000">
                    <a:srgbClr val="C0C0C0"/>
                  </a:gs>
                </a:gsLst>
                <a:lin ang="5400000" scaled="1"/>
              </a:gradFill>
              <a:ln>
                <a:noFill/>
              </a:ln>
              <a:effectLst/>
            </p:spPr>
            <p:txBody>
              <a:bodyPr vert="eaVert" wrap="none" anchor="ctr"/>
              <a:lstStyle/>
              <a:p>
                <a:pPr algn="ctr">
                  <a:spcBef>
                    <a:spcPct val="20000"/>
                  </a:spcBef>
                  <a:buClr>
                    <a:srgbClr val="3399FF"/>
                  </a:buClr>
                  <a:buFont typeface="Wingdings" panose="05000000000000000000" pitchFamily="2" charset="2"/>
                  <a:buNone/>
                  <a:defRPr/>
                </a:pPr>
                <a:endParaRPr lang="vi-VN">
                  <a:solidFill>
                    <a:srgbClr val="000000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</a:endParaRPr>
              </a:p>
            </p:txBody>
          </p:sp>
          <p:sp>
            <p:nvSpPr>
              <p:cNvPr id="131" name="Oval 94"/>
              <p:cNvSpPr>
                <a:spLocks noChangeArrowheads="1"/>
              </p:cNvSpPr>
              <p:nvPr/>
            </p:nvSpPr>
            <p:spPr bwMode="gray">
              <a:xfrm>
                <a:off x="955" y="1333"/>
                <a:ext cx="637" cy="636"/>
              </a:xfrm>
              <a:prstGeom prst="ellipse">
                <a:avLst/>
              </a:prstGeom>
              <a:gradFill rotWithShape="1">
                <a:gsLst>
                  <a:gs pos="0">
                    <a:srgbClr val="C0C0C0">
                      <a:alpha val="0"/>
                    </a:srgbClr>
                  </a:gs>
                  <a:gs pos="100000">
                    <a:srgbClr val="E9E9E9"/>
                  </a:gs>
                </a:gsLst>
                <a:lin ang="5400000" scaled="1"/>
              </a:gradFill>
              <a:ln>
                <a:noFill/>
              </a:ln>
              <a:effectLst/>
            </p:spPr>
            <p:txBody>
              <a:bodyPr vert="eaVert" wrap="none" anchor="ctr"/>
              <a:lstStyle/>
              <a:p>
                <a:pPr algn="ctr">
                  <a:spcBef>
                    <a:spcPct val="20000"/>
                  </a:spcBef>
                  <a:buClr>
                    <a:srgbClr val="3399FF"/>
                  </a:buClr>
                  <a:buFont typeface="Wingdings" panose="05000000000000000000" pitchFamily="2" charset="2"/>
                  <a:buNone/>
                  <a:defRPr/>
                </a:pPr>
                <a:endParaRPr lang="vi-VN">
                  <a:solidFill>
                    <a:srgbClr val="000000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</a:endParaRPr>
              </a:p>
            </p:txBody>
          </p:sp>
          <p:sp>
            <p:nvSpPr>
              <p:cNvPr id="132" name="Oval 95"/>
              <p:cNvSpPr>
                <a:spLocks noChangeArrowheads="1"/>
              </p:cNvSpPr>
              <p:nvPr/>
            </p:nvSpPr>
            <p:spPr bwMode="gray">
              <a:xfrm>
                <a:off x="962" y="1339"/>
                <a:ext cx="606" cy="595"/>
              </a:xfrm>
              <a:prstGeom prst="ellipse">
                <a:avLst/>
              </a:prstGeom>
              <a:gradFill rotWithShape="1">
                <a:gsLst>
                  <a:gs pos="0">
                    <a:srgbClr val="989898"/>
                  </a:gs>
                  <a:gs pos="100000">
                    <a:srgbClr val="C0C0C0">
                      <a:alpha val="48000"/>
                    </a:srgbClr>
                  </a:gs>
                </a:gsLst>
                <a:lin ang="5400000" scaled="1"/>
              </a:gradFill>
              <a:ln>
                <a:noFill/>
              </a:ln>
              <a:effectLst/>
            </p:spPr>
            <p:txBody>
              <a:bodyPr vert="eaVert" wrap="none" anchor="ctr"/>
              <a:lstStyle/>
              <a:p>
                <a:pPr algn="ctr">
                  <a:spcBef>
                    <a:spcPct val="20000"/>
                  </a:spcBef>
                  <a:buClr>
                    <a:srgbClr val="3399FF"/>
                  </a:buClr>
                  <a:buFont typeface="Wingdings" panose="05000000000000000000" pitchFamily="2" charset="2"/>
                  <a:buNone/>
                  <a:defRPr/>
                </a:pPr>
                <a:endParaRPr lang="vi-VN">
                  <a:solidFill>
                    <a:srgbClr val="000000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</a:endParaRPr>
              </a:p>
            </p:txBody>
          </p:sp>
          <p:sp>
            <p:nvSpPr>
              <p:cNvPr id="133" name="Oval 96"/>
              <p:cNvSpPr>
                <a:spLocks noChangeArrowheads="1"/>
              </p:cNvSpPr>
              <p:nvPr/>
            </p:nvSpPr>
            <p:spPr bwMode="gray">
              <a:xfrm>
                <a:off x="997" y="1356"/>
                <a:ext cx="539" cy="483"/>
              </a:xfrm>
              <a:prstGeom prst="ellipse">
                <a:avLst/>
              </a:prstGeom>
              <a:gradFill rotWithShape="1">
                <a:gsLst>
                  <a:gs pos="0">
                    <a:srgbClr val="FFFFFF"/>
                  </a:gs>
                  <a:gs pos="100000">
                    <a:srgbClr val="C0C0C0">
                      <a:alpha val="37999"/>
                    </a:srgbClr>
                  </a:gs>
                </a:gsLst>
                <a:lin ang="5400000" scaled="1"/>
              </a:gradFill>
              <a:ln>
                <a:noFill/>
              </a:ln>
              <a:effectLst/>
            </p:spPr>
            <p:txBody>
              <a:bodyPr vert="eaVert" wrap="none" anchor="ctr"/>
              <a:lstStyle/>
              <a:p>
                <a:pPr algn="ctr">
                  <a:spcBef>
                    <a:spcPct val="20000"/>
                  </a:spcBef>
                  <a:buClr>
                    <a:srgbClr val="3399FF"/>
                  </a:buClr>
                  <a:buFont typeface="Wingdings" panose="05000000000000000000" pitchFamily="2" charset="2"/>
                  <a:buNone/>
                  <a:defRPr/>
                </a:pPr>
                <a:endParaRPr lang="vi-VN">
                  <a:solidFill>
                    <a:srgbClr val="000000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</a:endParaRPr>
              </a:p>
            </p:txBody>
          </p:sp>
        </p:grpSp>
        <p:sp>
          <p:nvSpPr>
            <p:cNvPr id="135" name="Content Placeholder 2"/>
            <p:cNvSpPr>
              <a:spLocks/>
            </p:cNvSpPr>
            <p:nvPr/>
          </p:nvSpPr>
          <p:spPr bwMode="gray">
            <a:xfrm>
              <a:off x="7041577" y="3286514"/>
              <a:ext cx="1572506" cy="163574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lIns="0" rIns="0">
              <a:spAutoFit/>
            </a:bodyPr>
            <a:lstStyle/>
            <a:p>
              <a:pPr marL="57150" algn="ctr">
                <a:spcBef>
                  <a:spcPct val="20000"/>
                </a:spcBef>
                <a:buClr>
                  <a:srgbClr val="3399FF"/>
                </a:buClr>
                <a:buFont typeface="Wingdings" panose="05000000000000000000" pitchFamily="2" charset="2"/>
                <a:buNone/>
                <a:defRPr/>
              </a:pPr>
              <a:r>
                <a:rPr lang="en-US" sz="3200" b="1" dirty="0">
                  <a:solidFill>
                    <a:srgbClr val="002060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Tahoma" pitchFamily="34" charset="0"/>
                  <a:cs typeface="Tahoma" pitchFamily="34" charset="0"/>
                </a:rPr>
                <a:t>MỤC TIÊU</a:t>
              </a:r>
              <a:endParaRPr lang="en-US" sz="3200" dirty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ahoma" pitchFamily="34" charset="0"/>
                <a:cs typeface="Tahoma" pitchFamily="34" charset="0"/>
              </a:endParaRPr>
            </a:p>
          </p:txBody>
        </p:sp>
      </p:grpSp>
      <p:sp>
        <p:nvSpPr>
          <p:cNvPr id="40" name="AutoShape 37"/>
          <p:cNvSpPr>
            <a:spLocks noChangeArrowheads="1"/>
          </p:cNvSpPr>
          <p:nvPr/>
        </p:nvSpPr>
        <p:spPr bwMode="auto">
          <a:xfrm>
            <a:off x="-30426" y="2732573"/>
            <a:ext cx="4486275" cy="1234416"/>
          </a:xfrm>
          <a:prstGeom prst="roundRect">
            <a:avLst>
              <a:gd name="adj" fmla="val 16667"/>
            </a:avLst>
          </a:prstGeom>
          <a:solidFill>
            <a:srgbClr val="00B050"/>
          </a:solidFill>
          <a:ln w="9525">
            <a:noFill/>
            <a:round/>
            <a:headEnd/>
            <a:tailEnd/>
          </a:ln>
          <a:effectLst/>
        </p:spPr>
        <p:txBody>
          <a:bodyPr wrap="none" anchor="ctr"/>
          <a:lstStyle/>
          <a:p>
            <a:pPr algn="ctr">
              <a:spcBef>
                <a:spcPct val="20000"/>
              </a:spcBef>
              <a:buClr>
                <a:srgbClr val="000000"/>
              </a:buClr>
              <a:buSzPct val="75000"/>
              <a:buFont typeface="Arial" charset="0"/>
              <a:buNone/>
              <a:defRPr/>
            </a:pPr>
            <a:endParaRPr lang="en-US" sz="2600" b="1" dirty="0">
              <a:solidFill>
                <a:srgbClr val="0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ahoma" pitchFamily="34" charset="0"/>
              <a:ea typeface="Tahoma" pitchFamily="34" charset="0"/>
              <a:cs typeface="Tahoma" pitchFamily="34" charset="0"/>
            </a:endParaRPr>
          </a:p>
        </p:txBody>
      </p:sp>
      <p:sp>
        <p:nvSpPr>
          <p:cNvPr id="10245" name="Content Placeholder 2"/>
          <p:cNvSpPr>
            <a:spLocks/>
          </p:cNvSpPr>
          <p:nvPr/>
        </p:nvSpPr>
        <p:spPr bwMode="gray">
          <a:xfrm>
            <a:off x="251521" y="2707481"/>
            <a:ext cx="4117280" cy="135400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algn="just"/>
            <a:r>
              <a:rPr lang="en-US" sz="2800" smtClean="0">
                <a:latin typeface="Times New Roman"/>
              </a:rPr>
              <a:t>Trình bày được công thức thiết kế quần tây nam;</a:t>
            </a:r>
            <a:r>
              <a:rPr lang="vi-VN" sz="280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quy </a:t>
            </a:r>
            <a:r>
              <a:rPr lang="vi-VN" sz="280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cách chừa đường may</a:t>
            </a:r>
          </a:p>
          <a:p>
            <a:pPr algn="just"/>
            <a:endParaRPr lang="en-US" sz="2800">
              <a:solidFill>
                <a:srgbClr val="00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grpSp>
        <p:nvGrpSpPr>
          <p:cNvPr id="10246" name="Group 118"/>
          <p:cNvGrpSpPr>
            <a:grpSpLocks/>
          </p:cNvGrpSpPr>
          <p:nvPr/>
        </p:nvGrpSpPr>
        <p:grpSpPr bwMode="auto">
          <a:xfrm>
            <a:off x="5557838" y="2330053"/>
            <a:ext cx="1484312" cy="909638"/>
            <a:chOff x="2117829" y="2497396"/>
            <a:chExt cx="1372144" cy="1150682"/>
          </a:xfrm>
        </p:grpSpPr>
        <p:grpSp>
          <p:nvGrpSpPr>
            <p:cNvPr id="10264" name="Group 30"/>
            <p:cNvGrpSpPr>
              <a:grpSpLocks/>
            </p:cNvGrpSpPr>
            <p:nvPr/>
          </p:nvGrpSpPr>
          <p:grpSpPr bwMode="auto">
            <a:xfrm>
              <a:off x="2117829" y="2497396"/>
              <a:ext cx="1372144" cy="1150682"/>
              <a:chOff x="2057" y="862"/>
              <a:chExt cx="1549" cy="1351"/>
            </a:xfrm>
          </p:grpSpPr>
          <p:sp>
            <p:nvSpPr>
              <p:cNvPr id="100" name="AutoShape 31"/>
              <p:cNvSpPr>
                <a:spLocks noChangeArrowheads="1"/>
              </p:cNvSpPr>
              <p:nvPr/>
            </p:nvSpPr>
            <p:spPr bwMode="gray">
              <a:xfrm>
                <a:off x="2070" y="885"/>
                <a:ext cx="1536" cy="1328"/>
              </a:xfrm>
              <a:prstGeom prst="hexagon">
                <a:avLst>
                  <a:gd name="adj" fmla="val 28916"/>
                  <a:gd name="vf" fmla="val 115470"/>
                </a:avLst>
              </a:prstGeom>
              <a:solidFill>
                <a:srgbClr val="808080"/>
              </a:solidFill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 anchor="ctr"/>
              <a:lstStyle/>
              <a:p>
                <a:pPr algn="ctr">
                  <a:spcBef>
                    <a:spcPct val="20000"/>
                  </a:spcBef>
                  <a:buClr>
                    <a:srgbClr val="3399FF"/>
                  </a:buClr>
                  <a:buFont typeface="Wingdings" panose="05000000000000000000" pitchFamily="2" charset="2"/>
                  <a:buNone/>
                  <a:defRPr/>
                </a:pPr>
                <a:endParaRPr lang="en-US">
                  <a:solidFill>
                    <a:srgbClr val="000000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</a:endParaRPr>
              </a:p>
            </p:txBody>
          </p:sp>
          <p:sp>
            <p:nvSpPr>
              <p:cNvPr id="101" name="AutoShape 32"/>
              <p:cNvSpPr>
                <a:spLocks noChangeArrowheads="1"/>
              </p:cNvSpPr>
              <p:nvPr/>
            </p:nvSpPr>
            <p:spPr bwMode="gray">
              <a:xfrm>
                <a:off x="2057" y="862"/>
                <a:ext cx="1536" cy="1328"/>
              </a:xfrm>
              <a:prstGeom prst="hexagon">
                <a:avLst>
                  <a:gd name="adj" fmla="val 28916"/>
                  <a:gd name="vf" fmla="val 115470"/>
                </a:avLst>
              </a:prstGeom>
              <a:gradFill rotWithShape="1">
                <a:gsLst>
                  <a:gs pos="0">
                    <a:srgbClr val="E6E6E6"/>
                  </a:gs>
                  <a:gs pos="7499">
                    <a:srgbClr val="7D8496"/>
                  </a:gs>
                  <a:gs pos="26500">
                    <a:srgbClr val="E6E6E6"/>
                  </a:gs>
                  <a:gs pos="34000">
                    <a:srgbClr val="7D8496"/>
                  </a:gs>
                  <a:gs pos="46500">
                    <a:srgbClr val="E6E6E6"/>
                  </a:gs>
                  <a:gs pos="50000">
                    <a:srgbClr val="FFFFFF"/>
                  </a:gs>
                  <a:gs pos="53501">
                    <a:srgbClr val="E6E6E6"/>
                  </a:gs>
                  <a:gs pos="66001">
                    <a:srgbClr val="7D8496"/>
                  </a:gs>
                  <a:gs pos="73500">
                    <a:srgbClr val="E6E6E6"/>
                  </a:gs>
                  <a:gs pos="92501">
                    <a:srgbClr val="7D8496"/>
                  </a:gs>
                  <a:gs pos="100000">
                    <a:srgbClr val="E6E6E6"/>
                  </a:gs>
                </a:gsLst>
                <a:lin ang="2700000" scaled="1"/>
              </a:gradFill>
              <a:ln w="9525">
                <a:solidFill>
                  <a:srgbClr val="C0C0C0"/>
                </a:solidFill>
                <a:miter lim="800000"/>
                <a:headEnd/>
                <a:tailEnd/>
              </a:ln>
              <a:effectLst/>
            </p:spPr>
            <p:txBody>
              <a:bodyPr wrap="none" anchor="ctr"/>
              <a:lstStyle/>
              <a:p>
                <a:pPr algn="ctr">
                  <a:spcBef>
                    <a:spcPct val="20000"/>
                  </a:spcBef>
                  <a:buClr>
                    <a:srgbClr val="3399FF"/>
                  </a:buClr>
                  <a:buFont typeface="Wingdings" panose="05000000000000000000" pitchFamily="2" charset="2"/>
                  <a:buNone/>
                  <a:defRPr/>
                </a:pPr>
                <a:endParaRPr lang="en-US">
                  <a:solidFill>
                    <a:srgbClr val="000000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</a:endParaRPr>
              </a:p>
            </p:txBody>
          </p:sp>
          <p:sp>
            <p:nvSpPr>
              <p:cNvPr id="102" name="AutoShape 33"/>
              <p:cNvSpPr>
                <a:spLocks noChangeArrowheads="1"/>
              </p:cNvSpPr>
              <p:nvPr/>
            </p:nvSpPr>
            <p:spPr bwMode="gray">
              <a:xfrm>
                <a:off x="2146" y="942"/>
                <a:ext cx="1350" cy="1169"/>
              </a:xfrm>
              <a:prstGeom prst="hexagon">
                <a:avLst>
                  <a:gd name="adj" fmla="val 28896"/>
                  <a:gd name="vf" fmla="val 115470"/>
                </a:avLst>
              </a:prstGeom>
              <a:gradFill rotWithShape="1">
                <a:gsLst>
                  <a:gs pos="0">
                    <a:srgbClr val="006699"/>
                  </a:gs>
                  <a:gs pos="100000">
                    <a:srgbClr val="0099FF"/>
                  </a:gs>
                </a:gsLst>
                <a:lin ang="2700000" scaled="1"/>
              </a:gradFill>
              <a:ln w="9525">
                <a:solidFill>
                  <a:schemeClr val="tx1"/>
                </a:solidFill>
                <a:miter lim="800000"/>
                <a:headEnd/>
                <a:tailEnd/>
              </a:ln>
              <a:effectLst/>
            </p:spPr>
            <p:txBody>
              <a:bodyPr wrap="none" anchor="ctr"/>
              <a:lstStyle/>
              <a:p>
                <a:pPr algn="ctr">
                  <a:spcBef>
                    <a:spcPct val="20000"/>
                  </a:spcBef>
                  <a:buClr>
                    <a:srgbClr val="3399FF"/>
                  </a:buClr>
                  <a:buFont typeface="Wingdings" panose="05000000000000000000" pitchFamily="2" charset="2"/>
                  <a:buNone/>
                  <a:defRPr/>
                </a:pPr>
                <a:endParaRPr lang="en-US">
                  <a:solidFill>
                    <a:srgbClr val="000000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</a:endParaRPr>
              </a:p>
            </p:txBody>
          </p:sp>
        </p:grpSp>
        <p:sp>
          <p:nvSpPr>
            <p:cNvPr id="117" name="Text Box 53"/>
            <p:cNvSpPr txBox="1">
              <a:spLocks noChangeArrowheads="1"/>
            </p:cNvSpPr>
            <p:nvPr/>
          </p:nvSpPr>
          <p:spPr bwMode="gray">
            <a:xfrm>
              <a:off x="2299803" y="2648009"/>
              <a:ext cx="1050754" cy="895468"/>
            </a:xfrm>
            <a:prstGeom prst="rect">
              <a:avLst/>
            </a:prstGeom>
            <a:noFill/>
            <a:ln w="9525" algn="ctr">
              <a:noFill/>
              <a:miter lim="800000"/>
              <a:headEnd/>
              <a:tailEnd/>
            </a:ln>
            <a:effectLst/>
          </p:spPr>
          <p:txBody>
            <a:bodyPr>
              <a:spAutoFit/>
            </a:bodyPr>
            <a:lstStyle/>
            <a:p>
              <a:pPr algn="ctr">
                <a:spcBef>
                  <a:spcPct val="20000"/>
                </a:spcBef>
                <a:buClr>
                  <a:srgbClr val="3399FF"/>
                </a:buClr>
                <a:buFont typeface="Wingdings" panose="05000000000000000000" pitchFamily="2" charset="2"/>
                <a:buNone/>
                <a:defRPr/>
              </a:pPr>
              <a:r>
                <a:rPr lang="en-US" sz="2000" b="1" dirty="0">
                  <a:solidFill>
                    <a:srgbClr val="FFFFFF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Tahoma" pitchFamily="34" charset="0"/>
                  <a:ea typeface="Tahoma" pitchFamily="34" charset="0"/>
                  <a:cs typeface="Tahoma" pitchFamily="34" charset="0"/>
                </a:rPr>
                <a:t>KỸ NĂNG</a:t>
              </a:r>
              <a:endParaRPr lang="en-US" sz="2400" b="1" dirty="0">
                <a:solidFill>
                  <a:srgbClr val="FF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ahoma" pitchFamily="34" charset="0"/>
                <a:ea typeface="Tahoma" pitchFamily="34" charset="0"/>
                <a:cs typeface="Tahoma" pitchFamily="34" charset="0"/>
              </a:endParaRPr>
            </a:p>
          </p:txBody>
        </p:sp>
      </p:grpSp>
      <p:sp>
        <p:nvSpPr>
          <p:cNvPr id="45" name="AutoShape 37"/>
          <p:cNvSpPr>
            <a:spLocks noChangeArrowheads="1"/>
          </p:cNvSpPr>
          <p:nvPr/>
        </p:nvSpPr>
        <p:spPr bwMode="auto">
          <a:xfrm>
            <a:off x="1" y="1581150"/>
            <a:ext cx="5707063" cy="1037035"/>
          </a:xfrm>
          <a:prstGeom prst="roundRect">
            <a:avLst>
              <a:gd name="adj" fmla="val 16667"/>
            </a:avLst>
          </a:prstGeom>
          <a:solidFill>
            <a:srgbClr val="00B0F0"/>
          </a:solidFill>
          <a:ln w="9525">
            <a:solidFill>
              <a:schemeClr val="tx1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pPr algn="ctr">
              <a:spcBef>
                <a:spcPct val="20000"/>
              </a:spcBef>
              <a:buClr>
                <a:srgbClr val="000000"/>
              </a:buClr>
              <a:buSzPct val="75000"/>
              <a:buFont typeface="Arial" charset="0"/>
              <a:buNone/>
              <a:defRPr/>
            </a:pPr>
            <a:endParaRPr lang="en-US" sz="2600" b="1" dirty="0">
              <a:solidFill>
                <a:srgbClr val="0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ahoma" pitchFamily="34" charset="0"/>
              <a:ea typeface="Tahoma" pitchFamily="34" charset="0"/>
              <a:cs typeface="Tahoma" pitchFamily="34" charset="0"/>
            </a:endParaRPr>
          </a:p>
        </p:txBody>
      </p:sp>
      <p:grpSp>
        <p:nvGrpSpPr>
          <p:cNvPr id="10249" name="Group 119"/>
          <p:cNvGrpSpPr>
            <a:grpSpLocks/>
          </p:cNvGrpSpPr>
          <p:nvPr/>
        </p:nvGrpSpPr>
        <p:grpSpPr bwMode="auto">
          <a:xfrm>
            <a:off x="5521326" y="3175397"/>
            <a:ext cx="1565275" cy="958453"/>
            <a:chOff x="2080343" y="3628488"/>
            <a:chExt cx="1446818" cy="1212488"/>
          </a:xfrm>
        </p:grpSpPr>
        <p:grpSp>
          <p:nvGrpSpPr>
            <p:cNvPr id="10259" name="Group 45"/>
            <p:cNvGrpSpPr>
              <a:grpSpLocks/>
            </p:cNvGrpSpPr>
            <p:nvPr/>
          </p:nvGrpSpPr>
          <p:grpSpPr bwMode="auto">
            <a:xfrm>
              <a:off x="2080343" y="3628488"/>
              <a:ext cx="1446818" cy="1212488"/>
              <a:chOff x="3174" y="2656"/>
              <a:chExt cx="1549" cy="1351"/>
            </a:xfrm>
          </p:grpSpPr>
          <p:sp>
            <p:nvSpPr>
              <p:cNvPr id="113" name="AutoShape 46"/>
              <p:cNvSpPr>
                <a:spLocks noChangeArrowheads="1"/>
              </p:cNvSpPr>
              <p:nvPr/>
            </p:nvSpPr>
            <p:spPr bwMode="gray">
              <a:xfrm>
                <a:off x="3187" y="2679"/>
                <a:ext cx="1536" cy="1328"/>
              </a:xfrm>
              <a:prstGeom prst="hexagon">
                <a:avLst>
                  <a:gd name="adj" fmla="val 28916"/>
                  <a:gd name="vf" fmla="val 115470"/>
                </a:avLst>
              </a:prstGeom>
              <a:solidFill>
                <a:srgbClr val="808080"/>
              </a:solidFill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 anchor="ctr"/>
              <a:lstStyle/>
              <a:p>
                <a:pPr algn="ctr">
                  <a:spcBef>
                    <a:spcPct val="20000"/>
                  </a:spcBef>
                  <a:buClr>
                    <a:srgbClr val="3399FF"/>
                  </a:buClr>
                  <a:buFont typeface="Wingdings" panose="05000000000000000000" pitchFamily="2" charset="2"/>
                  <a:buNone/>
                  <a:defRPr/>
                </a:pPr>
                <a:endParaRPr lang="en-US">
                  <a:solidFill>
                    <a:srgbClr val="000000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</a:endParaRPr>
              </a:p>
            </p:txBody>
          </p:sp>
          <p:sp>
            <p:nvSpPr>
              <p:cNvPr id="114" name="AutoShape 47"/>
              <p:cNvSpPr>
                <a:spLocks noChangeArrowheads="1"/>
              </p:cNvSpPr>
              <p:nvPr/>
            </p:nvSpPr>
            <p:spPr bwMode="gray">
              <a:xfrm>
                <a:off x="3174" y="2656"/>
                <a:ext cx="1536" cy="1328"/>
              </a:xfrm>
              <a:prstGeom prst="hexagon">
                <a:avLst>
                  <a:gd name="adj" fmla="val 28916"/>
                  <a:gd name="vf" fmla="val 115470"/>
                </a:avLst>
              </a:prstGeom>
              <a:gradFill rotWithShape="1">
                <a:gsLst>
                  <a:gs pos="0">
                    <a:srgbClr val="E6E6E6"/>
                  </a:gs>
                  <a:gs pos="7499">
                    <a:srgbClr val="7D8496"/>
                  </a:gs>
                  <a:gs pos="26500">
                    <a:srgbClr val="E6E6E6"/>
                  </a:gs>
                  <a:gs pos="34000">
                    <a:srgbClr val="7D8496"/>
                  </a:gs>
                  <a:gs pos="46500">
                    <a:srgbClr val="E6E6E6"/>
                  </a:gs>
                  <a:gs pos="50000">
                    <a:srgbClr val="FFFFFF"/>
                  </a:gs>
                  <a:gs pos="53501">
                    <a:srgbClr val="E6E6E6"/>
                  </a:gs>
                  <a:gs pos="66001">
                    <a:srgbClr val="7D8496"/>
                  </a:gs>
                  <a:gs pos="73500">
                    <a:srgbClr val="E6E6E6"/>
                  </a:gs>
                  <a:gs pos="92501">
                    <a:srgbClr val="7D8496"/>
                  </a:gs>
                  <a:gs pos="100000">
                    <a:srgbClr val="E6E6E6"/>
                  </a:gs>
                </a:gsLst>
                <a:lin ang="2700000" scaled="1"/>
              </a:gradFill>
              <a:ln w="9525">
                <a:solidFill>
                  <a:srgbClr val="C0C0C0"/>
                </a:solidFill>
                <a:miter lim="800000"/>
                <a:headEnd/>
                <a:tailEnd/>
              </a:ln>
              <a:effectLst/>
            </p:spPr>
            <p:txBody>
              <a:bodyPr wrap="none" anchor="ctr"/>
              <a:lstStyle/>
              <a:p>
                <a:pPr algn="ctr">
                  <a:spcBef>
                    <a:spcPct val="20000"/>
                  </a:spcBef>
                  <a:buClr>
                    <a:srgbClr val="3399FF"/>
                  </a:buClr>
                  <a:buFont typeface="Wingdings" panose="05000000000000000000" pitchFamily="2" charset="2"/>
                  <a:buNone/>
                  <a:defRPr/>
                </a:pPr>
                <a:endParaRPr lang="en-US">
                  <a:solidFill>
                    <a:srgbClr val="000000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</a:endParaRPr>
              </a:p>
            </p:txBody>
          </p:sp>
          <p:sp>
            <p:nvSpPr>
              <p:cNvPr id="115" name="AutoShape 48"/>
              <p:cNvSpPr>
                <a:spLocks noChangeArrowheads="1"/>
              </p:cNvSpPr>
              <p:nvPr/>
            </p:nvSpPr>
            <p:spPr bwMode="gray">
              <a:xfrm>
                <a:off x="3264" y="2737"/>
                <a:ext cx="1351" cy="1168"/>
              </a:xfrm>
              <a:prstGeom prst="hexagon">
                <a:avLst>
                  <a:gd name="adj" fmla="val 28896"/>
                  <a:gd name="vf" fmla="val 115470"/>
                </a:avLst>
              </a:prstGeom>
              <a:gradFill rotWithShape="1">
                <a:gsLst>
                  <a:gs pos="0">
                    <a:srgbClr val="0066CC"/>
                  </a:gs>
                  <a:gs pos="100000">
                    <a:srgbClr val="0066CC">
                      <a:gamma/>
                      <a:shade val="46275"/>
                      <a:invGamma/>
                    </a:srgbClr>
                  </a:gs>
                </a:gsLst>
                <a:lin ang="5400000" scaled="1"/>
              </a:gradFill>
              <a:ln w="9525">
                <a:solidFill>
                  <a:schemeClr val="tx1"/>
                </a:solidFill>
                <a:miter lim="800000"/>
                <a:headEnd/>
                <a:tailEnd/>
              </a:ln>
              <a:effectLst/>
            </p:spPr>
            <p:txBody>
              <a:bodyPr wrap="none" anchor="ctr"/>
              <a:lstStyle/>
              <a:p>
                <a:pPr algn="ctr">
                  <a:spcBef>
                    <a:spcPct val="20000"/>
                  </a:spcBef>
                  <a:buClr>
                    <a:srgbClr val="3399FF"/>
                  </a:buClr>
                  <a:buFont typeface="Wingdings" panose="05000000000000000000" pitchFamily="2" charset="2"/>
                  <a:buNone/>
                  <a:defRPr/>
                </a:pPr>
                <a:endParaRPr lang="en-US">
                  <a:solidFill>
                    <a:srgbClr val="000000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</a:endParaRPr>
              </a:p>
            </p:txBody>
          </p:sp>
        </p:grpSp>
        <p:sp>
          <p:nvSpPr>
            <p:cNvPr id="118" name="Text Box 53"/>
            <p:cNvSpPr txBox="1">
              <a:spLocks noChangeArrowheads="1"/>
            </p:cNvSpPr>
            <p:nvPr/>
          </p:nvSpPr>
          <p:spPr bwMode="gray">
            <a:xfrm>
              <a:off x="2169852" y="3902616"/>
              <a:ext cx="1232583" cy="506158"/>
            </a:xfrm>
            <a:prstGeom prst="rect">
              <a:avLst/>
            </a:prstGeom>
            <a:noFill/>
            <a:ln w="9525" algn="ctr">
              <a:noFill/>
              <a:miter lim="800000"/>
              <a:headEnd/>
              <a:tailEnd/>
            </a:ln>
            <a:effectLst/>
          </p:spPr>
          <p:txBody>
            <a:bodyPr>
              <a:spAutoFit/>
            </a:bodyPr>
            <a:lstStyle/>
            <a:p>
              <a:pPr algn="ctr">
                <a:spcBef>
                  <a:spcPct val="20000"/>
                </a:spcBef>
                <a:buClr>
                  <a:srgbClr val="3399FF"/>
                </a:buClr>
                <a:buFont typeface="Wingdings" panose="05000000000000000000" pitchFamily="2" charset="2"/>
                <a:buNone/>
                <a:defRPr/>
              </a:pPr>
              <a:r>
                <a:rPr lang="en-US" sz="2000" b="1" dirty="0">
                  <a:solidFill>
                    <a:srgbClr val="FFFFFF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Tahoma" pitchFamily="34" charset="0"/>
                  <a:ea typeface="Tahoma" pitchFamily="34" charset="0"/>
                  <a:cs typeface="Tahoma" pitchFamily="34" charset="0"/>
                </a:rPr>
                <a:t>THÁI ĐỘ</a:t>
              </a:r>
              <a:endParaRPr lang="en-US" sz="2400" b="1" dirty="0">
                <a:solidFill>
                  <a:srgbClr val="FF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ahoma" pitchFamily="34" charset="0"/>
                <a:ea typeface="Tahoma" pitchFamily="34" charset="0"/>
                <a:cs typeface="Tahoma" pitchFamily="34" charset="0"/>
              </a:endParaRPr>
            </a:p>
          </p:txBody>
        </p:sp>
      </p:grpSp>
      <p:sp>
        <p:nvSpPr>
          <p:cNvPr id="58" name="AutoShape 37"/>
          <p:cNvSpPr>
            <a:spLocks noChangeArrowheads="1"/>
          </p:cNvSpPr>
          <p:nvPr/>
        </p:nvSpPr>
        <p:spPr bwMode="auto">
          <a:xfrm>
            <a:off x="19050" y="4165724"/>
            <a:ext cx="5856288" cy="926306"/>
          </a:xfrm>
          <a:prstGeom prst="roundRect">
            <a:avLst>
              <a:gd name="adj" fmla="val 16667"/>
            </a:avLst>
          </a:prstGeom>
          <a:solidFill>
            <a:srgbClr val="0070C0"/>
          </a:solidFill>
          <a:ln w="9525">
            <a:solidFill>
              <a:schemeClr val="tx1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pPr algn="ctr">
              <a:spcBef>
                <a:spcPct val="20000"/>
              </a:spcBef>
              <a:buClr>
                <a:srgbClr val="000000"/>
              </a:buClr>
              <a:buSzPct val="75000"/>
              <a:buFont typeface="Arial" charset="0"/>
              <a:buNone/>
              <a:defRPr/>
            </a:pPr>
            <a:endParaRPr lang="en-US" sz="2600" b="1" dirty="0">
              <a:solidFill>
                <a:srgbClr val="0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ahoma" pitchFamily="34" charset="0"/>
              <a:ea typeface="Tahoma" pitchFamily="34" charset="0"/>
              <a:cs typeface="Tahoma" pitchFamily="34" charset="0"/>
            </a:endParaRPr>
          </a:p>
        </p:txBody>
      </p:sp>
      <p:sp>
        <p:nvSpPr>
          <p:cNvPr id="10251" name="Content Placeholder 2"/>
          <p:cNvSpPr>
            <a:spLocks/>
          </p:cNvSpPr>
          <p:nvPr/>
        </p:nvSpPr>
        <p:spPr bwMode="gray">
          <a:xfrm>
            <a:off x="-76200" y="3966989"/>
            <a:ext cx="5916856" cy="83700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r>
              <a:rPr lang="en-US" altLang="en-US" sz="140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  </a:t>
            </a:r>
          </a:p>
          <a:p>
            <a:r>
              <a:rPr lang="en-US" altLang="en-US" sz="140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altLang="en-US" sz="2800" smtClean="0">
                <a:latin typeface="Times New Roman"/>
              </a:rPr>
              <a:t>T</a:t>
            </a:r>
            <a:r>
              <a:rPr lang="en-US" sz="2800" smtClean="0">
                <a:latin typeface="Times New Roman"/>
                <a:ea typeface="Times New Roman"/>
              </a:rPr>
              <a:t>ích </a:t>
            </a:r>
            <a:r>
              <a:rPr lang="en-US" sz="2800">
                <a:latin typeface="Times New Roman"/>
                <a:ea typeface="Times New Roman"/>
              </a:rPr>
              <a:t>cực học tập, có ý thức lựa chọn và vận dụng phương pháp học tập hiệu </a:t>
            </a:r>
            <a:r>
              <a:rPr lang="en-US" sz="2800" smtClean="0">
                <a:latin typeface="Times New Roman"/>
                <a:ea typeface="Times New Roman"/>
              </a:rPr>
              <a:t>quả</a:t>
            </a:r>
            <a:endParaRPr lang="en-US" altLang="en-US" sz="2800">
              <a:solidFill>
                <a:srgbClr val="00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grpSp>
        <p:nvGrpSpPr>
          <p:cNvPr id="10252" name="Group 43"/>
          <p:cNvGrpSpPr>
            <a:grpSpLocks/>
          </p:cNvGrpSpPr>
          <p:nvPr/>
        </p:nvGrpSpPr>
        <p:grpSpPr bwMode="auto">
          <a:xfrm>
            <a:off x="4368801" y="2739628"/>
            <a:ext cx="1484313" cy="909638"/>
            <a:chOff x="2117829" y="2497396"/>
            <a:chExt cx="1372144" cy="1150682"/>
          </a:xfrm>
        </p:grpSpPr>
        <p:grpSp>
          <p:nvGrpSpPr>
            <p:cNvPr id="10254" name="Group 30"/>
            <p:cNvGrpSpPr>
              <a:grpSpLocks/>
            </p:cNvGrpSpPr>
            <p:nvPr/>
          </p:nvGrpSpPr>
          <p:grpSpPr bwMode="auto">
            <a:xfrm>
              <a:off x="2117829" y="2497396"/>
              <a:ext cx="1372144" cy="1150682"/>
              <a:chOff x="2057" y="862"/>
              <a:chExt cx="1549" cy="1351"/>
            </a:xfrm>
          </p:grpSpPr>
          <p:sp>
            <p:nvSpPr>
              <p:cNvPr id="50" name="AutoShape 31"/>
              <p:cNvSpPr>
                <a:spLocks noChangeArrowheads="1"/>
              </p:cNvSpPr>
              <p:nvPr/>
            </p:nvSpPr>
            <p:spPr bwMode="gray">
              <a:xfrm>
                <a:off x="2070" y="885"/>
                <a:ext cx="1536" cy="1328"/>
              </a:xfrm>
              <a:prstGeom prst="hexagon">
                <a:avLst>
                  <a:gd name="adj" fmla="val 28916"/>
                  <a:gd name="vf" fmla="val 115470"/>
                </a:avLst>
              </a:prstGeom>
              <a:solidFill>
                <a:srgbClr val="808080"/>
              </a:solidFill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 anchor="ctr"/>
              <a:lstStyle/>
              <a:p>
                <a:pPr algn="ctr">
                  <a:spcBef>
                    <a:spcPct val="20000"/>
                  </a:spcBef>
                  <a:buClr>
                    <a:srgbClr val="3399FF"/>
                  </a:buClr>
                  <a:buFont typeface="Wingdings" panose="05000000000000000000" pitchFamily="2" charset="2"/>
                  <a:buNone/>
                  <a:defRPr/>
                </a:pPr>
                <a:endParaRPr lang="en-US">
                  <a:solidFill>
                    <a:srgbClr val="000000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</a:endParaRPr>
              </a:p>
            </p:txBody>
          </p:sp>
          <p:sp>
            <p:nvSpPr>
              <p:cNvPr id="51" name="AutoShape 32"/>
              <p:cNvSpPr>
                <a:spLocks noChangeArrowheads="1"/>
              </p:cNvSpPr>
              <p:nvPr/>
            </p:nvSpPr>
            <p:spPr bwMode="gray">
              <a:xfrm>
                <a:off x="2057" y="862"/>
                <a:ext cx="1536" cy="1328"/>
              </a:xfrm>
              <a:prstGeom prst="hexagon">
                <a:avLst>
                  <a:gd name="adj" fmla="val 28916"/>
                  <a:gd name="vf" fmla="val 115470"/>
                </a:avLst>
              </a:prstGeom>
              <a:gradFill rotWithShape="1">
                <a:gsLst>
                  <a:gs pos="0">
                    <a:srgbClr val="E6E6E6"/>
                  </a:gs>
                  <a:gs pos="7499">
                    <a:srgbClr val="7D8496"/>
                  </a:gs>
                  <a:gs pos="26500">
                    <a:srgbClr val="E6E6E6"/>
                  </a:gs>
                  <a:gs pos="34000">
                    <a:srgbClr val="7D8496"/>
                  </a:gs>
                  <a:gs pos="46500">
                    <a:srgbClr val="E6E6E6"/>
                  </a:gs>
                  <a:gs pos="50000">
                    <a:srgbClr val="FFFFFF"/>
                  </a:gs>
                  <a:gs pos="53501">
                    <a:srgbClr val="E6E6E6"/>
                  </a:gs>
                  <a:gs pos="66001">
                    <a:srgbClr val="7D8496"/>
                  </a:gs>
                  <a:gs pos="73500">
                    <a:srgbClr val="E6E6E6"/>
                  </a:gs>
                  <a:gs pos="92501">
                    <a:srgbClr val="7D8496"/>
                  </a:gs>
                  <a:gs pos="100000">
                    <a:srgbClr val="E6E6E6"/>
                  </a:gs>
                </a:gsLst>
                <a:lin ang="2700000" scaled="1"/>
              </a:gradFill>
              <a:ln w="9525">
                <a:solidFill>
                  <a:srgbClr val="C0C0C0"/>
                </a:solidFill>
                <a:miter lim="800000"/>
                <a:headEnd/>
                <a:tailEnd/>
              </a:ln>
              <a:effectLst/>
            </p:spPr>
            <p:txBody>
              <a:bodyPr wrap="none" anchor="ctr"/>
              <a:lstStyle/>
              <a:p>
                <a:pPr algn="ctr">
                  <a:spcBef>
                    <a:spcPct val="20000"/>
                  </a:spcBef>
                  <a:buClr>
                    <a:srgbClr val="3399FF"/>
                  </a:buClr>
                  <a:buFont typeface="Wingdings" panose="05000000000000000000" pitchFamily="2" charset="2"/>
                  <a:buNone/>
                  <a:defRPr/>
                </a:pPr>
                <a:endParaRPr lang="en-US">
                  <a:solidFill>
                    <a:srgbClr val="000000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</a:endParaRPr>
              </a:p>
            </p:txBody>
          </p:sp>
          <p:sp>
            <p:nvSpPr>
              <p:cNvPr id="52" name="AutoShape 33"/>
              <p:cNvSpPr>
                <a:spLocks noChangeArrowheads="1"/>
              </p:cNvSpPr>
              <p:nvPr/>
            </p:nvSpPr>
            <p:spPr bwMode="gray">
              <a:xfrm>
                <a:off x="2146" y="942"/>
                <a:ext cx="1350" cy="1169"/>
              </a:xfrm>
              <a:prstGeom prst="hexagon">
                <a:avLst>
                  <a:gd name="adj" fmla="val 28896"/>
                  <a:gd name="vf" fmla="val 115470"/>
                </a:avLst>
              </a:prstGeom>
              <a:solidFill>
                <a:srgbClr val="00B050"/>
              </a:solidFill>
              <a:ln w="9525">
                <a:solidFill>
                  <a:schemeClr val="tx1"/>
                </a:solidFill>
                <a:miter lim="800000"/>
                <a:headEnd/>
                <a:tailEnd/>
              </a:ln>
              <a:effectLst/>
            </p:spPr>
            <p:txBody>
              <a:bodyPr wrap="none" anchor="ctr"/>
              <a:lstStyle/>
              <a:p>
                <a:pPr algn="ctr">
                  <a:spcBef>
                    <a:spcPct val="20000"/>
                  </a:spcBef>
                  <a:buClr>
                    <a:srgbClr val="3399FF"/>
                  </a:buClr>
                  <a:buFont typeface="Wingdings" panose="05000000000000000000" pitchFamily="2" charset="2"/>
                  <a:buNone/>
                  <a:defRPr/>
                </a:pPr>
                <a:endParaRPr lang="en-US">
                  <a:solidFill>
                    <a:srgbClr val="000000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</a:endParaRPr>
              </a:p>
            </p:txBody>
          </p:sp>
        </p:grpSp>
        <p:sp>
          <p:nvSpPr>
            <p:cNvPr id="49" name="Text Box 53"/>
            <p:cNvSpPr txBox="1">
              <a:spLocks noChangeArrowheads="1"/>
            </p:cNvSpPr>
            <p:nvPr/>
          </p:nvSpPr>
          <p:spPr bwMode="gray">
            <a:xfrm>
              <a:off x="2304206" y="2644997"/>
              <a:ext cx="1049286" cy="895468"/>
            </a:xfrm>
            <a:prstGeom prst="rect">
              <a:avLst/>
            </a:prstGeom>
            <a:noFill/>
            <a:ln w="9525" algn="ctr">
              <a:noFill/>
              <a:miter lim="800000"/>
              <a:headEnd/>
              <a:tailEnd/>
            </a:ln>
            <a:effectLst/>
          </p:spPr>
          <p:txBody>
            <a:bodyPr>
              <a:spAutoFit/>
            </a:bodyPr>
            <a:lstStyle/>
            <a:p>
              <a:pPr algn="ctr">
                <a:spcBef>
                  <a:spcPct val="20000"/>
                </a:spcBef>
                <a:buClr>
                  <a:srgbClr val="3399FF"/>
                </a:buClr>
                <a:buFont typeface="Wingdings" panose="05000000000000000000" pitchFamily="2" charset="2"/>
                <a:buNone/>
                <a:defRPr/>
              </a:pPr>
              <a:r>
                <a:rPr lang="en-US" sz="2000" b="1" dirty="0">
                  <a:solidFill>
                    <a:srgbClr val="FFFFFF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Tahoma" pitchFamily="34" charset="0"/>
                  <a:ea typeface="Tahoma" pitchFamily="34" charset="0"/>
                  <a:cs typeface="Tahoma" pitchFamily="34" charset="0"/>
                </a:rPr>
                <a:t>KIẾN THỨC</a:t>
              </a:r>
              <a:endParaRPr lang="en-US" sz="2400" b="1" dirty="0">
                <a:solidFill>
                  <a:srgbClr val="FF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ahoma" pitchFamily="34" charset="0"/>
                <a:ea typeface="Tahoma" pitchFamily="34" charset="0"/>
                <a:cs typeface="Tahoma" pitchFamily="34" charset="0"/>
              </a:endParaRPr>
            </a:p>
          </p:txBody>
        </p:sp>
      </p:grpSp>
      <p:sp>
        <p:nvSpPr>
          <p:cNvPr id="42" name="Rounded Rectangle 41"/>
          <p:cNvSpPr>
            <a:spLocks noChangeArrowheads="1"/>
          </p:cNvSpPr>
          <p:nvPr/>
        </p:nvSpPr>
        <p:spPr bwMode="auto">
          <a:xfrm>
            <a:off x="119961" y="50918"/>
            <a:ext cx="9036739" cy="1085850"/>
          </a:xfrm>
          <a:prstGeom prst="roundRect">
            <a:avLst>
              <a:gd name="adj" fmla="val 16667"/>
            </a:avLst>
          </a:prstGeom>
          <a:solidFill>
            <a:srgbClr val="002060"/>
          </a:solidFill>
          <a:ln w="25400" algn="ctr">
            <a:solidFill>
              <a:srgbClr val="479FCC"/>
            </a:solidFill>
            <a:round/>
            <a:headEnd/>
            <a:tailEnd/>
          </a:ln>
        </p:spPr>
        <p:txBody>
          <a:bodyPr anchor="ctr"/>
          <a:lstStyle/>
          <a:p>
            <a:pPr algn="ctr">
              <a:spcBef>
                <a:spcPct val="20000"/>
              </a:spcBef>
              <a:spcAft>
                <a:spcPts val="600"/>
              </a:spcAft>
              <a:buClr>
                <a:srgbClr val="6767FF"/>
              </a:buClr>
              <a:buFont typeface="Wingdings" panose="05000000000000000000" pitchFamily="2" charset="2"/>
              <a:buNone/>
              <a:defRPr/>
            </a:pPr>
            <a:r>
              <a:rPr lang="en-US" sz="4000" b="1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        Bài 15: Quần tây nam xếp plis</a:t>
            </a:r>
            <a:endParaRPr lang="en-US" sz="4000" b="1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119961" y="1650732"/>
            <a:ext cx="5733152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smtClean="0">
                <a:latin typeface="Times New Roman" pitchFamily="18" charset="0"/>
                <a:cs typeface="Times New Roman" pitchFamily="18" charset="0"/>
              </a:rPr>
              <a:t>Vẽ được chính xác các đường thẳng, đường cong</a:t>
            </a:r>
          </a:p>
        </p:txBody>
      </p:sp>
    </p:spTree>
    <p:extLst>
      <p:ext uri="{BB962C8B-B14F-4D97-AF65-F5344CB8AC3E}">
        <p14:creationId xmlns:p14="http://schemas.microsoft.com/office/powerpoint/2010/main" val="2239735278"/>
      </p:ext>
    </p:ext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102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6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0" dur="20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6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3" dur="2000"/>
                                        <p:tgtEl>
                                          <p:spTgt spid="102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8" dur="20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6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1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6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4" dur="2000"/>
                                        <p:tgtEl>
                                          <p:spTgt spid="102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29" dur="2000"/>
                                        <p:tgtEl>
                                          <p:spTgt spid="102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21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32" dur="200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21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35" dur="2000"/>
                                        <p:tgtEl>
                                          <p:spTgt spid="102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0" grpId="0" animBg="1"/>
      <p:bldP spid="10245" grpId="0"/>
      <p:bldP spid="45" grpId="0" animBg="1"/>
      <p:bldP spid="58" grpId="0" animBg="1"/>
      <p:bldP spid="10251" grpId="0"/>
      <p:bldP spid="3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39552" y="0"/>
            <a:ext cx="8229600" cy="857250"/>
          </a:xfrm>
        </p:spPr>
        <p:txBody>
          <a:bodyPr/>
          <a:lstStyle/>
          <a:p>
            <a:r>
              <a:rPr lang="en-US" smtClean="0"/>
              <a:t>MÔ TẢ PHẲNG</a:t>
            </a:r>
            <a:endParaRPr lang="en-US"/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99591" y="1275606"/>
            <a:ext cx="7848873" cy="37367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4053905741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39552" y="0"/>
            <a:ext cx="8229600" cy="857250"/>
          </a:xfrm>
        </p:spPr>
        <p:txBody>
          <a:bodyPr/>
          <a:lstStyle/>
          <a:p>
            <a:r>
              <a:rPr lang="en-US" smtClean="0"/>
              <a:t>THIẾT KẾ</a:t>
            </a:r>
            <a:endParaRPr lang="en-US"/>
          </a:p>
        </p:txBody>
      </p:sp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91936" y="771550"/>
            <a:ext cx="4880363" cy="440588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508411689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39552" y="0"/>
            <a:ext cx="8229600" cy="857250"/>
          </a:xfrm>
        </p:spPr>
        <p:txBody>
          <a:bodyPr/>
          <a:lstStyle/>
          <a:p>
            <a:r>
              <a:rPr lang="en-US" smtClean="0"/>
              <a:t>THIẾT KẾ</a:t>
            </a:r>
            <a:endParaRPr lang="en-US"/>
          </a:p>
        </p:txBody>
      </p:sp>
      <p:sp>
        <p:nvSpPr>
          <p:cNvPr id="11" name="TextBox 10"/>
          <p:cNvSpPr txBox="1"/>
          <p:nvPr/>
        </p:nvSpPr>
        <p:spPr>
          <a:xfrm>
            <a:off x="35496" y="1301298"/>
            <a:ext cx="9036496" cy="5078313"/>
          </a:xfrm>
          <a:prstGeom prst="rect">
            <a:avLst/>
          </a:prstGeom>
          <a:blipFill>
            <a:blip r:embed="rId3"/>
            <a:tile tx="0" ty="0" sx="100000" sy="100000" flip="none" algn="tl"/>
          </a:blipFill>
        </p:spPr>
        <p:txBody>
          <a:bodyPr wrap="square" rtlCol="0">
            <a:spAutoFit/>
          </a:bodyPr>
          <a:lstStyle/>
          <a:p>
            <a:endParaRPr lang="en-US" smtClean="0"/>
          </a:p>
          <a:p>
            <a:endParaRPr lang="en-US"/>
          </a:p>
          <a:p>
            <a:endParaRPr lang="en-US" smtClean="0"/>
          </a:p>
          <a:p>
            <a:endParaRPr lang="en-US"/>
          </a:p>
          <a:p>
            <a:endParaRPr lang="en-US" smtClean="0"/>
          </a:p>
          <a:p>
            <a:endParaRPr lang="en-US"/>
          </a:p>
          <a:p>
            <a:endParaRPr lang="en-US" smtClean="0"/>
          </a:p>
          <a:p>
            <a:endParaRPr lang="en-US"/>
          </a:p>
          <a:p>
            <a:endParaRPr lang="en-US" smtClean="0"/>
          </a:p>
          <a:p>
            <a:endParaRPr lang="en-US"/>
          </a:p>
          <a:p>
            <a:endParaRPr lang="en-US" smtClean="0"/>
          </a:p>
          <a:p>
            <a:endParaRPr lang="en-US"/>
          </a:p>
          <a:p>
            <a:endParaRPr lang="en-US" smtClean="0"/>
          </a:p>
          <a:p>
            <a:endParaRPr lang="en-US"/>
          </a:p>
          <a:p>
            <a:endParaRPr lang="en-US" smtClean="0"/>
          </a:p>
          <a:p>
            <a:endParaRPr lang="en-US"/>
          </a:p>
          <a:p>
            <a:endParaRPr lang="en-US" smtClean="0"/>
          </a:p>
          <a:p>
            <a:endParaRPr lang="en-US"/>
          </a:p>
        </p:txBody>
      </p:sp>
      <p:cxnSp>
        <p:nvCxnSpPr>
          <p:cNvPr id="12" name="Straight Connector 11"/>
          <p:cNvCxnSpPr/>
          <p:nvPr/>
        </p:nvCxnSpPr>
        <p:spPr>
          <a:xfrm>
            <a:off x="683569" y="4227934"/>
            <a:ext cx="5447119" cy="0"/>
          </a:xfrm>
          <a:prstGeom prst="line">
            <a:avLst/>
          </a:prstGeom>
          <a:ln w="57150">
            <a:solidFill>
              <a:srgbClr val="FF3300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" name="Straight Connector 12"/>
          <p:cNvCxnSpPr/>
          <p:nvPr/>
        </p:nvCxnSpPr>
        <p:spPr>
          <a:xfrm flipV="1">
            <a:off x="683568" y="2481740"/>
            <a:ext cx="1" cy="2557446"/>
          </a:xfrm>
          <a:prstGeom prst="line">
            <a:avLst/>
          </a:prstGeom>
          <a:ln w="57150">
            <a:solidFill>
              <a:srgbClr val="FF3300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4" name="Straight Connector 13"/>
          <p:cNvCxnSpPr/>
          <p:nvPr/>
        </p:nvCxnSpPr>
        <p:spPr>
          <a:xfrm flipV="1">
            <a:off x="6130688" y="2211710"/>
            <a:ext cx="0" cy="2859782"/>
          </a:xfrm>
          <a:prstGeom prst="line">
            <a:avLst/>
          </a:prstGeom>
          <a:ln w="57150">
            <a:solidFill>
              <a:srgbClr val="FF3300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5" name="TextBox 14"/>
          <p:cNvSpPr txBox="1"/>
          <p:nvPr/>
        </p:nvSpPr>
        <p:spPr>
          <a:xfrm>
            <a:off x="179512" y="781924"/>
            <a:ext cx="7448382" cy="1815882"/>
          </a:xfrm>
          <a:prstGeom prst="rect">
            <a:avLst/>
          </a:prstGeom>
          <a:solidFill>
            <a:srgbClr val="FFFF99"/>
          </a:solidFill>
        </p:spPr>
        <p:txBody>
          <a:bodyPr wrap="square" rtlCol="0">
            <a:spAutoFit/>
          </a:bodyPr>
          <a:lstStyle/>
          <a:p>
            <a:r>
              <a:rPr lang="vi-VN" sz="2800">
                <a:solidFill>
                  <a:srgbClr val="FF0000"/>
                </a:solidFill>
              </a:rPr>
              <a:t>Xếp 2 biên vải trùng nhau, mặt úp mặt, biên vải quay về phía người cắt, từ biên vải đo vào </a:t>
            </a:r>
            <a:r>
              <a:rPr lang="en-US" sz="2800" smtClean="0">
                <a:solidFill>
                  <a:srgbClr val="FF0000"/>
                </a:solidFill>
              </a:rPr>
              <a:t>4</a:t>
            </a:r>
            <a:r>
              <a:rPr lang="vi-VN" sz="2800" smtClean="0">
                <a:solidFill>
                  <a:srgbClr val="FF0000"/>
                </a:solidFill>
              </a:rPr>
              <a:t> </a:t>
            </a:r>
            <a:r>
              <a:rPr lang="vi-VN" sz="2800">
                <a:solidFill>
                  <a:srgbClr val="FF0000"/>
                </a:solidFill>
              </a:rPr>
              <a:t>cm làm nẹp, 1,5 cm khuy nút, vẽ lai phía tay trái, vẽ cổ phía tay phải. </a:t>
            </a:r>
            <a:endParaRPr lang="en-US" sz="2800"/>
          </a:p>
        </p:txBody>
      </p:sp>
      <p:sp>
        <p:nvSpPr>
          <p:cNvPr id="18" name="TextBox 17"/>
          <p:cNvSpPr txBox="1"/>
          <p:nvPr/>
        </p:nvSpPr>
        <p:spPr>
          <a:xfrm>
            <a:off x="2896837" y="4083918"/>
            <a:ext cx="1368152" cy="523220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r>
              <a:rPr lang="en-US" sz="2800" b="1" smtClean="0">
                <a:solidFill>
                  <a:schemeClr val="bg1"/>
                </a:solidFill>
              </a:rPr>
              <a:t>1.5</a:t>
            </a:r>
            <a:endParaRPr lang="en-US" sz="2800" b="1">
              <a:solidFill>
                <a:schemeClr val="bg1"/>
              </a:solidFill>
            </a:endParaRPr>
          </a:p>
        </p:txBody>
      </p:sp>
      <p:sp>
        <p:nvSpPr>
          <p:cNvPr id="19" name="TextBox 18"/>
          <p:cNvSpPr txBox="1"/>
          <p:nvPr/>
        </p:nvSpPr>
        <p:spPr>
          <a:xfrm>
            <a:off x="124529" y="3647825"/>
            <a:ext cx="684076" cy="523220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r>
              <a:rPr lang="en-US" sz="2800" b="1" smtClean="0">
                <a:solidFill>
                  <a:schemeClr val="bg1"/>
                </a:solidFill>
              </a:rPr>
              <a:t>4</a:t>
            </a:r>
            <a:endParaRPr lang="en-US" sz="2800" b="1">
              <a:solidFill>
                <a:schemeClr val="bg1"/>
              </a:solidFill>
            </a:endParaRPr>
          </a:p>
        </p:txBody>
      </p:sp>
      <p:cxnSp>
        <p:nvCxnSpPr>
          <p:cNvPr id="21" name="Straight Arrow Connector 20"/>
          <p:cNvCxnSpPr/>
          <p:nvPr/>
        </p:nvCxnSpPr>
        <p:spPr>
          <a:xfrm>
            <a:off x="3851920" y="4227934"/>
            <a:ext cx="0" cy="324036"/>
          </a:xfrm>
          <a:prstGeom prst="straightConnector1">
            <a:avLst/>
          </a:prstGeom>
          <a:ln w="28575">
            <a:solidFill>
              <a:schemeClr val="bg1"/>
            </a:solidFill>
            <a:headEnd type="arrow"/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3" name="Straight Arrow Connector 22"/>
          <p:cNvCxnSpPr/>
          <p:nvPr/>
        </p:nvCxnSpPr>
        <p:spPr>
          <a:xfrm>
            <a:off x="0" y="3597864"/>
            <a:ext cx="683568" cy="0"/>
          </a:xfrm>
          <a:prstGeom prst="straightConnector1">
            <a:avLst/>
          </a:prstGeom>
          <a:ln w="38100">
            <a:solidFill>
              <a:schemeClr val="bg1"/>
            </a:solidFill>
            <a:headEnd type="arrow"/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4" name="TextBox 23"/>
          <p:cNvSpPr txBox="1"/>
          <p:nvPr/>
        </p:nvSpPr>
        <p:spPr>
          <a:xfrm>
            <a:off x="44901" y="4244774"/>
            <a:ext cx="520827" cy="523220"/>
          </a:xfrm>
          <a:prstGeom prst="rect">
            <a:avLst/>
          </a:prstGeom>
          <a:solidFill>
            <a:srgbClr val="FFFF99"/>
          </a:solidFill>
        </p:spPr>
        <p:txBody>
          <a:bodyPr wrap="square" rtlCol="0">
            <a:spAutoFit/>
          </a:bodyPr>
          <a:lstStyle/>
          <a:p>
            <a:r>
              <a:rPr lang="en-US" sz="2800" smtClean="0">
                <a:solidFill>
                  <a:srgbClr val="FF0000"/>
                </a:solidFill>
              </a:rPr>
              <a:t>lai</a:t>
            </a:r>
            <a:endParaRPr lang="en-US" sz="2800">
              <a:solidFill>
                <a:srgbClr val="FF0000"/>
              </a:solidFill>
            </a:endParaRPr>
          </a:p>
        </p:txBody>
      </p:sp>
      <p:sp>
        <p:nvSpPr>
          <p:cNvPr id="25" name="TextBox 24"/>
          <p:cNvSpPr txBox="1"/>
          <p:nvPr/>
        </p:nvSpPr>
        <p:spPr>
          <a:xfrm>
            <a:off x="6516216" y="3722471"/>
            <a:ext cx="864096" cy="523220"/>
          </a:xfrm>
          <a:prstGeom prst="rect">
            <a:avLst/>
          </a:prstGeom>
          <a:solidFill>
            <a:srgbClr val="FFFF99"/>
          </a:solidFill>
        </p:spPr>
        <p:txBody>
          <a:bodyPr wrap="square" rtlCol="0">
            <a:spAutoFit/>
          </a:bodyPr>
          <a:lstStyle/>
          <a:p>
            <a:r>
              <a:rPr lang="en-US" sz="2800" smtClean="0">
                <a:solidFill>
                  <a:srgbClr val="FF0000"/>
                </a:solidFill>
              </a:rPr>
              <a:t>Cổ</a:t>
            </a:r>
            <a:endParaRPr lang="en-US" sz="2800">
              <a:solidFill>
                <a:srgbClr val="FF0000"/>
              </a:solidFill>
            </a:endParaRPr>
          </a:p>
        </p:txBody>
      </p:sp>
      <p:grpSp>
        <p:nvGrpSpPr>
          <p:cNvPr id="30" name="Group 29"/>
          <p:cNvGrpSpPr/>
          <p:nvPr/>
        </p:nvGrpSpPr>
        <p:grpSpPr>
          <a:xfrm>
            <a:off x="6372200" y="1221600"/>
            <a:ext cx="2952328" cy="4014446"/>
            <a:chOff x="6372200" y="1628800"/>
            <a:chExt cx="2952328" cy="5352595"/>
          </a:xfrm>
        </p:grpSpPr>
        <p:sp>
          <p:nvSpPr>
            <p:cNvPr id="28" name="TextBox 27"/>
            <p:cNvSpPr txBox="1"/>
            <p:nvPr/>
          </p:nvSpPr>
          <p:spPr>
            <a:xfrm>
              <a:off x="6372200" y="6201695"/>
              <a:ext cx="2272190" cy="77970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sz="3200" b="1" smtClean="0">
                  <a:solidFill>
                    <a:schemeClr val="bg1"/>
                  </a:solidFill>
                </a:rPr>
                <a:t>2 Biên vải </a:t>
              </a:r>
              <a:endParaRPr lang="en-US" sz="3200" b="1">
                <a:solidFill>
                  <a:schemeClr val="bg1"/>
                </a:solidFill>
              </a:endParaRPr>
            </a:p>
          </p:txBody>
        </p:sp>
        <p:sp>
          <p:nvSpPr>
            <p:cNvPr id="29" name="TextBox 28"/>
            <p:cNvSpPr txBox="1"/>
            <p:nvPr/>
          </p:nvSpPr>
          <p:spPr>
            <a:xfrm>
              <a:off x="7668344" y="1628800"/>
              <a:ext cx="1656184" cy="77970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sz="3200" b="1" smtClean="0">
                  <a:solidFill>
                    <a:schemeClr val="bg1"/>
                  </a:solidFill>
                </a:rPr>
                <a:t>VXĐ</a:t>
              </a:r>
              <a:endParaRPr lang="en-US" sz="3200" b="1">
                <a:solidFill>
                  <a:schemeClr val="bg1"/>
                </a:solidFill>
              </a:endParaRPr>
            </a:p>
          </p:txBody>
        </p:sp>
      </p:grpSp>
      <p:cxnSp>
        <p:nvCxnSpPr>
          <p:cNvPr id="27" name="Straight Connector 26"/>
          <p:cNvCxnSpPr/>
          <p:nvPr/>
        </p:nvCxnSpPr>
        <p:spPr>
          <a:xfrm>
            <a:off x="683568" y="4515966"/>
            <a:ext cx="5447119" cy="0"/>
          </a:xfrm>
          <a:prstGeom prst="line">
            <a:avLst/>
          </a:prstGeom>
          <a:ln w="57150">
            <a:solidFill>
              <a:srgbClr val="FF3300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1" name="Straight Connector 30"/>
          <p:cNvCxnSpPr/>
          <p:nvPr/>
        </p:nvCxnSpPr>
        <p:spPr>
          <a:xfrm>
            <a:off x="683568" y="5020022"/>
            <a:ext cx="5447119" cy="0"/>
          </a:xfrm>
          <a:prstGeom prst="line">
            <a:avLst/>
          </a:prstGeom>
          <a:ln w="57150">
            <a:solidFill>
              <a:srgbClr val="FF3300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2" name="TextBox 31"/>
          <p:cNvSpPr txBox="1"/>
          <p:nvPr/>
        </p:nvSpPr>
        <p:spPr>
          <a:xfrm>
            <a:off x="4211960" y="4496802"/>
            <a:ext cx="1368152" cy="523220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r>
              <a:rPr lang="en-US" sz="2800" b="1" smtClean="0">
                <a:solidFill>
                  <a:schemeClr val="bg1"/>
                </a:solidFill>
              </a:rPr>
              <a:t>4</a:t>
            </a:r>
            <a:endParaRPr lang="en-US" sz="2800" b="1">
              <a:solidFill>
                <a:schemeClr val="bg1"/>
              </a:solidFill>
            </a:endParaRPr>
          </a:p>
        </p:txBody>
      </p:sp>
      <p:cxnSp>
        <p:nvCxnSpPr>
          <p:cNvPr id="33" name="Straight Arrow Connector 32"/>
          <p:cNvCxnSpPr/>
          <p:nvPr/>
        </p:nvCxnSpPr>
        <p:spPr>
          <a:xfrm>
            <a:off x="4896036" y="4524386"/>
            <a:ext cx="0" cy="423628"/>
          </a:xfrm>
          <a:prstGeom prst="straightConnector1">
            <a:avLst/>
          </a:prstGeom>
          <a:ln w="28575">
            <a:solidFill>
              <a:schemeClr val="bg1"/>
            </a:solidFill>
            <a:headEnd type="arrow"/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668413337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2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10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10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1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9" dur="1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1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5" dur="1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6" dur="1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1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0" dur="1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1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3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6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" fill="hold">
                      <p:stCondLst>
                        <p:cond delay="indefinite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2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3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5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7" dur="1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8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9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2" dur="1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3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7" dur="1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8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0" fill="hold">
                      <p:stCondLst>
                        <p:cond delay="indefinite"/>
                      </p:stCondLst>
                      <p:childTnLst>
                        <p:par>
                          <p:cTn id="81" fill="hold">
                            <p:stCondLst>
                              <p:cond delay="0"/>
                            </p:stCondLst>
                            <p:childTnLst>
                              <p:par>
                                <p:cTn id="82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4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5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6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7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9" dur="1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90" dur="1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1" dur="1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" grpId="0" animBg="1"/>
      <p:bldP spid="18" grpId="0"/>
      <p:bldP spid="19" grpId="0"/>
      <p:bldP spid="24" grpId="0" animBg="1"/>
      <p:bldP spid="25" grpId="0" animBg="1"/>
      <p:bldP spid="32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5496" y="123478"/>
            <a:ext cx="3960440" cy="504056"/>
          </a:xfrm>
          <a:solidFill>
            <a:srgbClr val="66FF33"/>
          </a:solidFill>
        </p:spPr>
        <p:txBody>
          <a:bodyPr>
            <a:normAutofit/>
          </a:bodyPr>
          <a:lstStyle/>
          <a:p>
            <a:r>
              <a:rPr lang="en-US" sz="2400" smtClean="0"/>
              <a:t>THIẾT KẾ- THÂN TRƯỚC</a:t>
            </a:r>
            <a:endParaRPr lang="en-US" sz="2400"/>
          </a:p>
        </p:txBody>
      </p:sp>
      <p:cxnSp>
        <p:nvCxnSpPr>
          <p:cNvPr id="8" name="Straight Connector 7"/>
          <p:cNvCxnSpPr/>
          <p:nvPr/>
        </p:nvCxnSpPr>
        <p:spPr>
          <a:xfrm flipH="1">
            <a:off x="2699792" y="4155926"/>
            <a:ext cx="5256584" cy="0"/>
          </a:xfrm>
          <a:prstGeom prst="line">
            <a:avLst/>
          </a:prstGeom>
          <a:ln w="28575"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" name="Straight Connector 9"/>
          <p:cNvCxnSpPr/>
          <p:nvPr/>
        </p:nvCxnSpPr>
        <p:spPr>
          <a:xfrm flipV="1">
            <a:off x="7956376" y="1131590"/>
            <a:ext cx="0" cy="3024337"/>
          </a:xfrm>
          <a:prstGeom prst="line">
            <a:avLst/>
          </a:prstGeom>
          <a:ln w="28575"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" name="Straight Connector 11"/>
          <p:cNvCxnSpPr/>
          <p:nvPr/>
        </p:nvCxnSpPr>
        <p:spPr>
          <a:xfrm flipV="1">
            <a:off x="2699792" y="1275606"/>
            <a:ext cx="0" cy="2880320"/>
          </a:xfrm>
          <a:prstGeom prst="line">
            <a:avLst/>
          </a:prstGeom>
          <a:ln w="28575"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6" name="Straight Connector 15"/>
          <p:cNvCxnSpPr/>
          <p:nvPr/>
        </p:nvCxnSpPr>
        <p:spPr>
          <a:xfrm flipH="1">
            <a:off x="2699792" y="3867894"/>
            <a:ext cx="5256584" cy="0"/>
          </a:xfrm>
          <a:prstGeom prst="line">
            <a:avLst/>
          </a:prstGeom>
          <a:ln w="28575"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7" name="Straight Connector 16"/>
          <p:cNvCxnSpPr/>
          <p:nvPr/>
        </p:nvCxnSpPr>
        <p:spPr>
          <a:xfrm flipH="1">
            <a:off x="2699792" y="3723878"/>
            <a:ext cx="5256584" cy="0"/>
          </a:xfrm>
          <a:prstGeom prst="line">
            <a:avLst/>
          </a:prstGeom>
          <a:ln w="28575">
            <a:solidFill>
              <a:srgbClr val="FF0066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8" name="Freeform 17"/>
          <p:cNvSpPr/>
          <p:nvPr/>
        </p:nvSpPr>
        <p:spPr>
          <a:xfrm>
            <a:off x="7477125" y="3180978"/>
            <a:ext cx="495300" cy="552450"/>
          </a:xfrm>
          <a:custGeom>
            <a:avLst/>
            <a:gdLst>
              <a:gd name="connsiteX0" fmla="*/ 495300 w 495300"/>
              <a:gd name="connsiteY0" fmla="*/ 0 h 552450"/>
              <a:gd name="connsiteX1" fmla="*/ 19050 w 495300"/>
              <a:gd name="connsiteY1" fmla="*/ 19050 h 552450"/>
              <a:gd name="connsiteX2" fmla="*/ 0 w 495300"/>
              <a:gd name="connsiteY2" fmla="*/ 552450 h 5524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495300" h="552450">
                <a:moveTo>
                  <a:pt x="495300" y="0"/>
                </a:moveTo>
                <a:lnTo>
                  <a:pt x="19050" y="19050"/>
                </a:lnTo>
                <a:lnTo>
                  <a:pt x="0" y="552450"/>
                </a:lnTo>
              </a:path>
            </a:pathLst>
          </a:custGeom>
          <a:ln w="28575"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cxnSp>
        <p:nvCxnSpPr>
          <p:cNvPr id="22" name="Straight Connector 21"/>
          <p:cNvCxnSpPr>
            <a:endCxn id="18" idx="2"/>
          </p:cNvCxnSpPr>
          <p:nvPr/>
        </p:nvCxnSpPr>
        <p:spPr>
          <a:xfrm flipH="1">
            <a:off x="7477125" y="3180978"/>
            <a:ext cx="495300" cy="552450"/>
          </a:xfrm>
          <a:prstGeom prst="line">
            <a:avLst/>
          </a:prstGeom>
          <a:ln w="28575">
            <a:prstDash val="sys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4" name="Straight Connector 23"/>
          <p:cNvCxnSpPr>
            <a:endCxn id="18" idx="1"/>
          </p:cNvCxnSpPr>
          <p:nvPr/>
        </p:nvCxnSpPr>
        <p:spPr>
          <a:xfrm flipH="1" flipV="1">
            <a:off x="7496175" y="3200028"/>
            <a:ext cx="228600" cy="257175"/>
          </a:xfrm>
          <a:prstGeom prst="line">
            <a:avLst/>
          </a:prstGeom>
          <a:ln w="28575">
            <a:prstDash val="sys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6" name="Freeform 25"/>
          <p:cNvSpPr/>
          <p:nvPr/>
        </p:nvSpPr>
        <p:spPr>
          <a:xfrm>
            <a:off x="7481443" y="3200359"/>
            <a:ext cx="509617" cy="659959"/>
          </a:xfrm>
          <a:custGeom>
            <a:avLst/>
            <a:gdLst>
              <a:gd name="connsiteX0" fmla="*/ 508884 w 508884"/>
              <a:gd name="connsiteY0" fmla="*/ 0 h 659959"/>
              <a:gd name="connsiteX1" fmla="*/ 0 w 508884"/>
              <a:gd name="connsiteY1" fmla="*/ 659959 h 659959"/>
              <a:gd name="connsiteX0" fmla="*/ 508884 w 508884"/>
              <a:gd name="connsiteY0" fmla="*/ 0 h 659959"/>
              <a:gd name="connsiteX1" fmla="*/ 0 w 508884"/>
              <a:gd name="connsiteY1" fmla="*/ 659959 h 659959"/>
              <a:gd name="connsiteX0" fmla="*/ 508884 w 508884"/>
              <a:gd name="connsiteY0" fmla="*/ 0 h 659959"/>
              <a:gd name="connsiteX1" fmla="*/ 0 w 508884"/>
              <a:gd name="connsiteY1" fmla="*/ 659959 h 659959"/>
              <a:gd name="connsiteX0" fmla="*/ 515526 w 515526"/>
              <a:gd name="connsiteY0" fmla="*/ 0 h 659959"/>
              <a:gd name="connsiteX1" fmla="*/ 6642 w 515526"/>
              <a:gd name="connsiteY1" fmla="*/ 659959 h 659959"/>
              <a:gd name="connsiteX0" fmla="*/ 508884 w 508884"/>
              <a:gd name="connsiteY0" fmla="*/ 0 h 659959"/>
              <a:gd name="connsiteX1" fmla="*/ 0 w 508884"/>
              <a:gd name="connsiteY1" fmla="*/ 659959 h 659959"/>
              <a:gd name="connsiteX0" fmla="*/ 508884 w 508884"/>
              <a:gd name="connsiteY0" fmla="*/ 0 h 659959"/>
              <a:gd name="connsiteX1" fmla="*/ 0 w 508884"/>
              <a:gd name="connsiteY1" fmla="*/ 659959 h 659959"/>
              <a:gd name="connsiteX0" fmla="*/ 508884 w 508884"/>
              <a:gd name="connsiteY0" fmla="*/ 0 h 659959"/>
              <a:gd name="connsiteX1" fmla="*/ 0 w 508884"/>
              <a:gd name="connsiteY1" fmla="*/ 659959 h 659959"/>
              <a:gd name="connsiteX0" fmla="*/ 509617 w 509617"/>
              <a:gd name="connsiteY0" fmla="*/ 0 h 659959"/>
              <a:gd name="connsiteX1" fmla="*/ 733 w 509617"/>
              <a:gd name="connsiteY1" fmla="*/ 659959 h 65995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</a:cxnLst>
            <a:rect l="l" t="t" r="r" b="b"/>
            <a:pathLst>
              <a:path w="509617" h="659959">
                <a:moveTo>
                  <a:pt x="509617" y="0"/>
                </a:moveTo>
                <a:cubicBezTo>
                  <a:pt x="-9918" y="150279"/>
                  <a:pt x="-3153" y="523681"/>
                  <a:pt x="733" y="659959"/>
                </a:cubicBezTo>
              </a:path>
            </a:pathLst>
          </a:cu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cxnSp>
        <p:nvCxnSpPr>
          <p:cNvPr id="28" name="Straight Connector 27"/>
          <p:cNvCxnSpPr>
            <a:stCxn id="26" idx="0"/>
          </p:cNvCxnSpPr>
          <p:nvPr/>
        </p:nvCxnSpPr>
        <p:spPr>
          <a:xfrm flipH="1" flipV="1">
            <a:off x="7668345" y="2139703"/>
            <a:ext cx="322715" cy="1060656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0" name="Straight Connector 29"/>
          <p:cNvCxnSpPr/>
          <p:nvPr/>
        </p:nvCxnSpPr>
        <p:spPr>
          <a:xfrm flipH="1">
            <a:off x="6297433" y="2139702"/>
            <a:ext cx="1658943" cy="0"/>
          </a:xfrm>
          <a:prstGeom prst="line">
            <a:avLst/>
          </a:prstGeom>
          <a:ln w="28575">
            <a:prstDash val="sys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2" name="Straight Connector 31"/>
          <p:cNvCxnSpPr/>
          <p:nvPr/>
        </p:nvCxnSpPr>
        <p:spPr>
          <a:xfrm flipH="1">
            <a:off x="6300192" y="2139702"/>
            <a:ext cx="1368152" cy="216024"/>
          </a:xfrm>
          <a:prstGeom prst="line">
            <a:avLst/>
          </a:prstGeom>
          <a:ln w="28575">
            <a:prstDash val="sys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4" name="Straight Connector 33"/>
          <p:cNvCxnSpPr/>
          <p:nvPr/>
        </p:nvCxnSpPr>
        <p:spPr>
          <a:xfrm flipV="1">
            <a:off x="6300192" y="1203598"/>
            <a:ext cx="0" cy="2520280"/>
          </a:xfrm>
          <a:prstGeom prst="line">
            <a:avLst/>
          </a:prstGeom>
          <a:ln w="28575"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6" name="Straight Connector 35"/>
          <p:cNvCxnSpPr/>
          <p:nvPr/>
        </p:nvCxnSpPr>
        <p:spPr>
          <a:xfrm flipH="1" flipV="1">
            <a:off x="6300192" y="1851670"/>
            <a:ext cx="684076" cy="396044"/>
          </a:xfrm>
          <a:prstGeom prst="line">
            <a:avLst/>
          </a:prstGeom>
          <a:ln w="28575">
            <a:prstDash val="sys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8" name="Straight Connector 37"/>
          <p:cNvCxnSpPr/>
          <p:nvPr/>
        </p:nvCxnSpPr>
        <p:spPr>
          <a:xfrm flipH="1">
            <a:off x="6300192" y="2049692"/>
            <a:ext cx="342038" cy="306034"/>
          </a:xfrm>
          <a:prstGeom prst="line">
            <a:avLst/>
          </a:prstGeom>
          <a:ln w="28575">
            <a:prstDash val="sys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1" name="Freeform 40"/>
          <p:cNvSpPr/>
          <p:nvPr/>
        </p:nvSpPr>
        <p:spPr>
          <a:xfrm>
            <a:off x="6228184" y="2142836"/>
            <a:ext cx="73105" cy="230588"/>
          </a:xfrm>
          <a:custGeom>
            <a:avLst/>
            <a:gdLst>
              <a:gd name="connsiteX0" fmla="*/ 0 w 3976"/>
              <a:gd name="connsiteY0" fmla="*/ 0 h 230588"/>
              <a:gd name="connsiteX1" fmla="*/ 3976 w 3976"/>
              <a:gd name="connsiteY1" fmla="*/ 230588 h 230588"/>
              <a:gd name="connsiteX0" fmla="*/ 131127 w 141127"/>
              <a:gd name="connsiteY0" fmla="*/ 0 h 10000"/>
              <a:gd name="connsiteX1" fmla="*/ 141127 w 141127"/>
              <a:gd name="connsiteY1" fmla="*/ 10000 h 10000"/>
              <a:gd name="connsiteX0" fmla="*/ 159590 w 169590"/>
              <a:gd name="connsiteY0" fmla="*/ 0 h 10000"/>
              <a:gd name="connsiteX1" fmla="*/ 169590 w 169590"/>
              <a:gd name="connsiteY1" fmla="*/ 10000 h 10000"/>
              <a:gd name="connsiteX0" fmla="*/ 178005 w 188005"/>
              <a:gd name="connsiteY0" fmla="*/ 0 h 10000"/>
              <a:gd name="connsiteX1" fmla="*/ 188005 w 188005"/>
              <a:gd name="connsiteY1" fmla="*/ 10000 h 10000"/>
              <a:gd name="connsiteX0" fmla="*/ 178005 w 188005"/>
              <a:gd name="connsiteY0" fmla="*/ 0 h 10000"/>
              <a:gd name="connsiteX1" fmla="*/ 188005 w 188005"/>
              <a:gd name="connsiteY1" fmla="*/ 10000 h 10000"/>
              <a:gd name="connsiteX0" fmla="*/ 173865 w 183865"/>
              <a:gd name="connsiteY0" fmla="*/ 0 h 10000"/>
              <a:gd name="connsiteX1" fmla="*/ 183865 w 183865"/>
              <a:gd name="connsiteY1" fmla="*/ 10000 h 10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</a:cxnLst>
            <a:rect l="l" t="t" r="r" b="b"/>
            <a:pathLst>
              <a:path w="183865" h="10000">
                <a:moveTo>
                  <a:pt x="173865" y="0"/>
                </a:moveTo>
                <a:cubicBezTo>
                  <a:pt x="7213" y="2126"/>
                  <a:pt x="-119444" y="7357"/>
                  <a:pt x="183865" y="10000"/>
                </a:cubicBezTo>
              </a:path>
            </a:pathLst>
          </a:custGeom>
          <a:ln w="19050">
            <a:solidFill>
              <a:srgbClr val="F92A07"/>
            </a:solidFill>
            <a:prstDash val="sys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2" name="Freeform 41"/>
          <p:cNvSpPr/>
          <p:nvPr/>
        </p:nvSpPr>
        <p:spPr>
          <a:xfrm>
            <a:off x="6297433" y="1864540"/>
            <a:ext cx="1371600" cy="395963"/>
          </a:xfrm>
          <a:custGeom>
            <a:avLst/>
            <a:gdLst>
              <a:gd name="connsiteX0" fmla="*/ 1371600 w 1371600"/>
              <a:gd name="connsiteY0" fmla="*/ 254442 h 254442"/>
              <a:gd name="connsiteX1" fmla="*/ 0 w 1371600"/>
              <a:gd name="connsiteY1" fmla="*/ 0 h 254442"/>
              <a:gd name="connsiteX0" fmla="*/ 1371600 w 1371600"/>
              <a:gd name="connsiteY0" fmla="*/ 254442 h 331038"/>
              <a:gd name="connsiteX1" fmla="*/ 0 w 1371600"/>
              <a:gd name="connsiteY1" fmla="*/ 0 h 331038"/>
              <a:gd name="connsiteX0" fmla="*/ 1371600 w 1371600"/>
              <a:gd name="connsiteY0" fmla="*/ 254442 h 385266"/>
              <a:gd name="connsiteX1" fmla="*/ 0 w 1371600"/>
              <a:gd name="connsiteY1" fmla="*/ 0 h 385266"/>
              <a:gd name="connsiteX0" fmla="*/ 1371600 w 1371600"/>
              <a:gd name="connsiteY0" fmla="*/ 254442 h 396012"/>
              <a:gd name="connsiteX1" fmla="*/ 0 w 1371600"/>
              <a:gd name="connsiteY1" fmla="*/ 0 h 396012"/>
              <a:gd name="connsiteX0" fmla="*/ 1371600 w 1371600"/>
              <a:gd name="connsiteY0" fmla="*/ 254442 h 362068"/>
              <a:gd name="connsiteX1" fmla="*/ 0 w 1371600"/>
              <a:gd name="connsiteY1" fmla="*/ 0 h 362068"/>
              <a:gd name="connsiteX0" fmla="*/ 1371600 w 1371600"/>
              <a:gd name="connsiteY0" fmla="*/ 254442 h 406684"/>
              <a:gd name="connsiteX1" fmla="*/ 0 w 1371600"/>
              <a:gd name="connsiteY1" fmla="*/ 0 h 406684"/>
              <a:gd name="connsiteX0" fmla="*/ 1371600 w 1371600"/>
              <a:gd name="connsiteY0" fmla="*/ 254442 h 384034"/>
              <a:gd name="connsiteX1" fmla="*/ 0 w 1371600"/>
              <a:gd name="connsiteY1" fmla="*/ 0 h 384034"/>
              <a:gd name="connsiteX0" fmla="*/ 1371600 w 1371600"/>
              <a:gd name="connsiteY0" fmla="*/ 254442 h 395963"/>
              <a:gd name="connsiteX1" fmla="*/ 0 w 1371600"/>
              <a:gd name="connsiteY1" fmla="*/ 0 h 39596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</a:cxnLst>
            <a:rect l="l" t="t" r="r" b="b"/>
            <a:pathLst>
              <a:path w="1371600" h="395963">
                <a:moveTo>
                  <a:pt x="1371600" y="254442"/>
                </a:moveTo>
                <a:cubicBezTo>
                  <a:pt x="1035256" y="384752"/>
                  <a:pt x="168124" y="585306"/>
                  <a:pt x="0" y="0"/>
                </a:cubicBezTo>
              </a:path>
            </a:pathLst>
          </a:cu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3" name="Freeform 42"/>
          <p:cNvSpPr/>
          <p:nvPr/>
        </p:nvSpPr>
        <p:spPr>
          <a:xfrm>
            <a:off x="2687541" y="1856590"/>
            <a:ext cx="3617843" cy="56338"/>
          </a:xfrm>
          <a:custGeom>
            <a:avLst/>
            <a:gdLst>
              <a:gd name="connsiteX0" fmla="*/ 3617843 w 3617843"/>
              <a:gd name="connsiteY0" fmla="*/ 7951 h 7951"/>
              <a:gd name="connsiteX1" fmla="*/ 0 w 3617843"/>
              <a:gd name="connsiteY1" fmla="*/ 0 h 7951"/>
              <a:gd name="connsiteX0" fmla="*/ 10000 w 10000"/>
              <a:gd name="connsiteY0" fmla="*/ 10000 h 55632"/>
              <a:gd name="connsiteX1" fmla="*/ 0 w 10000"/>
              <a:gd name="connsiteY1" fmla="*/ 0 h 55632"/>
              <a:gd name="connsiteX0" fmla="*/ 10000 w 10000"/>
              <a:gd name="connsiteY0" fmla="*/ 10000 h 70857"/>
              <a:gd name="connsiteX1" fmla="*/ 0 w 10000"/>
              <a:gd name="connsiteY1" fmla="*/ 0 h 7085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</a:cxnLst>
            <a:rect l="l" t="t" r="r" b="b"/>
            <a:pathLst>
              <a:path w="10000" h="70857">
                <a:moveTo>
                  <a:pt x="10000" y="10000"/>
                </a:moveTo>
                <a:cubicBezTo>
                  <a:pt x="6403" y="116671"/>
                  <a:pt x="3333" y="63335"/>
                  <a:pt x="0" y="0"/>
                </a:cubicBezTo>
              </a:path>
            </a:pathLst>
          </a:cu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cxnSp>
        <p:nvCxnSpPr>
          <p:cNvPr id="45" name="Straight Connector 44"/>
          <p:cNvCxnSpPr/>
          <p:nvPr/>
        </p:nvCxnSpPr>
        <p:spPr>
          <a:xfrm flipH="1" flipV="1">
            <a:off x="2687541" y="1851670"/>
            <a:ext cx="3617843" cy="4920"/>
          </a:xfrm>
          <a:prstGeom prst="line">
            <a:avLst/>
          </a:prstGeom>
          <a:ln w="28575">
            <a:solidFill>
              <a:schemeClr val="tx2">
                <a:lumMod val="60000"/>
                <a:lumOff val="40000"/>
              </a:schemeClr>
            </a:solidFill>
            <a:prstDash val="sys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7" name="Straight Connector 46"/>
          <p:cNvCxnSpPr/>
          <p:nvPr/>
        </p:nvCxnSpPr>
        <p:spPr>
          <a:xfrm flipV="1">
            <a:off x="2555776" y="1275606"/>
            <a:ext cx="0" cy="2880320"/>
          </a:xfrm>
          <a:prstGeom prst="line">
            <a:avLst/>
          </a:prstGeom>
          <a:ln w="28575"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9" name="Straight Connector 48"/>
          <p:cNvCxnSpPr/>
          <p:nvPr/>
        </p:nvCxnSpPr>
        <p:spPr>
          <a:xfrm flipH="1">
            <a:off x="2555777" y="1884759"/>
            <a:ext cx="227179" cy="1119039"/>
          </a:xfrm>
          <a:prstGeom prst="line">
            <a:avLst/>
          </a:prstGeom>
          <a:ln w="28575"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4" name="Freeform 53"/>
          <p:cNvSpPr/>
          <p:nvPr/>
        </p:nvSpPr>
        <p:spPr>
          <a:xfrm>
            <a:off x="2540292" y="1872491"/>
            <a:ext cx="242663" cy="2282025"/>
          </a:xfrm>
          <a:custGeom>
            <a:avLst/>
            <a:gdLst>
              <a:gd name="connsiteX0" fmla="*/ 230588 w 230588"/>
              <a:gd name="connsiteY0" fmla="*/ 0 h 2282025"/>
              <a:gd name="connsiteX1" fmla="*/ 0 w 230588"/>
              <a:gd name="connsiteY1" fmla="*/ 2282025 h 2282025"/>
              <a:gd name="connsiteX0" fmla="*/ 230588 w 230588"/>
              <a:gd name="connsiteY0" fmla="*/ 0 h 2282025"/>
              <a:gd name="connsiteX1" fmla="*/ 0 w 230588"/>
              <a:gd name="connsiteY1" fmla="*/ 2282025 h 2282025"/>
              <a:gd name="connsiteX0" fmla="*/ 231660 w 231660"/>
              <a:gd name="connsiteY0" fmla="*/ 0 h 2282025"/>
              <a:gd name="connsiteX1" fmla="*/ 1072 w 231660"/>
              <a:gd name="connsiteY1" fmla="*/ 2282025 h 2282025"/>
              <a:gd name="connsiteX0" fmla="*/ 232538 w 232538"/>
              <a:gd name="connsiteY0" fmla="*/ 0 h 2282025"/>
              <a:gd name="connsiteX1" fmla="*/ 1950 w 232538"/>
              <a:gd name="connsiteY1" fmla="*/ 2282025 h 2282025"/>
              <a:gd name="connsiteX0" fmla="*/ 243143 w 243143"/>
              <a:gd name="connsiteY0" fmla="*/ 0 h 2282025"/>
              <a:gd name="connsiteX1" fmla="*/ 12555 w 243143"/>
              <a:gd name="connsiteY1" fmla="*/ 2282025 h 2282025"/>
              <a:gd name="connsiteX0" fmla="*/ 249452 w 249452"/>
              <a:gd name="connsiteY0" fmla="*/ 0 h 2282025"/>
              <a:gd name="connsiteX1" fmla="*/ 18864 w 249452"/>
              <a:gd name="connsiteY1" fmla="*/ 2282025 h 2282025"/>
              <a:gd name="connsiteX0" fmla="*/ 238676 w 238676"/>
              <a:gd name="connsiteY0" fmla="*/ 0 h 2282025"/>
              <a:gd name="connsiteX1" fmla="*/ 8088 w 238676"/>
              <a:gd name="connsiteY1" fmla="*/ 2282025 h 2282025"/>
              <a:gd name="connsiteX0" fmla="*/ 259617 w 259617"/>
              <a:gd name="connsiteY0" fmla="*/ 0 h 2282025"/>
              <a:gd name="connsiteX1" fmla="*/ 29029 w 259617"/>
              <a:gd name="connsiteY1" fmla="*/ 2282025 h 2282025"/>
              <a:gd name="connsiteX0" fmla="*/ 232601 w 232601"/>
              <a:gd name="connsiteY0" fmla="*/ 0 h 2282025"/>
              <a:gd name="connsiteX1" fmla="*/ 2013 w 232601"/>
              <a:gd name="connsiteY1" fmla="*/ 2282025 h 2282025"/>
              <a:gd name="connsiteX0" fmla="*/ 242663 w 242663"/>
              <a:gd name="connsiteY0" fmla="*/ 0 h 2282025"/>
              <a:gd name="connsiteX1" fmla="*/ 12075 w 242663"/>
              <a:gd name="connsiteY1" fmla="*/ 2282025 h 228202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</a:cxnLst>
            <a:rect l="l" t="t" r="r" b="b"/>
            <a:pathLst>
              <a:path w="242663" h="2282025">
                <a:moveTo>
                  <a:pt x="242663" y="0"/>
                </a:moveTo>
                <a:cubicBezTo>
                  <a:pt x="229411" y="371061"/>
                  <a:pt x="-62136" y="678511"/>
                  <a:pt x="12075" y="2282025"/>
                </a:cubicBezTo>
              </a:path>
            </a:pathLst>
          </a:cu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6" name="Freeform 55"/>
          <p:cNvSpPr/>
          <p:nvPr/>
        </p:nvSpPr>
        <p:spPr>
          <a:xfrm>
            <a:off x="2552369" y="3860318"/>
            <a:ext cx="5200153" cy="302149"/>
          </a:xfrm>
          <a:custGeom>
            <a:avLst/>
            <a:gdLst>
              <a:gd name="connsiteX0" fmla="*/ 4937760 w 5200153"/>
              <a:gd name="connsiteY0" fmla="*/ 7951 h 302149"/>
              <a:gd name="connsiteX1" fmla="*/ 5200153 w 5200153"/>
              <a:gd name="connsiteY1" fmla="*/ 0 h 302149"/>
              <a:gd name="connsiteX2" fmla="*/ 5192201 w 5200153"/>
              <a:gd name="connsiteY2" fmla="*/ 302149 h 302149"/>
              <a:gd name="connsiteX3" fmla="*/ 0 w 5200153"/>
              <a:gd name="connsiteY3" fmla="*/ 278295 h 30214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5200153" h="302149">
                <a:moveTo>
                  <a:pt x="4937760" y="7951"/>
                </a:moveTo>
                <a:lnTo>
                  <a:pt x="5200153" y="0"/>
                </a:lnTo>
                <a:lnTo>
                  <a:pt x="5192201" y="302149"/>
                </a:lnTo>
                <a:lnTo>
                  <a:pt x="0" y="278295"/>
                </a:lnTo>
              </a:path>
            </a:pathLst>
          </a:cu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64" name="Group 63"/>
          <p:cNvGrpSpPr/>
          <p:nvPr/>
        </p:nvGrpSpPr>
        <p:grpSpPr>
          <a:xfrm>
            <a:off x="4283968" y="1131590"/>
            <a:ext cx="1044116" cy="781338"/>
            <a:chOff x="4283968" y="1779662"/>
            <a:chExt cx="1044116" cy="781338"/>
          </a:xfrm>
        </p:grpSpPr>
        <p:grpSp>
          <p:nvGrpSpPr>
            <p:cNvPr id="62" name="Group 61"/>
            <p:cNvGrpSpPr/>
            <p:nvPr/>
          </p:nvGrpSpPr>
          <p:grpSpPr>
            <a:xfrm>
              <a:off x="4283968" y="2139702"/>
              <a:ext cx="360040" cy="421298"/>
              <a:chOff x="4283968" y="2139702"/>
              <a:chExt cx="360040" cy="421298"/>
            </a:xfrm>
          </p:grpSpPr>
          <p:cxnSp>
            <p:nvCxnSpPr>
              <p:cNvPr id="59" name="Straight Connector 58"/>
              <p:cNvCxnSpPr/>
              <p:nvPr/>
            </p:nvCxnSpPr>
            <p:spPr>
              <a:xfrm flipV="1">
                <a:off x="4283968" y="2139702"/>
                <a:ext cx="360040" cy="360040"/>
              </a:xfrm>
              <a:prstGeom prst="line">
                <a:avLst/>
              </a:prstGeom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61" name="Straight Connector 60"/>
              <p:cNvCxnSpPr/>
              <p:nvPr/>
            </p:nvCxnSpPr>
            <p:spPr>
              <a:xfrm flipH="1">
                <a:off x="4355976" y="2139702"/>
                <a:ext cx="288032" cy="421298"/>
              </a:xfrm>
              <a:prstGeom prst="line">
                <a:avLst/>
              </a:prstGeom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sp>
          <p:nvSpPr>
            <p:cNvPr id="63" name="TextBox 62"/>
            <p:cNvSpPr txBox="1"/>
            <p:nvPr/>
          </p:nvSpPr>
          <p:spPr>
            <a:xfrm>
              <a:off x="4499992" y="1779662"/>
              <a:ext cx="828092" cy="30777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sz="1400" smtClean="0"/>
                <a:t>0.5-1</a:t>
              </a:r>
              <a:endParaRPr lang="en-US" sz="1400"/>
            </a:p>
          </p:txBody>
        </p:sp>
      </p:grpSp>
      <p:sp>
        <p:nvSpPr>
          <p:cNvPr id="65" name="TextBox 64"/>
          <p:cNvSpPr txBox="1"/>
          <p:nvPr/>
        </p:nvSpPr>
        <p:spPr>
          <a:xfrm>
            <a:off x="5940152" y="2106663"/>
            <a:ext cx="288032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400" smtClean="0"/>
              <a:t>2</a:t>
            </a:r>
            <a:endParaRPr lang="en-US" sz="1400"/>
          </a:p>
        </p:txBody>
      </p:sp>
      <p:sp>
        <p:nvSpPr>
          <p:cNvPr id="66" name="TextBox 65"/>
          <p:cNvSpPr txBox="1"/>
          <p:nvPr/>
        </p:nvSpPr>
        <p:spPr>
          <a:xfrm>
            <a:off x="7999986" y="3530338"/>
            <a:ext cx="317028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400" smtClean="0"/>
              <a:t>A</a:t>
            </a:r>
            <a:endParaRPr lang="en-US" sz="1400"/>
          </a:p>
        </p:txBody>
      </p:sp>
      <p:sp>
        <p:nvSpPr>
          <p:cNvPr id="67" name="TextBox 66"/>
          <p:cNvSpPr txBox="1"/>
          <p:nvPr/>
        </p:nvSpPr>
        <p:spPr>
          <a:xfrm>
            <a:off x="2627784" y="3488109"/>
            <a:ext cx="317028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400" smtClean="0"/>
              <a:t>B</a:t>
            </a:r>
            <a:endParaRPr lang="en-US" sz="1400"/>
          </a:p>
        </p:txBody>
      </p:sp>
      <p:sp>
        <p:nvSpPr>
          <p:cNvPr id="68" name="TextBox 67"/>
          <p:cNvSpPr txBox="1"/>
          <p:nvPr/>
        </p:nvSpPr>
        <p:spPr>
          <a:xfrm>
            <a:off x="7956376" y="3056061"/>
            <a:ext cx="389036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400" smtClean="0"/>
              <a:t>A</a:t>
            </a:r>
            <a:r>
              <a:rPr lang="en-US" sz="1000" smtClean="0"/>
              <a:t>1</a:t>
            </a:r>
            <a:endParaRPr lang="en-US" sz="1000"/>
          </a:p>
        </p:txBody>
      </p:sp>
      <p:sp>
        <p:nvSpPr>
          <p:cNvPr id="69" name="TextBox 68"/>
          <p:cNvSpPr txBox="1"/>
          <p:nvPr/>
        </p:nvSpPr>
        <p:spPr>
          <a:xfrm>
            <a:off x="7164288" y="3435846"/>
            <a:ext cx="432048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400" smtClean="0"/>
              <a:t>A</a:t>
            </a:r>
            <a:r>
              <a:rPr lang="en-US" sz="1000" smtClean="0"/>
              <a:t>2</a:t>
            </a:r>
            <a:endParaRPr lang="en-US" sz="1000"/>
          </a:p>
        </p:txBody>
      </p:sp>
      <p:sp>
        <p:nvSpPr>
          <p:cNvPr id="70" name="TextBox 69"/>
          <p:cNvSpPr txBox="1"/>
          <p:nvPr/>
        </p:nvSpPr>
        <p:spPr>
          <a:xfrm>
            <a:off x="8028384" y="1923678"/>
            <a:ext cx="317028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400" smtClean="0"/>
              <a:t>C</a:t>
            </a:r>
            <a:endParaRPr lang="en-US" sz="1400"/>
          </a:p>
        </p:txBody>
      </p:sp>
      <p:sp>
        <p:nvSpPr>
          <p:cNvPr id="71" name="TextBox 70"/>
          <p:cNvSpPr txBox="1"/>
          <p:nvPr/>
        </p:nvSpPr>
        <p:spPr>
          <a:xfrm>
            <a:off x="6271196" y="1543893"/>
            <a:ext cx="317028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400" smtClean="0"/>
              <a:t>D</a:t>
            </a:r>
            <a:endParaRPr lang="en-US" sz="1400"/>
          </a:p>
        </p:txBody>
      </p:sp>
      <p:sp>
        <p:nvSpPr>
          <p:cNvPr id="72" name="TextBox 71"/>
          <p:cNvSpPr txBox="1"/>
          <p:nvPr/>
        </p:nvSpPr>
        <p:spPr>
          <a:xfrm>
            <a:off x="7452320" y="1759485"/>
            <a:ext cx="432048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400" smtClean="0"/>
              <a:t>C</a:t>
            </a:r>
            <a:r>
              <a:rPr lang="en-US" sz="1000" smtClean="0"/>
              <a:t>1</a:t>
            </a:r>
            <a:endParaRPr lang="en-US" sz="1000"/>
          </a:p>
        </p:txBody>
      </p:sp>
      <p:sp>
        <p:nvSpPr>
          <p:cNvPr id="74" name="TextBox 73"/>
          <p:cNvSpPr txBox="1"/>
          <p:nvPr/>
        </p:nvSpPr>
        <p:spPr>
          <a:xfrm>
            <a:off x="2627784" y="1419622"/>
            <a:ext cx="432048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400" smtClean="0"/>
              <a:t>B</a:t>
            </a:r>
            <a:r>
              <a:rPr lang="en-US" sz="1000" smtClean="0"/>
              <a:t>1</a:t>
            </a:r>
            <a:endParaRPr lang="en-US" sz="1000"/>
          </a:p>
        </p:txBody>
      </p:sp>
      <p:grpSp>
        <p:nvGrpSpPr>
          <p:cNvPr id="75" name="Group 74"/>
          <p:cNvGrpSpPr/>
          <p:nvPr/>
        </p:nvGrpSpPr>
        <p:grpSpPr>
          <a:xfrm>
            <a:off x="2695857" y="1259960"/>
            <a:ext cx="717245" cy="627450"/>
            <a:chOff x="4283968" y="1779662"/>
            <a:chExt cx="717245" cy="781338"/>
          </a:xfrm>
        </p:grpSpPr>
        <p:grpSp>
          <p:nvGrpSpPr>
            <p:cNvPr id="76" name="Group 75"/>
            <p:cNvGrpSpPr/>
            <p:nvPr/>
          </p:nvGrpSpPr>
          <p:grpSpPr>
            <a:xfrm>
              <a:off x="4283968" y="2139702"/>
              <a:ext cx="360040" cy="421298"/>
              <a:chOff x="4283968" y="2139702"/>
              <a:chExt cx="360040" cy="421298"/>
            </a:xfrm>
          </p:grpSpPr>
          <p:cxnSp>
            <p:nvCxnSpPr>
              <p:cNvPr id="78" name="Straight Connector 77"/>
              <p:cNvCxnSpPr/>
              <p:nvPr/>
            </p:nvCxnSpPr>
            <p:spPr>
              <a:xfrm flipV="1">
                <a:off x="4283968" y="2139702"/>
                <a:ext cx="360040" cy="360040"/>
              </a:xfrm>
              <a:prstGeom prst="line">
                <a:avLst/>
              </a:prstGeom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79" name="Straight Connector 78"/>
              <p:cNvCxnSpPr/>
              <p:nvPr/>
            </p:nvCxnSpPr>
            <p:spPr>
              <a:xfrm flipH="1">
                <a:off x="4355976" y="2139702"/>
                <a:ext cx="288032" cy="421298"/>
              </a:xfrm>
              <a:prstGeom prst="line">
                <a:avLst/>
              </a:prstGeom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sp>
          <p:nvSpPr>
            <p:cNvPr id="77" name="TextBox 76"/>
            <p:cNvSpPr txBox="1"/>
            <p:nvPr/>
          </p:nvSpPr>
          <p:spPr>
            <a:xfrm>
              <a:off x="4674343" y="1779662"/>
              <a:ext cx="326870" cy="38326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sz="1400" smtClean="0"/>
                <a:t>1</a:t>
              </a:r>
              <a:endParaRPr lang="en-US" sz="1400"/>
            </a:p>
          </p:txBody>
        </p:sp>
      </p:grpSp>
      <p:sp>
        <p:nvSpPr>
          <p:cNvPr id="86" name="TextBox 85"/>
          <p:cNvSpPr txBox="1"/>
          <p:nvPr/>
        </p:nvSpPr>
        <p:spPr>
          <a:xfrm>
            <a:off x="2411760" y="4167989"/>
            <a:ext cx="497609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400" smtClean="0"/>
              <a:t>1.5</a:t>
            </a:r>
            <a:endParaRPr lang="en-US" sz="1400"/>
          </a:p>
        </p:txBody>
      </p:sp>
      <p:sp>
        <p:nvSpPr>
          <p:cNvPr id="87" name="TextBox 86"/>
          <p:cNvSpPr txBox="1"/>
          <p:nvPr/>
        </p:nvSpPr>
        <p:spPr>
          <a:xfrm>
            <a:off x="4578447" y="3632125"/>
            <a:ext cx="497609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400" smtClean="0"/>
              <a:t>1.5</a:t>
            </a:r>
            <a:endParaRPr lang="en-US" sz="1400"/>
          </a:p>
        </p:txBody>
      </p:sp>
      <p:sp>
        <p:nvSpPr>
          <p:cNvPr id="88" name="TextBox 87"/>
          <p:cNvSpPr txBox="1"/>
          <p:nvPr/>
        </p:nvSpPr>
        <p:spPr>
          <a:xfrm>
            <a:off x="4665233" y="3854690"/>
            <a:ext cx="497609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400" smtClean="0"/>
              <a:t>4</a:t>
            </a:r>
            <a:endParaRPr lang="en-US" sz="1400"/>
          </a:p>
        </p:txBody>
      </p:sp>
      <p:grpSp>
        <p:nvGrpSpPr>
          <p:cNvPr id="14" name="Group 13"/>
          <p:cNvGrpSpPr/>
          <p:nvPr/>
        </p:nvGrpSpPr>
        <p:grpSpPr>
          <a:xfrm>
            <a:off x="8379132" y="3165816"/>
            <a:ext cx="369332" cy="702078"/>
            <a:chOff x="8379132" y="3165816"/>
            <a:chExt cx="369332" cy="702078"/>
          </a:xfrm>
        </p:grpSpPr>
        <p:cxnSp>
          <p:nvCxnSpPr>
            <p:cNvPr id="5" name="Straight Arrow Connector 4"/>
            <p:cNvCxnSpPr/>
            <p:nvPr/>
          </p:nvCxnSpPr>
          <p:spPr>
            <a:xfrm>
              <a:off x="8388424" y="3209949"/>
              <a:ext cx="0" cy="513929"/>
            </a:xfrm>
            <a:prstGeom prst="straightConnector1">
              <a:avLst/>
            </a:prstGeom>
            <a:ln>
              <a:headEnd type="arrow"/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6" name="TextBox 5"/>
            <p:cNvSpPr txBox="1"/>
            <p:nvPr/>
          </p:nvSpPr>
          <p:spPr>
            <a:xfrm rot="5400000">
              <a:off x="8212759" y="3332189"/>
              <a:ext cx="702078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smtClean="0">
                  <a:solidFill>
                    <a:srgbClr val="FF0000"/>
                  </a:solidFill>
                </a:rPr>
                <a:t>1/6C</a:t>
              </a:r>
              <a:endParaRPr lang="en-US">
                <a:solidFill>
                  <a:srgbClr val="FF0000"/>
                </a:solidFill>
              </a:endParaRPr>
            </a:p>
          </p:txBody>
        </p:sp>
      </p:grpSp>
      <p:grpSp>
        <p:nvGrpSpPr>
          <p:cNvPr id="13" name="Group 12"/>
          <p:cNvGrpSpPr/>
          <p:nvPr/>
        </p:nvGrpSpPr>
        <p:grpSpPr>
          <a:xfrm>
            <a:off x="7236296" y="4290650"/>
            <a:ext cx="983307" cy="369332"/>
            <a:chOff x="7236296" y="4290650"/>
            <a:chExt cx="983307" cy="369332"/>
          </a:xfrm>
        </p:grpSpPr>
        <p:sp>
          <p:nvSpPr>
            <p:cNvPr id="55" name="TextBox 54"/>
            <p:cNvSpPr txBox="1"/>
            <p:nvPr/>
          </p:nvSpPr>
          <p:spPr>
            <a:xfrm>
              <a:off x="7236296" y="4290650"/>
              <a:ext cx="983307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smtClean="0">
                  <a:solidFill>
                    <a:srgbClr val="FF0000"/>
                  </a:solidFill>
                </a:rPr>
                <a:t>1/6C </a:t>
              </a:r>
              <a:endParaRPr lang="en-US">
                <a:solidFill>
                  <a:srgbClr val="FF0000"/>
                </a:solidFill>
              </a:endParaRPr>
            </a:p>
          </p:txBody>
        </p:sp>
        <p:cxnSp>
          <p:nvCxnSpPr>
            <p:cNvPr id="57" name="Straight Arrow Connector 56"/>
            <p:cNvCxnSpPr/>
            <p:nvPr/>
          </p:nvCxnSpPr>
          <p:spPr>
            <a:xfrm>
              <a:off x="7477125" y="4298878"/>
              <a:ext cx="522861" cy="0"/>
            </a:xfrm>
            <a:prstGeom prst="straightConnector1">
              <a:avLst/>
            </a:prstGeom>
            <a:ln>
              <a:headEnd type="arrow"/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21" name="Group 20"/>
          <p:cNvGrpSpPr/>
          <p:nvPr/>
        </p:nvGrpSpPr>
        <p:grpSpPr>
          <a:xfrm>
            <a:off x="2687541" y="4371950"/>
            <a:ext cx="5284884" cy="369332"/>
            <a:chOff x="2687541" y="4587974"/>
            <a:chExt cx="5284884" cy="369332"/>
          </a:xfrm>
        </p:grpSpPr>
        <p:sp>
          <p:nvSpPr>
            <p:cNvPr id="15" name="TextBox 14"/>
            <p:cNvSpPr txBox="1"/>
            <p:nvPr/>
          </p:nvSpPr>
          <p:spPr>
            <a:xfrm>
              <a:off x="3923928" y="4587974"/>
              <a:ext cx="2448272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smtClean="0"/>
                <a:t>Dài áo = sđ -3cm (cv)</a:t>
              </a:r>
              <a:endParaRPr lang="en-US"/>
            </a:p>
          </p:txBody>
        </p:sp>
        <p:cxnSp>
          <p:nvCxnSpPr>
            <p:cNvPr id="20" name="Straight Arrow Connector 19"/>
            <p:cNvCxnSpPr/>
            <p:nvPr/>
          </p:nvCxnSpPr>
          <p:spPr>
            <a:xfrm>
              <a:off x="2687541" y="4948014"/>
              <a:ext cx="5284884" cy="0"/>
            </a:xfrm>
            <a:prstGeom prst="straightConnector1">
              <a:avLst/>
            </a:prstGeom>
            <a:ln>
              <a:headEnd type="arrow"/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cxnSp>
        <p:nvCxnSpPr>
          <p:cNvPr id="80" name="Straight Arrow Connector 79"/>
          <p:cNvCxnSpPr/>
          <p:nvPr/>
        </p:nvCxnSpPr>
        <p:spPr>
          <a:xfrm>
            <a:off x="8141639" y="2139702"/>
            <a:ext cx="0" cy="1584176"/>
          </a:xfrm>
          <a:prstGeom prst="straightConnector1">
            <a:avLst/>
          </a:prstGeom>
          <a:ln>
            <a:headEnd type="arrow"/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3" name="TextBox 82"/>
          <p:cNvSpPr txBox="1"/>
          <p:nvPr/>
        </p:nvSpPr>
        <p:spPr>
          <a:xfrm rot="5400000">
            <a:off x="7706038" y="2566012"/>
            <a:ext cx="122195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mtClean="0">
                <a:solidFill>
                  <a:srgbClr val="FF0000"/>
                </a:solidFill>
              </a:rPr>
              <a:t>1/2V -0.5</a:t>
            </a:r>
            <a:endParaRPr lang="en-US">
              <a:solidFill>
                <a:srgbClr val="FF0000"/>
              </a:solidFill>
            </a:endParaRPr>
          </a:p>
        </p:txBody>
      </p:sp>
      <p:grpSp>
        <p:nvGrpSpPr>
          <p:cNvPr id="31" name="Group 30"/>
          <p:cNvGrpSpPr/>
          <p:nvPr/>
        </p:nvGrpSpPr>
        <p:grpSpPr>
          <a:xfrm>
            <a:off x="7373688" y="1324321"/>
            <a:ext cx="1374776" cy="385845"/>
            <a:chOff x="7373688" y="1324321"/>
            <a:chExt cx="1374776" cy="385845"/>
          </a:xfrm>
        </p:grpSpPr>
        <p:cxnSp>
          <p:nvCxnSpPr>
            <p:cNvPr id="27" name="Straight Arrow Connector 26"/>
            <p:cNvCxnSpPr/>
            <p:nvPr/>
          </p:nvCxnSpPr>
          <p:spPr>
            <a:xfrm>
              <a:off x="7596336" y="1710166"/>
              <a:ext cx="380586" cy="0"/>
            </a:xfrm>
            <a:prstGeom prst="straightConnector1">
              <a:avLst/>
            </a:prstGeom>
            <a:ln>
              <a:headEnd type="arrow"/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29" name="TextBox 28"/>
            <p:cNvSpPr txBox="1"/>
            <p:nvPr/>
          </p:nvSpPr>
          <p:spPr>
            <a:xfrm>
              <a:off x="7373688" y="1324321"/>
              <a:ext cx="1374776" cy="30777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sz="1400" smtClean="0">
                  <a:solidFill>
                    <a:srgbClr val="FF0000"/>
                  </a:solidFill>
                </a:rPr>
                <a:t>1/10V + 1</a:t>
              </a:r>
              <a:endParaRPr lang="en-US" sz="1400">
                <a:solidFill>
                  <a:srgbClr val="FF0000"/>
                </a:solidFill>
              </a:endParaRPr>
            </a:p>
          </p:txBody>
        </p:sp>
      </p:grpSp>
      <p:grpSp>
        <p:nvGrpSpPr>
          <p:cNvPr id="84" name="Group 83"/>
          <p:cNvGrpSpPr/>
          <p:nvPr/>
        </p:nvGrpSpPr>
        <p:grpSpPr>
          <a:xfrm>
            <a:off x="6297433" y="627534"/>
            <a:ext cx="1693627" cy="369332"/>
            <a:chOff x="2687541" y="4587974"/>
            <a:chExt cx="5329369" cy="369332"/>
          </a:xfrm>
        </p:grpSpPr>
        <p:sp>
          <p:nvSpPr>
            <p:cNvPr id="85" name="TextBox 84"/>
            <p:cNvSpPr txBox="1"/>
            <p:nvPr/>
          </p:nvSpPr>
          <p:spPr>
            <a:xfrm>
              <a:off x="2922812" y="4587974"/>
              <a:ext cx="5094098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smtClean="0">
                  <a:solidFill>
                    <a:srgbClr val="FF0000"/>
                  </a:solidFill>
                </a:rPr>
                <a:t>1/4 Ngực + 1</a:t>
              </a:r>
              <a:endParaRPr lang="en-US">
                <a:solidFill>
                  <a:srgbClr val="FF0000"/>
                </a:solidFill>
              </a:endParaRPr>
            </a:p>
          </p:txBody>
        </p:sp>
        <p:cxnSp>
          <p:nvCxnSpPr>
            <p:cNvPr id="90" name="Straight Arrow Connector 89"/>
            <p:cNvCxnSpPr/>
            <p:nvPr/>
          </p:nvCxnSpPr>
          <p:spPr>
            <a:xfrm>
              <a:off x="2687541" y="4948014"/>
              <a:ext cx="5284884" cy="0"/>
            </a:xfrm>
            <a:prstGeom prst="straightConnector1">
              <a:avLst/>
            </a:prstGeom>
            <a:ln>
              <a:headEnd type="arrow"/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39" name="TextBox 38"/>
          <p:cNvSpPr txBox="1"/>
          <p:nvPr/>
        </p:nvSpPr>
        <p:spPr>
          <a:xfrm rot="5400000">
            <a:off x="5044698" y="2675844"/>
            <a:ext cx="158417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mtClean="0"/>
              <a:t>1/4 Ngực + 4</a:t>
            </a:r>
            <a:endParaRPr lang="en-US"/>
          </a:p>
        </p:txBody>
      </p:sp>
      <p:sp>
        <p:nvSpPr>
          <p:cNvPr id="91" name="TextBox 90"/>
          <p:cNvSpPr txBox="1"/>
          <p:nvPr/>
        </p:nvSpPr>
        <p:spPr>
          <a:xfrm rot="5400000">
            <a:off x="2241829" y="2736943"/>
            <a:ext cx="146197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mtClean="0"/>
              <a:t>= Ng. ngực</a:t>
            </a:r>
            <a:endParaRPr lang="en-US"/>
          </a:p>
        </p:txBody>
      </p:sp>
      <p:grpSp>
        <p:nvGrpSpPr>
          <p:cNvPr id="48" name="Group 47"/>
          <p:cNvGrpSpPr/>
          <p:nvPr/>
        </p:nvGrpSpPr>
        <p:grpSpPr>
          <a:xfrm>
            <a:off x="3131840" y="2571750"/>
            <a:ext cx="2520280" cy="369332"/>
            <a:chOff x="3131840" y="2571750"/>
            <a:chExt cx="2520280" cy="369332"/>
          </a:xfrm>
        </p:grpSpPr>
        <p:cxnSp>
          <p:nvCxnSpPr>
            <p:cNvPr id="44" name="Straight Arrow Connector 43"/>
            <p:cNvCxnSpPr/>
            <p:nvPr/>
          </p:nvCxnSpPr>
          <p:spPr>
            <a:xfrm flipH="1">
              <a:off x="3131840" y="2921609"/>
              <a:ext cx="2520280" cy="0"/>
            </a:xfrm>
            <a:prstGeom prst="straightConnector1">
              <a:avLst/>
            </a:prstGeom>
            <a:ln w="28575"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46" name="TextBox 45"/>
            <p:cNvSpPr txBox="1"/>
            <p:nvPr/>
          </p:nvSpPr>
          <p:spPr>
            <a:xfrm>
              <a:off x="3413102" y="2571750"/>
              <a:ext cx="1806970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smtClean="0"/>
                <a:t>THÂN TRƯỚC x 2 </a:t>
              </a:r>
              <a:endParaRPr lang="en-US"/>
            </a:p>
          </p:txBody>
        </p:sp>
      </p:grpSp>
      <p:sp>
        <p:nvSpPr>
          <p:cNvPr id="51" name="Freeform 50"/>
          <p:cNvSpPr/>
          <p:nvPr/>
        </p:nvSpPr>
        <p:spPr>
          <a:xfrm>
            <a:off x="7784327" y="3029447"/>
            <a:ext cx="143123" cy="214685"/>
          </a:xfrm>
          <a:custGeom>
            <a:avLst/>
            <a:gdLst>
              <a:gd name="connsiteX0" fmla="*/ 143123 w 143123"/>
              <a:gd name="connsiteY0" fmla="*/ 0 h 214685"/>
              <a:gd name="connsiteX1" fmla="*/ 0 w 143123"/>
              <a:gd name="connsiteY1" fmla="*/ 47708 h 214685"/>
              <a:gd name="connsiteX2" fmla="*/ 47708 w 143123"/>
              <a:gd name="connsiteY2" fmla="*/ 214685 h 21468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143123" h="214685">
                <a:moveTo>
                  <a:pt x="143123" y="0"/>
                </a:moveTo>
                <a:lnTo>
                  <a:pt x="0" y="47708"/>
                </a:lnTo>
                <a:lnTo>
                  <a:pt x="47708" y="214685"/>
                </a:lnTo>
              </a:path>
            </a:pathLst>
          </a:custGeom>
          <a:ln w="19050">
            <a:solidFill>
              <a:srgbClr val="FF0066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2" name="Freeform 51"/>
          <p:cNvSpPr/>
          <p:nvPr/>
        </p:nvSpPr>
        <p:spPr>
          <a:xfrm>
            <a:off x="7490129" y="2178657"/>
            <a:ext cx="198782" cy="127221"/>
          </a:xfrm>
          <a:custGeom>
            <a:avLst/>
            <a:gdLst>
              <a:gd name="connsiteX0" fmla="*/ 198782 w 198782"/>
              <a:gd name="connsiteY0" fmla="*/ 87465 h 127221"/>
              <a:gd name="connsiteX1" fmla="*/ 39756 w 198782"/>
              <a:gd name="connsiteY1" fmla="*/ 127221 h 127221"/>
              <a:gd name="connsiteX2" fmla="*/ 0 w 198782"/>
              <a:gd name="connsiteY2" fmla="*/ 0 h 12722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198782" h="127221">
                <a:moveTo>
                  <a:pt x="198782" y="87465"/>
                </a:moveTo>
                <a:lnTo>
                  <a:pt x="39756" y="127221"/>
                </a:lnTo>
                <a:lnTo>
                  <a:pt x="0" y="0"/>
                </a:lnTo>
              </a:path>
            </a:pathLst>
          </a:custGeom>
          <a:ln w="19050">
            <a:solidFill>
              <a:srgbClr val="FF0066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3" name="Freeform 52"/>
          <p:cNvSpPr/>
          <p:nvPr/>
        </p:nvSpPr>
        <p:spPr>
          <a:xfrm>
            <a:off x="2767054" y="1892410"/>
            <a:ext cx="182880" cy="135173"/>
          </a:xfrm>
          <a:custGeom>
            <a:avLst/>
            <a:gdLst>
              <a:gd name="connsiteX0" fmla="*/ 182880 w 182880"/>
              <a:gd name="connsiteY0" fmla="*/ 0 h 135173"/>
              <a:gd name="connsiteX1" fmla="*/ 174929 w 182880"/>
              <a:gd name="connsiteY1" fmla="*/ 135173 h 135173"/>
              <a:gd name="connsiteX2" fmla="*/ 0 w 182880"/>
              <a:gd name="connsiteY2" fmla="*/ 135173 h 13517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182880" h="135173">
                <a:moveTo>
                  <a:pt x="182880" y="0"/>
                </a:moveTo>
                <a:lnTo>
                  <a:pt x="174929" y="135173"/>
                </a:lnTo>
                <a:lnTo>
                  <a:pt x="0" y="135173"/>
                </a:lnTo>
              </a:path>
            </a:pathLst>
          </a:custGeom>
          <a:ln w="19050">
            <a:solidFill>
              <a:srgbClr val="FF0066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TextBox 2"/>
          <p:cNvSpPr txBox="1"/>
          <p:nvPr/>
        </p:nvSpPr>
        <p:spPr>
          <a:xfrm>
            <a:off x="28161" y="986320"/>
            <a:ext cx="2051720" cy="258532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mtClean="0"/>
              <a:t>Ni mẫu</a:t>
            </a:r>
          </a:p>
          <a:p>
            <a:r>
              <a:rPr lang="en-US"/>
              <a:t>Dài áo 	:  70 cm</a:t>
            </a:r>
          </a:p>
          <a:p>
            <a:r>
              <a:rPr lang="en-US"/>
              <a:t>Ngang vai </a:t>
            </a:r>
            <a:r>
              <a:rPr lang="en-US" smtClean="0"/>
              <a:t>: </a:t>
            </a:r>
            <a:r>
              <a:rPr lang="en-US"/>
              <a:t>40 </a:t>
            </a:r>
            <a:r>
              <a:rPr lang="en-US" smtClean="0"/>
              <a:t>cm</a:t>
            </a:r>
          </a:p>
          <a:p>
            <a:r>
              <a:rPr lang="en-US"/>
              <a:t>Vòng cổ 	</a:t>
            </a:r>
            <a:r>
              <a:rPr lang="en-US" smtClean="0"/>
              <a:t>:  </a:t>
            </a:r>
            <a:r>
              <a:rPr lang="en-US"/>
              <a:t>37 cm</a:t>
            </a:r>
          </a:p>
          <a:p>
            <a:r>
              <a:rPr lang="en-US" smtClean="0"/>
              <a:t>Vòng </a:t>
            </a:r>
            <a:r>
              <a:rPr lang="en-US"/>
              <a:t>ngực </a:t>
            </a:r>
            <a:r>
              <a:rPr lang="en-US" smtClean="0"/>
              <a:t>:  </a:t>
            </a:r>
            <a:r>
              <a:rPr lang="en-US"/>
              <a:t>84 cm</a:t>
            </a:r>
          </a:p>
          <a:p>
            <a:r>
              <a:rPr lang="en-US"/>
              <a:t>Tay dài 	:  58 </a:t>
            </a:r>
            <a:r>
              <a:rPr lang="en-US" smtClean="0"/>
              <a:t>cm</a:t>
            </a:r>
          </a:p>
          <a:p>
            <a:r>
              <a:rPr lang="en-US" smtClean="0"/>
              <a:t>Cửa tay     : 13 cm</a:t>
            </a:r>
            <a:endParaRPr lang="en-US"/>
          </a:p>
          <a:p>
            <a:endParaRPr lang="en-US"/>
          </a:p>
          <a:p>
            <a:endParaRPr lang="en-US"/>
          </a:p>
        </p:txBody>
      </p:sp>
      <p:sp>
        <p:nvSpPr>
          <p:cNvPr id="4" name="Freeform 3"/>
          <p:cNvSpPr/>
          <p:nvPr/>
        </p:nvSpPr>
        <p:spPr>
          <a:xfrm>
            <a:off x="2552369" y="1890507"/>
            <a:ext cx="751813" cy="1165553"/>
          </a:xfrm>
          <a:custGeom>
            <a:avLst/>
            <a:gdLst>
              <a:gd name="connsiteX0" fmla="*/ 723667 w 723667"/>
              <a:gd name="connsiteY0" fmla="*/ 0 h 1037816"/>
              <a:gd name="connsiteX1" fmla="*/ 0 w 723667"/>
              <a:gd name="connsiteY1" fmla="*/ 1037816 h 1037816"/>
              <a:gd name="connsiteX0" fmla="*/ 723667 w 723667"/>
              <a:gd name="connsiteY0" fmla="*/ 0 h 1037816"/>
              <a:gd name="connsiteX1" fmla="*/ 0 w 723667"/>
              <a:gd name="connsiteY1" fmla="*/ 1037816 h 1037816"/>
              <a:gd name="connsiteX0" fmla="*/ 723667 w 723667"/>
              <a:gd name="connsiteY0" fmla="*/ 0 h 1037816"/>
              <a:gd name="connsiteX1" fmla="*/ 0 w 723667"/>
              <a:gd name="connsiteY1" fmla="*/ 1037816 h 1037816"/>
              <a:gd name="connsiteX0" fmla="*/ 723667 w 723667"/>
              <a:gd name="connsiteY0" fmla="*/ 0 h 1037816"/>
              <a:gd name="connsiteX1" fmla="*/ 0 w 723667"/>
              <a:gd name="connsiteY1" fmla="*/ 1037816 h 1037816"/>
              <a:gd name="connsiteX0" fmla="*/ 723667 w 723667"/>
              <a:gd name="connsiteY0" fmla="*/ 0 h 1037816"/>
              <a:gd name="connsiteX1" fmla="*/ 0 w 723667"/>
              <a:gd name="connsiteY1" fmla="*/ 1037816 h 103781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</a:cxnLst>
            <a:rect l="l" t="t" r="r" b="b"/>
            <a:pathLst>
              <a:path w="723667" h="1037816">
                <a:moveTo>
                  <a:pt x="723667" y="0"/>
                </a:moveTo>
                <a:cubicBezTo>
                  <a:pt x="557473" y="546663"/>
                  <a:pt x="199914" y="389485"/>
                  <a:pt x="0" y="1037816"/>
                </a:cubicBezTo>
              </a:path>
            </a:pathLst>
          </a:custGeom>
          <a:ln w="3810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cxnSp>
        <p:nvCxnSpPr>
          <p:cNvPr id="9" name="Straight Connector 8"/>
          <p:cNvCxnSpPr>
            <a:stCxn id="4" idx="0"/>
          </p:cNvCxnSpPr>
          <p:nvPr/>
        </p:nvCxnSpPr>
        <p:spPr>
          <a:xfrm flipH="1">
            <a:off x="2540292" y="1890507"/>
            <a:ext cx="763890" cy="1165554"/>
          </a:xfrm>
          <a:prstGeom prst="line">
            <a:avLst/>
          </a:prstGeom>
          <a:ln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583193886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6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6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6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1000"/>
                                        <p:tgtEl>
                                          <p:spTgt spid="6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6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6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9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5" dur="1000"/>
                                        <p:tgtEl>
                                          <p:spTgt spid="8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6" dur="1000" fill="hold"/>
                                        <p:tgtEl>
                                          <p:spTgt spid="8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1000" fill="hold"/>
                                        <p:tgtEl>
                                          <p:spTgt spid="8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1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3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5" fill="hold">
                      <p:stCondLst>
                        <p:cond delay="indefinite"/>
                      </p:stCondLst>
                      <p:childTnLst>
                        <p:par>
                          <p:cTn id="56" fill="hold">
                            <p:stCondLst>
                              <p:cond delay="0"/>
                            </p:stCondLst>
                            <p:childTnLst>
                              <p:par>
                                <p:cTn id="57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9" dur="1000"/>
                                        <p:tgtEl>
                                          <p:spTgt spid="8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0" dur="1000" fill="hold"/>
                                        <p:tgtEl>
                                          <p:spTgt spid="8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1000" fill="hold"/>
                                        <p:tgtEl>
                                          <p:spTgt spid="8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2" fill="hold">
                      <p:stCondLst>
                        <p:cond delay="indefinite"/>
                      </p:stCondLst>
                      <p:childTnLst>
                        <p:par>
                          <p:cTn id="63" fill="hold">
                            <p:stCondLst>
                              <p:cond delay="0"/>
                            </p:stCondLst>
                            <p:childTnLst>
                              <p:par>
                                <p:cTn id="64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6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7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9" fill="hold">
                      <p:stCondLst>
                        <p:cond delay="indefinite"/>
                      </p:stCondLst>
                      <p:childTnLst>
                        <p:par>
                          <p:cTn id="70" fill="hold">
                            <p:stCondLst>
                              <p:cond delay="0"/>
                            </p:stCondLst>
                            <p:childTnLst>
                              <p:par>
                                <p:cTn id="71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3" dur="10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4" dur="1000" fill="hold"/>
                                        <p:tgtEl>
                                          <p:spTgt spid="6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" dur="1000" fill="hold"/>
                                        <p:tgtEl>
                                          <p:spTgt spid="6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6" fill="hold">
                      <p:stCondLst>
                        <p:cond delay="indefinite"/>
                      </p:stCondLst>
                      <p:childTnLst>
                        <p:par>
                          <p:cTn id="77" fill="hold">
                            <p:stCondLst>
                              <p:cond delay="0"/>
                            </p:stCondLst>
                            <p:childTnLst>
                              <p:par>
                                <p:cTn id="78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0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1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2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3" fill="hold">
                      <p:stCondLst>
                        <p:cond delay="indefinite"/>
                      </p:stCondLst>
                      <p:childTnLst>
                        <p:par>
                          <p:cTn id="84" fill="hold">
                            <p:stCondLst>
                              <p:cond delay="0"/>
                            </p:stCondLst>
                            <p:childTnLst>
                              <p:par>
                                <p:cTn id="8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7" dur="1000"/>
                                        <p:tgtEl>
                                          <p:spTgt spid="6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8" dur="1000" fill="hold"/>
                                        <p:tgtEl>
                                          <p:spTgt spid="6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9" dur="1000" fill="hold"/>
                                        <p:tgtEl>
                                          <p:spTgt spid="6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0" fill="hold">
                      <p:stCondLst>
                        <p:cond delay="indefinite"/>
                      </p:stCondLst>
                      <p:childTnLst>
                        <p:par>
                          <p:cTn id="91" fill="hold">
                            <p:stCondLst>
                              <p:cond delay="0"/>
                            </p:stCondLst>
                            <p:childTnLst>
                              <p:par>
                                <p:cTn id="92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4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95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6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7" fill="hold">
                      <p:stCondLst>
                        <p:cond delay="indefinite"/>
                      </p:stCondLst>
                      <p:childTnLst>
                        <p:par>
                          <p:cTn id="98" fill="hold">
                            <p:stCondLst>
                              <p:cond delay="0"/>
                            </p:stCondLst>
                            <p:childTnLst>
                              <p:par>
                                <p:cTn id="9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1" dur="1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2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3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4" fill="hold">
                      <p:stCondLst>
                        <p:cond delay="indefinite"/>
                      </p:stCondLst>
                      <p:childTnLst>
                        <p:par>
                          <p:cTn id="105" fill="hold">
                            <p:stCondLst>
                              <p:cond delay="0"/>
                            </p:stCondLst>
                            <p:childTnLst>
                              <p:par>
                                <p:cTn id="106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8" dur="1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9" dur="1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0" dur="1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1" fill="hold">
                      <p:stCondLst>
                        <p:cond delay="indefinite"/>
                      </p:stCondLst>
                      <p:childTnLst>
                        <p:par>
                          <p:cTn id="112" fill="hold">
                            <p:stCondLst>
                              <p:cond delay="0"/>
                            </p:stCondLst>
                            <p:childTnLst>
                              <p:par>
                                <p:cTn id="113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5" dur="1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6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7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8" fill="hold">
                      <p:stCondLst>
                        <p:cond delay="indefinite"/>
                      </p:stCondLst>
                      <p:childTnLst>
                        <p:par>
                          <p:cTn id="119" fill="hold">
                            <p:stCondLst>
                              <p:cond delay="0"/>
                            </p:stCondLst>
                            <p:childTnLst>
                              <p:par>
                                <p:cTn id="120" presetID="18" presetClass="entr" presetSubtype="1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122" dur="2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3" fill="hold">
                      <p:stCondLst>
                        <p:cond delay="indefinite"/>
                      </p:stCondLst>
                      <p:childTnLst>
                        <p:par>
                          <p:cTn id="124" fill="hold">
                            <p:stCondLst>
                              <p:cond delay="0"/>
                            </p:stCondLst>
                            <p:childTnLst>
                              <p:par>
                                <p:cTn id="12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7" dur="1000"/>
                                        <p:tgtEl>
                                          <p:spTgt spid="7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8" dur="1000" fill="hold"/>
                                        <p:tgtEl>
                                          <p:spTgt spid="7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9" dur="1000" fill="hold"/>
                                        <p:tgtEl>
                                          <p:spTgt spid="7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0" fill="hold">
                      <p:stCondLst>
                        <p:cond delay="indefinite"/>
                      </p:stCondLst>
                      <p:childTnLst>
                        <p:par>
                          <p:cTn id="131" fill="hold">
                            <p:stCondLst>
                              <p:cond delay="0"/>
                            </p:stCondLst>
                            <p:childTnLst>
                              <p:par>
                                <p:cTn id="132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4" dur="1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5" dur="1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6" dur="1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7" fill="hold">
                      <p:stCondLst>
                        <p:cond delay="indefinite"/>
                      </p:stCondLst>
                      <p:childTnLst>
                        <p:par>
                          <p:cTn id="138" fill="hold">
                            <p:stCondLst>
                              <p:cond delay="0"/>
                            </p:stCondLst>
                            <p:childTnLst>
                              <p:par>
                                <p:cTn id="139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1" dur="1000"/>
                                        <p:tgtEl>
                                          <p:spTgt spid="8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2" dur="1000" fill="hold"/>
                                        <p:tgtEl>
                                          <p:spTgt spid="8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3" dur="1000" fill="hold"/>
                                        <p:tgtEl>
                                          <p:spTgt spid="8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4" fill="hold">
                      <p:stCondLst>
                        <p:cond delay="indefinite"/>
                      </p:stCondLst>
                      <p:childTnLst>
                        <p:par>
                          <p:cTn id="145" fill="hold">
                            <p:stCondLst>
                              <p:cond delay="0"/>
                            </p:stCondLst>
                            <p:childTnLst>
                              <p:par>
                                <p:cTn id="146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8" dur="10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9" dur="1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0" dur="1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1" fill="hold">
                      <p:stCondLst>
                        <p:cond delay="indefinite"/>
                      </p:stCondLst>
                      <p:childTnLst>
                        <p:par>
                          <p:cTn id="152" fill="hold">
                            <p:stCondLst>
                              <p:cond delay="0"/>
                            </p:stCondLst>
                            <p:childTnLst>
                              <p:par>
                                <p:cTn id="153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5" dur="1000"/>
                                        <p:tgtEl>
                                          <p:spTgt spid="7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6" dur="1000" fill="hold"/>
                                        <p:tgtEl>
                                          <p:spTgt spid="7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7" dur="1000" fill="hold"/>
                                        <p:tgtEl>
                                          <p:spTgt spid="7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8" fill="hold">
                      <p:stCondLst>
                        <p:cond delay="indefinite"/>
                      </p:stCondLst>
                      <p:childTnLst>
                        <p:par>
                          <p:cTn id="159" fill="hold">
                            <p:stCondLst>
                              <p:cond delay="0"/>
                            </p:stCondLst>
                            <p:childTnLst>
                              <p:par>
                                <p:cTn id="160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2" dur="10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3" dur="1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4" dur="1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5" fill="hold">
                      <p:stCondLst>
                        <p:cond delay="indefinite"/>
                      </p:stCondLst>
                      <p:childTnLst>
                        <p:par>
                          <p:cTn id="166" fill="hold">
                            <p:stCondLst>
                              <p:cond delay="0"/>
                            </p:stCondLst>
                            <p:childTnLst>
                              <p:par>
                                <p:cTn id="167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9" dur="1000"/>
                                        <p:tgtEl>
                                          <p:spTgt spid="7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0" dur="1000" fill="hold"/>
                                        <p:tgtEl>
                                          <p:spTgt spid="7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1" dur="1000" fill="hold"/>
                                        <p:tgtEl>
                                          <p:spTgt spid="7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2" fill="hold">
                      <p:stCondLst>
                        <p:cond delay="indefinite"/>
                      </p:stCondLst>
                      <p:childTnLst>
                        <p:par>
                          <p:cTn id="173" fill="hold">
                            <p:stCondLst>
                              <p:cond delay="0"/>
                            </p:stCondLst>
                            <p:childTnLst>
                              <p:par>
                                <p:cTn id="174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6" dur="10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7" dur="1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8" dur="1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9" fill="hold">
                      <p:stCondLst>
                        <p:cond delay="indefinite"/>
                      </p:stCondLst>
                      <p:childTnLst>
                        <p:par>
                          <p:cTn id="180" fill="hold">
                            <p:stCondLst>
                              <p:cond delay="0"/>
                            </p:stCondLst>
                            <p:childTnLst>
                              <p:par>
                                <p:cTn id="181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3" dur="1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4" dur="1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5" dur="1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6" fill="hold">
                      <p:stCondLst>
                        <p:cond delay="indefinite"/>
                      </p:stCondLst>
                      <p:childTnLst>
                        <p:par>
                          <p:cTn id="187" fill="hold">
                            <p:stCondLst>
                              <p:cond delay="0"/>
                            </p:stCondLst>
                            <p:childTnLst>
                              <p:par>
                                <p:cTn id="188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0" dur="10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91" dur="1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2" dur="1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3" fill="hold">
                      <p:stCondLst>
                        <p:cond delay="indefinite"/>
                      </p:stCondLst>
                      <p:childTnLst>
                        <p:par>
                          <p:cTn id="194" fill="hold">
                            <p:stCondLst>
                              <p:cond delay="0"/>
                            </p:stCondLst>
                            <p:childTnLst>
                              <p:par>
                                <p:cTn id="19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7" dur="1000"/>
                                        <p:tgtEl>
                                          <p:spTgt spid="6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98" dur="1000" fill="hold"/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9" dur="1000" fill="hold"/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0" fill="hold">
                      <p:stCondLst>
                        <p:cond delay="indefinite"/>
                      </p:stCondLst>
                      <p:childTnLst>
                        <p:par>
                          <p:cTn id="201" fill="hold">
                            <p:stCondLst>
                              <p:cond delay="0"/>
                            </p:stCondLst>
                            <p:childTnLst>
                              <p:par>
                                <p:cTn id="202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4" dur="10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5" dur="1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6" dur="1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7" fill="hold">
                      <p:stCondLst>
                        <p:cond delay="indefinite"/>
                      </p:stCondLst>
                      <p:childTnLst>
                        <p:par>
                          <p:cTn id="208" fill="hold">
                            <p:stCondLst>
                              <p:cond delay="0"/>
                            </p:stCondLst>
                            <p:childTnLst>
                              <p:par>
                                <p:cTn id="209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1" dur="10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12" dur="1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3" dur="1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4" fill="hold">
                      <p:stCondLst>
                        <p:cond delay="indefinite"/>
                      </p:stCondLst>
                      <p:childTnLst>
                        <p:par>
                          <p:cTn id="215" fill="hold">
                            <p:stCondLst>
                              <p:cond delay="0"/>
                            </p:stCondLst>
                            <p:childTnLst>
                              <p:par>
                                <p:cTn id="216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8" dur="10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19" dur="1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0" dur="1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1" fill="hold">
                      <p:stCondLst>
                        <p:cond delay="indefinite"/>
                      </p:stCondLst>
                      <p:childTnLst>
                        <p:par>
                          <p:cTn id="222" fill="hold">
                            <p:stCondLst>
                              <p:cond delay="0"/>
                            </p:stCondLst>
                            <p:childTnLst>
                              <p:par>
                                <p:cTn id="223" presetID="18" presetClass="entr" presetSubtype="1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225" dur="30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6" fill="hold">
                      <p:stCondLst>
                        <p:cond delay="indefinite"/>
                      </p:stCondLst>
                      <p:childTnLst>
                        <p:par>
                          <p:cTn id="227" fill="hold">
                            <p:stCondLst>
                              <p:cond delay="0"/>
                            </p:stCondLst>
                            <p:childTnLst>
                              <p:par>
                                <p:cTn id="228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0" dur="1000"/>
                                        <p:tgtEl>
                                          <p:spTgt spid="7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1" dur="1000" fill="hold"/>
                                        <p:tgtEl>
                                          <p:spTgt spid="7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2" dur="1000" fill="hold"/>
                                        <p:tgtEl>
                                          <p:spTgt spid="7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3" fill="hold">
                      <p:stCondLst>
                        <p:cond delay="indefinite"/>
                      </p:stCondLst>
                      <p:childTnLst>
                        <p:par>
                          <p:cTn id="234" fill="hold">
                            <p:stCondLst>
                              <p:cond delay="0"/>
                            </p:stCondLst>
                            <p:childTnLst>
                              <p:par>
                                <p:cTn id="23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7" dur="1000"/>
                                        <p:tgtEl>
                                          <p:spTgt spid="9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8" dur="1000" fill="hold"/>
                                        <p:tgtEl>
                                          <p:spTgt spid="9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9" dur="1000" fill="hold"/>
                                        <p:tgtEl>
                                          <p:spTgt spid="9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0" fill="hold">
                      <p:stCondLst>
                        <p:cond delay="indefinite"/>
                      </p:stCondLst>
                      <p:childTnLst>
                        <p:par>
                          <p:cTn id="241" fill="hold">
                            <p:stCondLst>
                              <p:cond delay="0"/>
                            </p:stCondLst>
                            <p:childTnLst>
                              <p:par>
                                <p:cTn id="242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4" dur="10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45" dur="1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6" dur="1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7" fill="hold">
                      <p:stCondLst>
                        <p:cond delay="indefinite"/>
                      </p:stCondLst>
                      <p:childTnLst>
                        <p:par>
                          <p:cTn id="248" fill="hold">
                            <p:stCondLst>
                              <p:cond delay="0"/>
                            </p:stCondLst>
                            <p:childTnLst>
                              <p:par>
                                <p:cTn id="249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1" dur="1000"/>
                                        <p:tgtEl>
                                          <p:spTgt spid="6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52" dur="1000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3" dur="1000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4" fill="hold">
                      <p:stCondLst>
                        <p:cond delay="indefinite"/>
                      </p:stCondLst>
                      <p:childTnLst>
                        <p:par>
                          <p:cTn id="255" fill="hold">
                            <p:stCondLst>
                              <p:cond delay="0"/>
                            </p:stCondLst>
                            <p:childTnLst>
                              <p:par>
                                <p:cTn id="256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8" dur="10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59" dur="1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0" dur="1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1" fill="hold">
                      <p:stCondLst>
                        <p:cond delay="indefinite"/>
                      </p:stCondLst>
                      <p:childTnLst>
                        <p:par>
                          <p:cTn id="262" fill="hold">
                            <p:stCondLst>
                              <p:cond delay="0"/>
                            </p:stCondLst>
                            <p:childTnLst>
                              <p:par>
                                <p:cTn id="263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5" dur="1000"/>
                                        <p:tgtEl>
                                          <p:spTgt spid="8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66" dur="1000" fill="hold"/>
                                        <p:tgtEl>
                                          <p:spTgt spid="8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7" dur="1000" fill="hold"/>
                                        <p:tgtEl>
                                          <p:spTgt spid="8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8" fill="hold">
                      <p:stCondLst>
                        <p:cond delay="indefinite"/>
                      </p:stCondLst>
                      <p:childTnLst>
                        <p:par>
                          <p:cTn id="269" fill="hold">
                            <p:stCondLst>
                              <p:cond delay="0"/>
                            </p:stCondLst>
                            <p:childTnLst>
                              <p:par>
                                <p:cTn id="270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2" dur="10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73" dur="1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4" dur="1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5" fill="hold">
                      <p:stCondLst>
                        <p:cond delay="indefinite"/>
                      </p:stCondLst>
                      <p:childTnLst>
                        <p:par>
                          <p:cTn id="276" fill="hold">
                            <p:stCondLst>
                              <p:cond delay="0"/>
                            </p:stCondLst>
                            <p:childTnLst>
                              <p:par>
                                <p:cTn id="277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9" dur="1000"/>
                                        <p:tgtEl>
                                          <p:spTgt spid="7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80" dur="1000" fill="hold"/>
                                        <p:tgtEl>
                                          <p:spTgt spid="7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1" dur="1000" fill="hold"/>
                                        <p:tgtEl>
                                          <p:spTgt spid="7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2" fill="hold">
                      <p:stCondLst>
                        <p:cond delay="indefinite"/>
                      </p:stCondLst>
                      <p:childTnLst>
                        <p:par>
                          <p:cTn id="283" fill="hold">
                            <p:stCondLst>
                              <p:cond delay="0"/>
                            </p:stCondLst>
                            <p:childTnLst>
                              <p:par>
                                <p:cTn id="284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6" dur="10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87" dur="10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8" dur="10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9" fill="hold">
                      <p:stCondLst>
                        <p:cond delay="indefinite"/>
                      </p:stCondLst>
                      <p:childTnLst>
                        <p:par>
                          <p:cTn id="290" fill="hold">
                            <p:stCondLst>
                              <p:cond delay="0"/>
                            </p:stCondLst>
                            <p:childTnLst>
                              <p:par>
                                <p:cTn id="291" presetID="18" presetClass="entr" presetSubtype="1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293" dur="30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4" fill="hold">
                      <p:stCondLst>
                        <p:cond delay="indefinite"/>
                      </p:stCondLst>
                      <p:childTnLst>
                        <p:par>
                          <p:cTn id="295" fill="hold">
                            <p:stCondLst>
                              <p:cond delay="0"/>
                            </p:stCondLst>
                            <p:childTnLst>
                              <p:par>
                                <p:cTn id="296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8" dur="10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9" dur="10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0" dur="10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1" fill="hold">
                      <p:stCondLst>
                        <p:cond delay="indefinite"/>
                      </p:stCondLst>
                      <p:childTnLst>
                        <p:par>
                          <p:cTn id="302" fill="hold">
                            <p:stCondLst>
                              <p:cond delay="0"/>
                            </p:stCondLst>
                            <p:childTnLst>
                              <p:par>
                                <p:cTn id="303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5" dur="10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06" dur="10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7" dur="10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8" fill="hold">
                      <p:stCondLst>
                        <p:cond delay="indefinite"/>
                      </p:stCondLst>
                      <p:childTnLst>
                        <p:par>
                          <p:cTn id="309" fill="hold">
                            <p:stCondLst>
                              <p:cond delay="0"/>
                            </p:stCondLst>
                            <p:childTnLst>
                              <p:par>
                                <p:cTn id="310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2" dur="10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13" dur="10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4" dur="10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5" fill="hold">
                      <p:stCondLst>
                        <p:cond delay="indefinite"/>
                      </p:stCondLst>
                      <p:childTnLst>
                        <p:par>
                          <p:cTn id="316" fill="hold">
                            <p:stCondLst>
                              <p:cond delay="0"/>
                            </p:stCondLst>
                            <p:childTnLst>
                              <p:par>
                                <p:cTn id="317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9" dur="10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20" dur="10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1" dur="10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2" fill="hold">
                      <p:stCondLst>
                        <p:cond delay="indefinite"/>
                      </p:stCondLst>
                      <p:childTnLst>
                        <p:par>
                          <p:cTn id="323" fill="hold">
                            <p:stCondLst>
                              <p:cond delay="0"/>
                            </p:stCondLst>
                            <p:childTnLst>
                              <p:par>
                                <p:cTn id="324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6" dur="10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27" dur="10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8" dur="10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9" fill="hold">
                      <p:stCondLst>
                        <p:cond delay="indefinite"/>
                      </p:stCondLst>
                      <p:childTnLst>
                        <p:par>
                          <p:cTn id="330" fill="hold">
                            <p:stCondLst>
                              <p:cond delay="0"/>
                            </p:stCondLst>
                            <p:childTnLst>
                              <p:par>
                                <p:cTn id="331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3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34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5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6" fill="hold">
                      <p:stCondLst>
                        <p:cond delay="indefinite"/>
                      </p:stCondLst>
                      <p:childTnLst>
                        <p:par>
                          <p:cTn id="337" fill="hold">
                            <p:stCondLst>
                              <p:cond delay="0"/>
                            </p:stCondLst>
                            <p:childTnLst>
                              <p:par>
                                <p:cTn id="338" presetID="18" presetClass="entr" presetSubtype="1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340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8" grpId="0" animBg="1"/>
      <p:bldP spid="26" grpId="0" animBg="1"/>
      <p:bldP spid="41" grpId="0" animBg="1"/>
      <p:bldP spid="42" grpId="0" animBg="1"/>
      <p:bldP spid="43" grpId="0" animBg="1"/>
      <p:bldP spid="54" grpId="0" animBg="1"/>
      <p:bldP spid="56" grpId="0" animBg="1"/>
      <p:bldP spid="65" grpId="0"/>
      <p:bldP spid="66" grpId="0"/>
      <p:bldP spid="67" grpId="0"/>
      <p:bldP spid="68" grpId="0"/>
      <p:bldP spid="69" grpId="0"/>
      <p:bldP spid="70" grpId="0"/>
      <p:bldP spid="71" grpId="0"/>
      <p:bldP spid="72" grpId="0"/>
      <p:bldP spid="74" grpId="0"/>
      <p:bldP spid="86" grpId="0"/>
      <p:bldP spid="87" grpId="0"/>
      <p:bldP spid="88" grpId="0"/>
      <p:bldP spid="39" grpId="0"/>
      <p:bldP spid="91" grpId="0"/>
      <p:bldP spid="51" grpId="0" animBg="1"/>
      <p:bldP spid="52" grpId="0" animBg="1"/>
      <p:bldP spid="53" grpId="0" animBg="1"/>
      <p:bldP spid="4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6" name="TextBox 85"/>
          <p:cNvSpPr txBox="1"/>
          <p:nvPr/>
        </p:nvSpPr>
        <p:spPr>
          <a:xfrm>
            <a:off x="2843808" y="4951386"/>
            <a:ext cx="497609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400" smtClean="0"/>
              <a:t>1.5</a:t>
            </a:r>
            <a:endParaRPr lang="en-US" sz="1400"/>
          </a:p>
        </p:txBody>
      </p:sp>
      <p:cxnSp>
        <p:nvCxnSpPr>
          <p:cNvPr id="10" name="Straight Connector 9"/>
          <p:cNvCxnSpPr/>
          <p:nvPr/>
        </p:nvCxnSpPr>
        <p:spPr>
          <a:xfrm flipV="1">
            <a:off x="7567990" y="987574"/>
            <a:ext cx="0" cy="3886427"/>
          </a:xfrm>
          <a:prstGeom prst="line">
            <a:avLst/>
          </a:prstGeom>
          <a:ln w="28575"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" name="Straight Connector 11"/>
          <p:cNvCxnSpPr/>
          <p:nvPr/>
        </p:nvCxnSpPr>
        <p:spPr>
          <a:xfrm flipV="1">
            <a:off x="3138251" y="801584"/>
            <a:ext cx="0" cy="4072418"/>
          </a:xfrm>
          <a:prstGeom prst="line">
            <a:avLst/>
          </a:prstGeom>
          <a:ln w="28575"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4" name="Straight Connector 33"/>
          <p:cNvCxnSpPr/>
          <p:nvPr/>
        </p:nvCxnSpPr>
        <p:spPr>
          <a:xfrm flipV="1">
            <a:off x="6172319" y="801584"/>
            <a:ext cx="0" cy="3723998"/>
          </a:xfrm>
          <a:prstGeom prst="line">
            <a:avLst/>
          </a:prstGeom>
          <a:ln w="28575"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7" name="Straight Connector 46"/>
          <p:cNvCxnSpPr/>
          <p:nvPr/>
        </p:nvCxnSpPr>
        <p:spPr>
          <a:xfrm flipV="1">
            <a:off x="3016889" y="2551198"/>
            <a:ext cx="0" cy="2322803"/>
          </a:xfrm>
          <a:prstGeom prst="line">
            <a:avLst/>
          </a:prstGeom>
          <a:ln w="28575"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1" name="TextBox 70"/>
          <p:cNvSpPr txBox="1"/>
          <p:nvPr/>
        </p:nvSpPr>
        <p:spPr>
          <a:xfrm>
            <a:off x="6055008" y="2683261"/>
            <a:ext cx="267160" cy="24820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400" smtClean="0"/>
              <a:t>D</a:t>
            </a:r>
            <a:endParaRPr lang="en-US" sz="1400"/>
          </a:p>
        </p:txBody>
      </p:sp>
      <p:sp>
        <p:nvSpPr>
          <p:cNvPr id="72" name="TextBox 71"/>
          <p:cNvSpPr txBox="1"/>
          <p:nvPr/>
        </p:nvSpPr>
        <p:spPr>
          <a:xfrm>
            <a:off x="7143220" y="3187643"/>
            <a:ext cx="364088" cy="24820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400" smtClean="0"/>
              <a:t>C</a:t>
            </a:r>
            <a:r>
              <a:rPr lang="en-US" sz="1000" smtClean="0"/>
              <a:t>1</a:t>
            </a:r>
            <a:endParaRPr lang="en-US" sz="1000"/>
          </a:p>
        </p:txBody>
      </p:sp>
      <p:sp>
        <p:nvSpPr>
          <p:cNvPr id="74" name="TextBox 73"/>
          <p:cNvSpPr txBox="1"/>
          <p:nvPr/>
        </p:nvSpPr>
        <p:spPr>
          <a:xfrm>
            <a:off x="3077570" y="2971619"/>
            <a:ext cx="364088" cy="24820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400" smtClean="0"/>
              <a:t>B</a:t>
            </a:r>
            <a:r>
              <a:rPr lang="en-US" sz="1000" smtClean="0"/>
              <a:t>1</a:t>
            </a:r>
            <a:endParaRPr lang="en-US" sz="1000"/>
          </a:p>
        </p:txBody>
      </p:sp>
      <p:grpSp>
        <p:nvGrpSpPr>
          <p:cNvPr id="121" name="Group 120"/>
          <p:cNvGrpSpPr/>
          <p:nvPr/>
        </p:nvGrpSpPr>
        <p:grpSpPr>
          <a:xfrm>
            <a:off x="2826855" y="3219822"/>
            <a:ext cx="5165904" cy="1863517"/>
            <a:chOff x="1386695" y="3015759"/>
            <a:chExt cx="5165904" cy="1863517"/>
          </a:xfrm>
        </p:grpSpPr>
        <p:cxnSp>
          <p:nvCxnSpPr>
            <p:cNvPr id="8" name="Straight Connector 7"/>
            <p:cNvCxnSpPr/>
            <p:nvPr/>
          </p:nvCxnSpPr>
          <p:spPr>
            <a:xfrm flipH="1">
              <a:off x="1698091" y="4874001"/>
              <a:ext cx="4429738" cy="0"/>
            </a:xfrm>
            <a:prstGeom prst="line">
              <a:avLst/>
            </a:prstGeom>
            <a:ln w="28575">
              <a:prstDash val="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6" name="Straight Connector 15"/>
            <p:cNvCxnSpPr/>
            <p:nvPr/>
          </p:nvCxnSpPr>
          <p:spPr>
            <a:xfrm flipH="1">
              <a:off x="1698091" y="4641721"/>
              <a:ext cx="4429738" cy="0"/>
            </a:xfrm>
            <a:prstGeom prst="line">
              <a:avLst/>
            </a:prstGeom>
            <a:ln w="28575">
              <a:prstDash val="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7" name="Straight Connector 16"/>
            <p:cNvCxnSpPr/>
            <p:nvPr/>
          </p:nvCxnSpPr>
          <p:spPr>
            <a:xfrm flipH="1">
              <a:off x="1698091" y="4525581"/>
              <a:ext cx="4429738" cy="0"/>
            </a:xfrm>
            <a:prstGeom prst="line">
              <a:avLst/>
            </a:prstGeom>
            <a:ln w="28575">
              <a:prstDash val="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8" name="Freeform 17"/>
            <p:cNvSpPr/>
            <p:nvPr/>
          </p:nvSpPr>
          <p:spPr>
            <a:xfrm>
              <a:off x="5723963" y="4087765"/>
              <a:ext cx="417391" cy="445517"/>
            </a:xfrm>
            <a:custGeom>
              <a:avLst/>
              <a:gdLst>
                <a:gd name="connsiteX0" fmla="*/ 495300 w 495300"/>
                <a:gd name="connsiteY0" fmla="*/ 0 h 552450"/>
                <a:gd name="connsiteX1" fmla="*/ 19050 w 495300"/>
                <a:gd name="connsiteY1" fmla="*/ 19050 h 552450"/>
                <a:gd name="connsiteX2" fmla="*/ 0 w 495300"/>
                <a:gd name="connsiteY2" fmla="*/ 552450 h 5524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495300" h="552450">
                  <a:moveTo>
                    <a:pt x="495300" y="0"/>
                  </a:moveTo>
                  <a:lnTo>
                    <a:pt x="19050" y="19050"/>
                  </a:lnTo>
                  <a:lnTo>
                    <a:pt x="0" y="552450"/>
                  </a:lnTo>
                </a:path>
              </a:pathLst>
            </a:custGeom>
            <a:ln w="28575">
              <a:prstDash val="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cxnSp>
          <p:nvCxnSpPr>
            <p:cNvPr id="22" name="Straight Connector 21"/>
            <p:cNvCxnSpPr>
              <a:endCxn id="18" idx="2"/>
            </p:cNvCxnSpPr>
            <p:nvPr/>
          </p:nvCxnSpPr>
          <p:spPr>
            <a:xfrm flipH="1">
              <a:off x="5723963" y="4087765"/>
              <a:ext cx="417391" cy="445517"/>
            </a:xfrm>
            <a:prstGeom prst="line">
              <a:avLst/>
            </a:prstGeom>
            <a:ln w="28575">
              <a:prstDash val="sys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4" name="Straight Connector 23"/>
            <p:cNvCxnSpPr>
              <a:endCxn id="18" idx="1"/>
            </p:cNvCxnSpPr>
            <p:nvPr/>
          </p:nvCxnSpPr>
          <p:spPr>
            <a:xfrm flipH="1" flipV="1">
              <a:off x="5740017" y="4103127"/>
              <a:ext cx="192642" cy="207396"/>
            </a:xfrm>
            <a:prstGeom prst="line">
              <a:avLst/>
            </a:prstGeom>
            <a:ln w="28575">
              <a:prstDash val="sys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26" name="Freeform 25"/>
            <p:cNvSpPr/>
            <p:nvPr/>
          </p:nvSpPr>
          <p:spPr>
            <a:xfrm>
              <a:off x="5728221" y="4103394"/>
              <a:ext cx="428838" cy="532217"/>
            </a:xfrm>
            <a:custGeom>
              <a:avLst/>
              <a:gdLst>
                <a:gd name="connsiteX0" fmla="*/ 508884 w 508884"/>
                <a:gd name="connsiteY0" fmla="*/ 0 h 659959"/>
                <a:gd name="connsiteX1" fmla="*/ 0 w 508884"/>
                <a:gd name="connsiteY1" fmla="*/ 659959 h 659959"/>
                <a:gd name="connsiteX0" fmla="*/ 508884 w 508884"/>
                <a:gd name="connsiteY0" fmla="*/ 0 h 659959"/>
                <a:gd name="connsiteX1" fmla="*/ 0 w 508884"/>
                <a:gd name="connsiteY1" fmla="*/ 659959 h 659959"/>
                <a:gd name="connsiteX0" fmla="*/ 508884 w 508884"/>
                <a:gd name="connsiteY0" fmla="*/ 0 h 659959"/>
                <a:gd name="connsiteX1" fmla="*/ 0 w 508884"/>
                <a:gd name="connsiteY1" fmla="*/ 659959 h 65995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508884" h="659959">
                  <a:moveTo>
                    <a:pt x="508884" y="0"/>
                  </a:moveTo>
                  <a:cubicBezTo>
                    <a:pt x="-106017" y="116619"/>
                    <a:pt x="18554" y="495632"/>
                    <a:pt x="0" y="659959"/>
                  </a:cubicBezTo>
                </a:path>
              </a:pathLst>
            </a:custGeom>
            <a:ln w="381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cxnSp>
          <p:nvCxnSpPr>
            <p:cNvPr id="28" name="Straight Connector 27"/>
            <p:cNvCxnSpPr>
              <a:stCxn id="26" idx="0"/>
            </p:cNvCxnSpPr>
            <p:nvPr/>
          </p:nvCxnSpPr>
          <p:spPr>
            <a:xfrm flipH="1" flipV="1">
              <a:off x="5885104" y="3248039"/>
              <a:ext cx="271955" cy="855355"/>
            </a:xfrm>
            <a:prstGeom prst="line">
              <a:avLst/>
            </a:prstGeom>
            <a:ln w="381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0" name="Straight Connector 29"/>
            <p:cNvCxnSpPr/>
            <p:nvPr/>
          </p:nvCxnSpPr>
          <p:spPr>
            <a:xfrm flipH="1">
              <a:off x="4729834" y="3248039"/>
              <a:ext cx="1397996" cy="0"/>
            </a:xfrm>
            <a:prstGeom prst="line">
              <a:avLst/>
            </a:prstGeom>
            <a:ln w="28575">
              <a:prstDash val="sys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2" name="Straight Connector 31"/>
            <p:cNvCxnSpPr/>
            <p:nvPr/>
          </p:nvCxnSpPr>
          <p:spPr>
            <a:xfrm flipH="1">
              <a:off x="4732159" y="3248039"/>
              <a:ext cx="1152946" cy="174210"/>
            </a:xfrm>
            <a:prstGeom prst="line">
              <a:avLst/>
            </a:prstGeom>
            <a:ln w="28575">
              <a:prstDash val="sys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6" name="Straight Connector 35"/>
            <p:cNvCxnSpPr/>
            <p:nvPr/>
          </p:nvCxnSpPr>
          <p:spPr>
            <a:xfrm flipH="1" flipV="1">
              <a:off x="4732159" y="3015759"/>
              <a:ext cx="576473" cy="319385"/>
            </a:xfrm>
            <a:prstGeom prst="line">
              <a:avLst/>
            </a:prstGeom>
            <a:ln w="28575">
              <a:prstDash val="sys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8" name="Straight Connector 37"/>
            <p:cNvCxnSpPr/>
            <p:nvPr/>
          </p:nvCxnSpPr>
          <p:spPr>
            <a:xfrm flipH="1">
              <a:off x="4732159" y="3175451"/>
              <a:ext cx="288236" cy="246798"/>
            </a:xfrm>
            <a:prstGeom prst="line">
              <a:avLst/>
            </a:prstGeom>
            <a:ln w="28575">
              <a:prstDash val="sys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41" name="Freeform 40"/>
            <p:cNvSpPr/>
            <p:nvPr/>
          </p:nvSpPr>
          <p:spPr>
            <a:xfrm>
              <a:off x="4671477" y="3250566"/>
              <a:ext cx="61606" cy="185955"/>
            </a:xfrm>
            <a:custGeom>
              <a:avLst/>
              <a:gdLst>
                <a:gd name="connsiteX0" fmla="*/ 0 w 3976"/>
                <a:gd name="connsiteY0" fmla="*/ 0 h 230588"/>
                <a:gd name="connsiteX1" fmla="*/ 3976 w 3976"/>
                <a:gd name="connsiteY1" fmla="*/ 230588 h 230588"/>
                <a:gd name="connsiteX0" fmla="*/ 131127 w 141127"/>
                <a:gd name="connsiteY0" fmla="*/ 0 h 10000"/>
                <a:gd name="connsiteX1" fmla="*/ 141127 w 141127"/>
                <a:gd name="connsiteY1" fmla="*/ 10000 h 10000"/>
                <a:gd name="connsiteX0" fmla="*/ 159590 w 169590"/>
                <a:gd name="connsiteY0" fmla="*/ 0 h 10000"/>
                <a:gd name="connsiteX1" fmla="*/ 169590 w 169590"/>
                <a:gd name="connsiteY1" fmla="*/ 10000 h 10000"/>
                <a:gd name="connsiteX0" fmla="*/ 178005 w 188005"/>
                <a:gd name="connsiteY0" fmla="*/ 0 h 10000"/>
                <a:gd name="connsiteX1" fmla="*/ 188005 w 188005"/>
                <a:gd name="connsiteY1" fmla="*/ 10000 h 10000"/>
                <a:gd name="connsiteX0" fmla="*/ 178005 w 188005"/>
                <a:gd name="connsiteY0" fmla="*/ 0 h 10000"/>
                <a:gd name="connsiteX1" fmla="*/ 188005 w 188005"/>
                <a:gd name="connsiteY1" fmla="*/ 10000 h 10000"/>
                <a:gd name="connsiteX0" fmla="*/ 173865 w 183865"/>
                <a:gd name="connsiteY0" fmla="*/ 0 h 10000"/>
                <a:gd name="connsiteX1" fmla="*/ 183865 w 183865"/>
                <a:gd name="connsiteY1" fmla="*/ 10000 h 100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183865" h="10000">
                  <a:moveTo>
                    <a:pt x="173865" y="0"/>
                  </a:moveTo>
                  <a:cubicBezTo>
                    <a:pt x="7213" y="2126"/>
                    <a:pt x="-119444" y="7357"/>
                    <a:pt x="183865" y="10000"/>
                  </a:cubicBezTo>
                </a:path>
              </a:pathLst>
            </a:custGeom>
            <a:ln w="19050">
              <a:solidFill>
                <a:srgbClr val="F92A07"/>
              </a:solidFill>
              <a:prstDash val="sys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2" name="Freeform 41"/>
            <p:cNvSpPr/>
            <p:nvPr/>
          </p:nvSpPr>
          <p:spPr>
            <a:xfrm>
              <a:off x="4729834" y="3026138"/>
              <a:ext cx="1155851" cy="319360"/>
            </a:xfrm>
            <a:custGeom>
              <a:avLst/>
              <a:gdLst>
                <a:gd name="connsiteX0" fmla="*/ 1371600 w 1371600"/>
                <a:gd name="connsiteY0" fmla="*/ 254442 h 254442"/>
                <a:gd name="connsiteX1" fmla="*/ 0 w 1371600"/>
                <a:gd name="connsiteY1" fmla="*/ 0 h 254442"/>
                <a:gd name="connsiteX0" fmla="*/ 1371600 w 1371600"/>
                <a:gd name="connsiteY0" fmla="*/ 254442 h 331038"/>
                <a:gd name="connsiteX1" fmla="*/ 0 w 1371600"/>
                <a:gd name="connsiteY1" fmla="*/ 0 h 331038"/>
                <a:gd name="connsiteX0" fmla="*/ 1371600 w 1371600"/>
                <a:gd name="connsiteY0" fmla="*/ 254442 h 385266"/>
                <a:gd name="connsiteX1" fmla="*/ 0 w 1371600"/>
                <a:gd name="connsiteY1" fmla="*/ 0 h 385266"/>
                <a:gd name="connsiteX0" fmla="*/ 1371600 w 1371600"/>
                <a:gd name="connsiteY0" fmla="*/ 254442 h 396012"/>
                <a:gd name="connsiteX1" fmla="*/ 0 w 1371600"/>
                <a:gd name="connsiteY1" fmla="*/ 0 h 39601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1371600" h="396012">
                  <a:moveTo>
                    <a:pt x="1371600" y="254442"/>
                  </a:moveTo>
                  <a:cubicBezTo>
                    <a:pt x="934279" y="328654"/>
                    <a:pt x="123245" y="641404"/>
                    <a:pt x="0" y="0"/>
                  </a:cubicBezTo>
                </a:path>
              </a:pathLst>
            </a:custGeom>
            <a:ln w="381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3" name="Freeform 42"/>
            <p:cNvSpPr/>
            <p:nvPr/>
          </p:nvSpPr>
          <p:spPr>
            <a:xfrm>
              <a:off x="1687767" y="3019726"/>
              <a:ext cx="3048767" cy="45433"/>
            </a:xfrm>
            <a:custGeom>
              <a:avLst/>
              <a:gdLst>
                <a:gd name="connsiteX0" fmla="*/ 3617843 w 3617843"/>
                <a:gd name="connsiteY0" fmla="*/ 7951 h 7951"/>
                <a:gd name="connsiteX1" fmla="*/ 0 w 3617843"/>
                <a:gd name="connsiteY1" fmla="*/ 0 h 7951"/>
                <a:gd name="connsiteX0" fmla="*/ 10000 w 10000"/>
                <a:gd name="connsiteY0" fmla="*/ 10000 h 55632"/>
                <a:gd name="connsiteX1" fmla="*/ 0 w 10000"/>
                <a:gd name="connsiteY1" fmla="*/ 0 h 55632"/>
                <a:gd name="connsiteX0" fmla="*/ 10000 w 10000"/>
                <a:gd name="connsiteY0" fmla="*/ 10000 h 70857"/>
                <a:gd name="connsiteX1" fmla="*/ 0 w 10000"/>
                <a:gd name="connsiteY1" fmla="*/ 0 h 7085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10000" h="70857">
                  <a:moveTo>
                    <a:pt x="10000" y="10000"/>
                  </a:moveTo>
                  <a:cubicBezTo>
                    <a:pt x="6403" y="116671"/>
                    <a:pt x="3333" y="63335"/>
                    <a:pt x="0" y="0"/>
                  </a:cubicBezTo>
                </a:path>
              </a:pathLst>
            </a:custGeom>
            <a:ln w="381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cxnSp>
          <p:nvCxnSpPr>
            <p:cNvPr id="45" name="Straight Connector 44"/>
            <p:cNvCxnSpPr/>
            <p:nvPr/>
          </p:nvCxnSpPr>
          <p:spPr>
            <a:xfrm flipH="1" flipV="1">
              <a:off x="1687767" y="3015759"/>
              <a:ext cx="3048767" cy="3968"/>
            </a:xfrm>
            <a:prstGeom prst="line">
              <a:avLst/>
            </a:prstGeom>
            <a:ln w="28575">
              <a:solidFill>
                <a:schemeClr val="tx2">
                  <a:lumMod val="60000"/>
                  <a:lumOff val="40000"/>
                </a:schemeClr>
              </a:solidFill>
              <a:prstDash val="sys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9" name="Straight Connector 48"/>
            <p:cNvCxnSpPr/>
            <p:nvPr/>
          </p:nvCxnSpPr>
          <p:spPr>
            <a:xfrm flipH="1">
              <a:off x="1576730" y="3042443"/>
              <a:ext cx="191444" cy="902437"/>
            </a:xfrm>
            <a:prstGeom prst="line">
              <a:avLst/>
            </a:prstGeom>
            <a:ln w="28575">
              <a:prstDash val="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54" name="Freeform 53"/>
            <p:cNvSpPr/>
            <p:nvPr/>
          </p:nvSpPr>
          <p:spPr>
            <a:xfrm>
              <a:off x="1563680" y="3032550"/>
              <a:ext cx="204493" cy="1840314"/>
            </a:xfrm>
            <a:custGeom>
              <a:avLst/>
              <a:gdLst>
                <a:gd name="connsiteX0" fmla="*/ 230588 w 230588"/>
                <a:gd name="connsiteY0" fmla="*/ 0 h 2282025"/>
                <a:gd name="connsiteX1" fmla="*/ 0 w 230588"/>
                <a:gd name="connsiteY1" fmla="*/ 2282025 h 2282025"/>
                <a:gd name="connsiteX0" fmla="*/ 230588 w 230588"/>
                <a:gd name="connsiteY0" fmla="*/ 0 h 2282025"/>
                <a:gd name="connsiteX1" fmla="*/ 0 w 230588"/>
                <a:gd name="connsiteY1" fmla="*/ 2282025 h 2282025"/>
                <a:gd name="connsiteX0" fmla="*/ 231660 w 231660"/>
                <a:gd name="connsiteY0" fmla="*/ 0 h 2282025"/>
                <a:gd name="connsiteX1" fmla="*/ 1072 w 231660"/>
                <a:gd name="connsiteY1" fmla="*/ 2282025 h 2282025"/>
                <a:gd name="connsiteX0" fmla="*/ 232538 w 232538"/>
                <a:gd name="connsiteY0" fmla="*/ 0 h 2282025"/>
                <a:gd name="connsiteX1" fmla="*/ 1950 w 232538"/>
                <a:gd name="connsiteY1" fmla="*/ 2282025 h 2282025"/>
                <a:gd name="connsiteX0" fmla="*/ 243143 w 243143"/>
                <a:gd name="connsiteY0" fmla="*/ 0 h 2282025"/>
                <a:gd name="connsiteX1" fmla="*/ 12555 w 243143"/>
                <a:gd name="connsiteY1" fmla="*/ 2282025 h 2282025"/>
                <a:gd name="connsiteX0" fmla="*/ 249452 w 249452"/>
                <a:gd name="connsiteY0" fmla="*/ 0 h 2282025"/>
                <a:gd name="connsiteX1" fmla="*/ 18864 w 249452"/>
                <a:gd name="connsiteY1" fmla="*/ 2282025 h 2282025"/>
                <a:gd name="connsiteX0" fmla="*/ 238676 w 238676"/>
                <a:gd name="connsiteY0" fmla="*/ 0 h 2282025"/>
                <a:gd name="connsiteX1" fmla="*/ 8088 w 238676"/>
                <a:gd name="connsiteY1" fmla="*/ 2282025 h 2282025"/>
                <a:gd name="connsiteX0" fmla="*/ 259617 w 259617"/>
                <a:gd name="connsiteY0" fmla="*/ 0 h 2282025"/>
                <a:gd name="connsiteX1" fmla="*/ 29029 w 259617"/>
                <a:gd name="connsiteY1" fmla="*/ 2282025 h 2282025"/>
                <a:gd name="connsiteX0" fmla="*/ 232601 w 232601"/>
                <a:gd name="connsiteY0" fmla="*/ 0 h 2282025"/>
                <a:gd name="connsiteX1" fmla="*/ 2013 w 232601"/>
                <a:gd name="connsiteY1" fmla="*/ 2282025 h 2282025"/>
                <a:gd name="connsiteX0" fmla="*/ 242663 w 242663"/>
                <a:gd name="connsiteY0" fmla="*/ 0 h 2282025"/>
                <a:gd name="connsiteX1" fmla="*/ 12075 w 242663"/>
                <a:gd name="connsiteY1" fmla="*/ 2282025 h 22820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242663" h="2282025">
                  <a:moveTo>
                    <a:pt x="242663" y="0"/>
                  </a:moveTo>
                  <a:cubicBezTo>
                    <a:pt x="229411" y="371061"/>
                    <a:pt x="-62136" y="678511"/>
                    <a:pt x="12075" y="2282025"/>
                  </a:cubicBezTo>
                </a:path>
              </a:pathLst>
            </a:custGeom>
            <a:ln w="381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6" name="Freeform 55"/>
            <p:cNvSpPr/>
            <p:nvPr/>
          </p:nvSpPr>
          <p:spPr>
            <a:xfrm>
              <a:off x="1573858" y="4635611"/>
              <a:ext cx="4382184" cy="243665"/>
            </a:xfrm>
            <a:custGeom>
              <a:avLst/>
              <a:gdLst>
                <a:gd name="connsiteX0" fmla="*/ 4937760 w 5200153"/>
                <a:gd name="connsiteY0" fmla="*/ 7951 h 302149"/>
                <a:gd name="connsiteX1" fmla="*/ 5200153 w 5200153"/>
                <a:gd name="connsiteY1" fmla="*/ 0 h 302149"/>
                <a:gd name="connsiteX2" fmla="*/ 5192201 w 5200153"/>
                <a:gd name="connsiteY2" fmla="*/ 302149 h 302149"/>
                <a:gd name="connsiteX3" fmla="*/ 0 w 5200153"/>
                <a:gd name="connsiteY3" fmla="*/ 278295 h 30214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5200153" h="302149">
                  <a:moveTo>
                    <a:pt x="4937760" y="7951"/>
                  </a:moveTo>
                  <a:lnTo>
                    <a:pt x="5200153" y="0"/>
                  </a:lnTo>
                  <a:lnTo>
                    <a:pt x="5192201" y="302149"/>
                  </a:lnTo>
                  <a:lnTo>
                    <a:pt x="0" y="278295"/>
                  </a:lnTo>
                </a:path>
              </a:pathLst>
            </a:custGeom>
            <a:ln w="381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5" name="TextBox 64"/>
            <p:cNvSpPr txBox="1"/>
            <p:nvPr/>
          </p:nvSpPr>
          <p:spPr>
            <a:xfrm>
              <a:off x="4428752" y="3221395"/>
              <a:ext cx="242725" cy="248203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sz="1400" smtClean="0"/>
                <a:t>2</a:t>
              </a:r>
              <a:endParaRPr lang="en-US" sz="1400"/>
            </a:p>
          </p:txBody>
        </p:sp>
        <p:sp>
          <p:nvSpPr>
            <p:cNvPr id="66" name="TextBox 65"/>
            <p:cNvSpPr txBox="1"/>
            <p:nvPr/>
          </p:nvSpPr>
          <p:spPr>
            <a:xfrm>
              <a:off x="6164580" y="4369502"/>
              <a:ext cx="267160" cy="248203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sz="1400" smtClean="0"/>
                <a:t>A</a:t>
              </a:r>
              <a:endParaRPr lang="en-US" sz="1400"/>
            </a:p>
          </p:txBody>
        </p:sp>
        <p:sp>
          <p:nvSpPr>
            <p:cNvPr id="67" name="TextBox 66"/>
            <p:cNvSpPr txBox="1"/>
            <p:nvPr/>
          </p:nvSpPr>
          <p:spPr>
            <a:xfrm>
              <a:off x="1637410" y="4335447"/>
              <a:ext cx="267160" cy="248203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sz="1400" smtClean="0"/>
                <a:t>B</a:t>
              </a:r>
              <a:endParaRPr lang="en-US" sz="1400"/>
            </a:p>
          </p:txBody>
        </p:sp>
        <p:sp>
          <p:nvSpPr>
            <p:cNvPr id="68" name="TextBox 67"/>
            <p:cNvSpPr txBox="1"/>
            <p:nvPr/>
          </p:nvSpPr>
          <p:spPr>
            <a:xfrm>
              <a:off x="6188511" y="3987027"/>
              <a:ext cx="364088" cy="248203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sz="1400" smtClean="0"/>
                <a:t>A</a:t>
              </a:r>
              <a:r>
                <a:rPr lang="en-US" sz="1000" smtClean="0"/>
                <a:t>1</a:t>
              </a:r>
              <a:endParaRPr lang="en-US" sz="1000"/>
            </a:p>
          </p:txBody>
        </p:sp>
        <p:sp>
          <p:nvSpPr>
            <p:cNvPr id="69" name="TextBox 68"/>
            <p:cNvSpPr txBox="1"/>
            <p:nvPr/>
          </p:nvSpPr>
          <p:spPr>
            <a:xfrm>
              <a:off x="5460335" y="4293300"/>
              <a:ext cx="364088" cy="248203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sz="1400" smtClean="0"/>
                <a:t>A</a:t>
              </a:r>
              <a:r>
                <a:rPr lang="en-US" sz="1000" smtClean="0"/>
                <a:t>2</a:t>
              </a:r>
              <a:endParaRPr lang="en-US" sz="1000"/>
            </a:p>
          </p:txBody>
        </p:sp>
        <p:sp>
          <p:nvSpPr>
            <p:cNvPr id="70" name="TextBox 69"/>
            <p:cNvSpPr txBox="1"/>
            <p:nvPr/>
          </p:nvSpPr>
          <p:spPr>
            <a:xfrm>
              <a:off x="6188511" y="3097294"/>
              <a:ext cx="267160" cy="248203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sz="1400" smtClean="0"/>
                <a:t>C</a:t>
              </a:r>
              <a:endParaRPr lang="en-US" sz="1400"/>
            </a:p>
          </p:txBody>
        </p:sp>
        <p:grpSp>
          <p:nvGrpSpPr>
            <p:cNvPr id="89" name="Group 88"/>
            <p:cNvGrpSpPr/>
            <p:nvPr/>
          </p:nvGrpSpPr>
          <p:grpSpPr>
            <a:xfrm>
              <a:off x="1386695" y="3019726"/>
              <a:ext cx="190034" cy="1854275"/>
              <a:chOff x="2330271" y="2504662"/>
              <a:chExt cx="225505" cy="2299336"/>
            </a:xfrm>
          </p:grpSpPr>
          <p:sp>
            <p:nvSpPr>
              <p:cNvPr id="81" name="Freeform 80"/>
              <p:cNvSpPr/>
              <p:nvPr/>
            </p:nvSpPr>
            <p:spPr>
              <a:xfrm>
                <a:off x="2330271" y="2504662"/>
                <a:ext cx="225505" cy="1147208"/>
              </a:xfrm>
              <a:custGeom>
                <a:avLst/>
                <a:gdLst>
                  <a:gd name="connsiteX0" fmla="*/ 0 w 3976"/>
                  <a:gd name="connsiteY0" fmla="*/ 0 h 230588"/>
                  <a:gd name="connsiteX1" fmla="*/ 3976 w 3976"/>
                  <a:gd name="connsiteY1" fmla="*/ 230588 h 230588"/>
                  <a:gd name="connsiteX0" fmla="*/ 131127 w 141127"/>
                  <a:gd name="connsiteY0" fmla="*/ 0 h 10000"/>
                  <a:gd name="connsiteX1" fmla="*/ 141127 w 141127"/>
                  <a:gd name="connsiteY1" fmla="*/ 10000 h 10000"/>
                  <a:gd name="connsiteX0" fmla="*/ 159590 w 169590"/>
                  <a:gd name="connsiteY0" fmla="*/ 0 h 10000"/>
                  <a:gd name="connsiteX1" fmla="*/ 169590 w 169590"/>
                  <a:gd name="connsiteY1" fmla="*/ 10000 h 10000"/>
                  <a:gd name="connsiteX0" fmla="*/ 178005 w 188005"/>
                  <a:gd name="connsiteY0" fmla="*/ 0 h 10000"/>
                  <a:gd name="connsiteX1" fmla="*/ 188005 w 188005"/>
                  <a:gd name="connsiteY1" fmla="*/ 10000 h 10000"/>
                  <a:gd name="connsiteX0" fmla="*/ 178005 w 188005"/>
                  <a:gd name="connsiteY0" fmla="*/ 0 h 10000"/>
                  <a:gd name="connsiteX1" fmla="*/ 188005 w 188005"/>
                  <a:gd name="connsiteY1" fmla="*/ 10000 h 10000"/>
                  <a:gd name="connsiteX0" fmla="*/ 173865 w 183865"/>
                  <a:gd name="connsiteY0" fmla="*/ 0 h 10000"/>
                  <a:gd name="connsiteX1" fmla="*/ 183865 w 183865"/>
                  <a:gd name="connsiteY1" fmla="*/ 10000 h 1000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</a:cxnLst>
                <a:rect l="l" t="t" r="r" b="b"/>
                <a:pathLst>
                  <a:path w="183865" h="10000">
                    <a:moveTo>
                      <a:pt x="173865" y="0"/>
                    </a:moveTo>
                    <a:cubicBezTo>
                      <a:pt x="7213" y="2126"/>
                      <a:pt x="-119444" y="7357"/>
                      <a:pt x="183865" y="10000"/>
                    </a:cubicBezTo>
                  </a:path>
                </a:pathLst>
              </a:custGeom>
              <a:ln w="19050">
                <a:solidFill>
                  <a:srgbClr val="F92A07"/>
                </a:solidFill>
                <a:prstDash val="sysDash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82" name="Freeform 81"/>
              <p:cNvSpPr/>
              <p:nvPr/>
            </p:nvSpPr>
            <p:spPr>
              <a:xfrm>
                <a:off x="2330271" y="3697222"/>
                <a:ext cx="225505" cy="1106776"/>
              </a:xfrm>
              <a:custGeom>
                <a:avLst/>
                <a:gdLst>
                  <a:gd name="connsiteX0" fmla="*/ 0 w 3976"/>
                  <a:gd name="connsiteY0" fmla="*/ 0 h 230588"/>
                  <a:gd name="connsiteX1" fmla="*/ 3976 w 3976"/>
                  <a:gd name="connsiteY1" fmla="*/ 230588 h 230588"/>
                  <a:gd name="connsiteX0" fmla="*/ 131127 w 141127"/>
                  <a:gd name="connsiteY0" fmla="*/ 0 h 10000"/>
                  <a:gd name="connsiteX1" fmla="*/ 141127 w 141127"/>
                  <a:gd name="connsiteY1" fmla="*/ 10000 h 10000"/>
                  <a:gd name="connsiteX0" fmla="*/ 159590 w 169590"/>
                  <a:gd name="connsiteY0" fmla="*/ 0 h 10000"/>
                  <a:gd name="connsiteX1" fmla="*/ 169590 w 169590"/>
                  <a:gd name="connsiteY1" fmla="*/ 10000 h 10000"/>
                  <a:gd name="connsiteX0" fmla="*/ 178005 w 188005"/>
                  <a:gd name="connsiteY0" fmla="*/ 0 h 10000"/>
                  <a:gd name="connsiteX1" fmla="*/ 188005 w 188005"/>
                  <a:gd name="connsiteY1" fmla="*/ 10000 h 10000"/>
                  <a:gd name="connsiteX0" fmla="*/ 178005 w 188005"/>
                  <a:gd name="connsiteY0" fmla="*/ 0 h 10000"/>
                  <a:gd name="connsiteX1" fmla="*/ 188005 w 188005"/>
                  <a:gd name="connsiteY1" fmla="*/ 10000 h 10000"/>
                  <a:gd name="connsiteX0" fmla="*/ 173865 w 183865"/>
                  <a:gd name="connsiteY0" fmla="*/ 0 h 10000"/>
                  <a:gd name="connsiteX1" fmla="*/ 183865 w 183865"/>
                  <a:gd name="connsiteY1" fmla="*/ 10000 h 1000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</a:cxnLst>
                <a:rect l="l" t="t" r="r" b="b"/>
                <a:pathLst>
                  <a:path w="183865" h="10000">
                    <a:moveTo>
                      <a:pt x="173865" y="0"/>
                    </a:moveTo>
                    <a:cubicBezTo>
                      <a:pt x="7213" y="2126"/>
                      <a:pt x="-119444" y="7357"/>
                      <a:pt x="183865" y="10000"/>
                    </a:cubicBezTo>
                  </a:path>
                </a:pathLst>
              </a:custGeom>
              <a:ln w="19050">
                <a:solidFill>
                  <a:srgbClr val="F92A07"/>
                </a:solidFill>
                <a:prstDash val="sysDash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</p:grpSp>
        <p:sp>
          <p:nvSpPr>
            <p:cNvPr id="87" name="TextBox 86"/>
            <p:cNvSpPr txBox="1"/>
            <p:nvPr/>
          </p:nvSpPr>
          <p:spPr>
            <a:xfrm>
              <a:off x="3281239" y="4451587"/>
              <a:ext cx="419337" cy="248203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sz="1400" smtClean="0"/>
                <a:t>1.5</a:t>
              </a:r>
              <a:endParaRPr lang="en-US" sz="1400"/>
            </a:p>
          </p:txBody>
        </p:sp>
        <p:sp>
          <p:nvSpPr>
            <p:cNvPr id="88" name="TextBox 87"/>
            <p:cNvSpPr txBox="1"/>
            <p:nvPr/>
          </p:nvSpPr>
          <p:spPr>
            <a:xfrm>
              <a:off x="3354374" y="4631073"/>
              <a:ext cx="419337" cy="248203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sz="1400" smtClean="0"/>
                <a:t>3</a:t>
              </a:r>
              <a:endParaRPr lang="en-US" sz="1400"/>
            </a:p>
          </p:txBody>
        </p:sp>
      </p:grpSp>
      <p:cxnSp>
        <p:nvCxnSpPr>
          <p:cNvPr id="57" name="Straight Connector 56"/>
          <p:cNvCxnSpPr/>
          <p:nvPr/>
        </p:nvCxnSpPr>
        <p:spPr>
          <a:xfrm flipH="1">
            <a:off x="3106086" y="2538581"/>
            <a:ext cx="4850290" cy="0"/>
          </a:xfrm>
          <a:prstGeom prst="line">
            <a:avLst/>
          </a:prstGeom>
          <a:ln w="38100">
            <a:solidFill>
              <a:schemeClr val="tx1"/>
            </a:solidFill>
            <a:prstDash val="dashDot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" name="Straight Connector 12"/>
          <p:cNvCxnSpPr/>
          <p:nvPr/>
        </p:nvCxnSpPr>
        <p:spPr>
          <a:xfrm flipV="1">
            <a:off x="7956376" y="915566"/>
            <a:ext cx="0" cy="1623015"/>
          </a:xfrm>
          <a:prstGeom prst="line">
            <a:avLst/>
          </a:prstGeom>
          <a:ln w="28575">
            <a:solidFill>
              <a:srgbClr val="FF0000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1" name="Freeform 20"/>
          <p:cNvSpPr/>
          <p:nvPr/>
        </p:nvSpPr>
        <p:spPr>
          <a:xfrm>
            <a:off x="7637760" y="1854200"/>
            <a:ext cx="311150" cy="692150"/>
          </a:xfrm>
          <a:custGeom>
            <a:avLst/>
            <a:gdLst>
              <a:gd name="connsiteX0" fmla="*/ 311150 w 311150"/>
              <a:gd name="connsiteY0" fmla="*/ 6350 h 692150"/>
              <a:gd name="connsiteX1" fmla="*/ 0 w 311150"/>
              <a:gd name="connsiteY1" fmla="*/ 0 h 692150"/>
              <a:gd name="connsiteX2" fmla="*/ 6350 w 311150"/>
              <a:gd name="connsiteY2" fmla="*/ 692150 h 6921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311150" h="692150">
                <a:moveTo>
                  <a:pt x="311150" y="6350"/>
                </a:moveTo>
                <a:lnTo>
                  <a:pt x="0" y="0"/>
                </a:lnTo>
                <a:cubicBezTo>
                  <a:pt x="2117" y="230717"/>
                  <a:pt x="4233" y="461433"/>
                  <a:pt x="6350" y="692150"/>
                </a:cubicBezTo>
              </a:path>
            </a:pathLst>
          </a:custGeom>
          <a:ln w="28575"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cxnSp>
        <p:nvCxnSpPr>
          <p:cNvPr id="25" name="Straight Connector 24"/>
          <p:cNvCxnSpPr>
            <a:stCxn id="21" idx="0"/>
          </p:cNvCxnSpPr>
          <p:nvPr/>
        </p:nvCxnSpPr>
        <p:spPr>
          <a:xfrm flipH="1">
            <a:off x="7637760" y="1860550"/>
            <a:ext cx="311150" cy="698610"/>
          </a:xfrm>
          <a:prstGeom prst="line">
            <a:avLst/>
          </a:prstGeom>
          <a:ln w="28575"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9" name="Straight Connector 28"/>
          <p:cNvCxnSpPr>
            <a:stCxn id="21" idx="1"/>
          </p:cNvCxnSpPr>
          <p:nvPr/>
        </p:nvCxnSpPr>
        <p:spPr>
          <a:xfrm>
            <a:off x="7637760" y="1854200"/>
            <a:ext cx="155575" cy="355655"/>
          </a:xfrm>
          <a:prstGeom prst="line">
            <a:avLst/>
          </a:prstGeom>
          <a:ln w="28575"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3" name="Straight Connector 32"/>
          <p:cNvCxnSpPr/>
          <p:nvPr/>
        </p:nvCxnSpPr>
        <p:spPr>
          <a:xfrm flipH="1" flipV="1">
            <a:off x="7637760" y="987574"/>
            <a:ext cx="311150" cy="872976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7" name="Straight Connector 36"/>
          <p:cNvCxnSpPr/>
          <p:nvPr/>
        </p:nvCxnSpPr>
        <p:spPr>
          <a:xfrm>
            <a:off x="6188588" y="978198"/>
            <a:ext cx="1779682" cy="0"/>
          </a:xfrm>
          <a:prstGeom prst="line">
            <a:avLst/>
          </a:prstGeom>
          <a:ln w="28575"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0" name="Straight Connector 39"/>
          <p:cNvCxnSpPr/>
          <p:nvPr/>
        </p:nvCxnSpPr>
        <p:spPr>
          <a:xfrm flipH="1">
            <a:off x="6185783" y="978198"/>
            <a:ext cx="1451977" cy="153392"/>
          </a:xfrm>
          <a:prstGeom prst="line">
            <a:avLst/>
          </a:prstGeom>
          <a:ln w="28575"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4" name="Freeform 43"/>
          <p:cNvSpPr/>
          <p:nvPr/>
        </p:nvSpPr>
        <p:spPr>
          <a:xfrm>
            <a:off x="6178415" y="813460"/>
            <a:ext cx="1454727" cy="271519"/>
          </a:xfrm>
          <a:custGeom>
            <a:avLst/>
            <a:gdLst>
              <a:gd name="connsiteX0" fmla="*/ 1454727 w 1454727"/>
              <a:gd name="connsiteY0" fmla="*/ 160317 h 160317"/>
              <a:gd name="connsiteX1" fmla="*/ 0 w 1454727"/>
              <a:gd name="connsiteY1" fmla="*/ 0 h 160317"/>
              <a:gd name="connsiteX0" fmla="*/ 1454727 w 1454727"/>
              <a:gd name="connsiteY0" fmla="*/ 160317 h 256506"/>
              <a:gd name="connsiteX1" fmla="*/ 0 w 1454727"/>
              <a:gd name="connsiteY1" fmla="*/ 0 h 256506"/>
              <a:gd name="connsiteX0" fmla="*/ 1454727 w 1454727"/>
              <a:gd name="connsiteY0" fmla="*/ 160317 h 272510"/>
              <a:gd name="connsiteX1" fmla="*/ 0 w 1454727"/>
              <a:gd name="connsiteY1" fmla="*/ 0 h 272510"/>
              <a:gd name="connsiteX0" fmla="*/ 1454727 w 1454727"/>
              <a:gd name="connsiteY0" fmla="*/ 160317 h 245231"/>
              <a:gd name="connsiteX1" fmla="*/ 0 w 1454727"/>
              <a:gd name="connsiteY1" fmla="*/ 0 h 245231"/>
              <a:gd name="connsiteX0" fmla="*/ 1454727 w 1454727"/>
              <a:gd name="connsiteY0" fmla="*/ 160317 h 271519"/>
              <a:gd name="connsiteX1" fmla="*/ 0 w 1454727"/>
              <a:gd name="connsiteY1" fmla="*/ 0 h 27151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</a:cxnLst>
            <a:rect l="l" t="t" r="r" b="b"/>
            <a:pathLst>
              <a:path w="1454727" h="271519">
                <a:moveTo>
                  <a:pt x="1454727" y="160317"/>
                </a:moveTo>
                <a:cubicBezTo>
                  <a:pt x="1239074" y="236517"/>
                  <a:pt x="152399" y="433449"/>
                  <a:pt x="0" y="0"/>
                </a:cubicBezTo>
              </a:path>
            </a:pathLst>
          </a:cu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cxnSp>
        <p:nvCxnSpPr>
          <p:cNvPr id="48" name="Straight Connector 47"/>
          <p:cNvCxnSpPr/>
          <p:nvPr/>
        </p:nvCxnSpPr>
        <p:spPr>
          <a:xfrm flipH="1" flipV="1">
            <a:off x="6178415" y="813460"/>
            <a:ext cx="727363" cy="245231"/>
          </a:xfrm>
          <a:prstGeom prst="line">
            <a:avLst/>
          </a:prstGeom>
          <a:ln w="28575"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1" name="Straight Connector 50"/>
          <p:cNvCxnSpPr/>
          <p:nvPr/>
        </p:nvCxnSpPr>
        <p:spPr>
          <a:xfrm flipV="1">
            <a:off x="6169994" y="915566"/>
            <a:ext cx="372102" cy="216024"/>
          </a:xfrm>
          <a:prstGeom prst="line">
            <a:avLst/>
          </a:prstGeom>
          <a:ln w="28575"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2" name="Freeform 51"/>
          <p:cNvSpPr/>
          <p:nvPr/>
        </p:nvSpPr>
        <p:spPr>
          <a:xfrm>
            <a:off x="7639079" y="1846613"/>
            <a:ext cx="302821" cy="700644"/>
          </a:xfrm>
          <a:custGeom>
            <a:avLst/>
            <a:gdLst>
              <a:gd name="connsiteX0" fmla="*/ 302821 w 302821"/>
              <a:gd name="connsiteY0" fmla="*/ 0 h 700644"/>
              <a:gd name="connsiteX1" fmla="*/ 0 w 302821"/>
              <a:gd name="connsiteY1" fmla="*/ 700644 h 700644"/>
              <a:gd name="connsiteX0" fmla="*/ 302821 w 302821"/>
              <a:gd name="connsiteY0" fmla="*/ 0 h 700644"/>
              <a:gd name="connsiteX1" fmla="*/ 0 w 302821"/>
              <a:gd name="connsiteY1" fmla="*/ 700644 h 700644"/>
              <a:gd name="connsiteX0" fmla="*/ 302821 w 302821"/>
              <a:gd name="connsiteY0" fmla="*/ 0 h 700644"/>
              <a:gd name="connsiteX1" fmla="*/ 0 w 302821"/>
              <a:gd name="connsiteY1" fmla="*/ 700644 h 700644"/>
              <a:gd name="connsiteX0" fmla="*/ 302821 w 302821"/>
              <a:gd name="connsiteY0" fmla="*/ 0 h 700644"/>
              <a:gd name="connsiteX1" fmla="*/ 0 w 302821"/>
              <a:gd name="connsiteY1" fmla="*/ 700644 h 700644"/>
              <a:gd name="connsiteX0" fmla="*/ 302821 w 302821"/>
              <a:gd name="connsiteY0" fmla="*/ 0 h 700644"/>
              <a:gd name="connsiteX1" fmla="*/ 0 w 302821"/>
              <a:gd name="connsiteY1" fmla="*/ 700644 h 700644"/>
              <a:gd name="connsiteX0" fmla="*/ 302821 w 302821"/>
              <a:gd name="connsiteY0" fmla="*/ 0 h 700644"/>
              <a:gd name="connsiteX1" fmla="*/ 0 w 302821"/>
              <a:gd name="connsiteY1" fmla="*/ 700644 h 700644"/>
              <a:gd name="connsiteX0" fmla="*/ 302821 w 302821"/>
              <a:gd name="connsiteY0" fmla="*/ 0 h 700644"/>
              <a:gd name="connsiteX1" fmla="*/ 0 w 302821"/>
              <a:gd name="connsiteY1" fmla="*/ 700644 h 70064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</a:cxnLst>
            <a:rect l="l" t="t" r="r" b="b"/>
            <a:pathLst>
              <a:path w="302821" h="700644">
                <a:moveTo>
                  <a:pt x="302821" y="0"/>
                </a:moveTo>
                <a:cubicBezTo>
                  <a:pt x="-35626" y="150421"/>
                  <a:pt x="23750" y="413657"/>
                  <a:pt x="0" y="700644"/>
                </a:cubicBezTo>
              </a:path>
            </a:pathLst>
          </a:cu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cxnSp>
        <p:nvCxnSpPr>
          <p:cNvPr id="55" name="Straight Connector 54"/>
          <p:cNvCxnSpPr/>
          <p:nvPr/>
        </p:nvCxnSpPr>
        <p:spPr>
          <a:xfrm flipH="1">
            <a:off x="3138251" y="813460"/>
            <a:ext cx="3031743" cy="0"/>
          </a:xfrm>
          <a:prstGeom prst="line">
            <a:avLst/>
          </a:prstGeom>
          <a:ln w="28575">
            <a:prstDash val="sys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8" name="Freeform 57"/>
          <p:cNvSpPr/>
          <p:nvPr/>
        </p:nvSpPr>
        <p:spPr>
          <a:xfrm>
            <a:off x="3257085" y="801584"/>
            <a:ext cx="2915392" cy="56134"/>
          </a:xfrm>
          <a:custGeom>
            <a:avLst/>
            <a:gdLst>
              <a:gd name="connsiteX0" fmla="*/ 2915392 w 2915392"/>
              <a:gd name="connsiteY0" fmla="*/ 0 h 11876"/>
              <a:gd name="connsiteX1" fmla="*/ 0 w 2915392"/>
              <a:gd name="connsiteY1" fmla="*/ 11876 h 11876"/>
              <a:gd name="connsiteX0" fmla="*/ 2915392 w 2915392"/>
              <a:gd name="connsiteY0" fmla="*/ 0 h 51572"/>
              <a:gd name="connsiteX1" fmla="*/ 0 w 2915392"/>
              <a:gd name="connsiteY1" fmla="*/ 11876 h 51572"/>
              <a:gd name="connsiteX0" fmla="*/ 2915392 w 2915392"/>
              <a:gd name="connsiteY0" fmla="*/ 0 h 56134"/>
              <a:gd name="connsiteX1" fmla="*/ 0 w 2915392"/>
              <a:gd name="connsiteY1" fmla="*/ 11876 h 5613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</a:cxnLst>
            <a:rect l="l" t="t" r="r" b="b"/>
            <a:pathLst>
              <a:path w="2915392" h="56134">
                <a:moveTo>
                  <a:pt x="2915392" y="0"/>
                </a:moveTo>
                <a:cubicBezTo>
                  <a:pt x="1539834" y="110837"/>
                  <a:pt x="965860" y="25730"/>
                  <a:pt x="0" y="11876"/>
                </a:cubicBezTo>
              </a:path>
            </a:pathLst>
          </a:cu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3" name="Freeform 72"/>
          <p:cNvSpPr/>
          <p:nvPr/>
        </p:nvSpPr>
        <p:spPr>
          <a:xfrm>
            <a:off x="3153528" y="807522"/>
            <a:ext cx="103557" cy="1733797"/>
          </a:xfrm>
          <a:custGeom>
            <a:avLst/>
            <a:gdLst>
              <a:gd name="connsiteX0" fmla="*/ 100941 w 100941"/>
              <a:gd name="connsiteY0" fmla="*/ 0 h 1733797"/>
              <a:gd name="connsiteX1" fmla="*/ 0 w 100941"/>
              <a:gd name="connsiteY1" fmla="*/ 1733797 h 1733797"/>
              <a:gd name="connsiteX0" fmla="*/ 100941 w 100941"/>
              <a:gd name="connsiteY0" fmla="*/ 0 h 1733797"/>
              <a:gd name="connsiteX1" fmla="*/ 0 w 100941"/>
              <a:gd name="connsiteY1" fmla="*/ 1733797 h 1733797"/>
              <a:gd name="connsiteX0" fmla="*/ 100941 w 100941"/>
              <a:gd name="connsiteY0" fmla="*/ 0 h 1733797"/>
              <a:gd name="connsiteX1" fmla="*/ 0 w 100941"/>
              <a:gd name="connsiteY1" fmla="*/ 1733797 h 1733797"/>
              <a:gd name="connsiteX0" fmla="*/ 103557 w 103557"/>
              <a:gd name="connsiteY0" fmla="*/ 0 h 1733797"/>
              <a:gd name="connsiteX1" fmla="*/ 2616 w 103557"/>
              <a:gd name="connsiteY1" fmla="*/ 1733797 h 173379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</a:cxnLst>
            <a:rect l="l" t="t" r="r" b="b"/>
            <a:pathLst>
              <a:path w="103557" h="1733797">
                <a:moveTo>
                  <a:pt x="103557" y="0"/>
                </a:moveTo>
                <a:cubicBezTo>
                  <a:pt x="-1342" y="672935"/>
                  <a:pt x="-5301" y="1149927"/>
                  <a:pt x="2616" y="1733797"/>
                </a:cubicBezTo>
              </a:path>
            </a:pathLst>
          </a:cu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cxnSp>
        <p:nvCxnSpPr>
          <p:cNvPr id="83" name="Straight Connector 82"/>
          <p:cNvCxnSpPr/>
          <p:nvPr/>
        </p:nvCxnSpPr>
        <p:spPr>
          <a:xfrm flipV="1">
            <a:off x="7082539" y="987574"/>
            <a:ext cx="0" cy="1553745"/>
          </a:xfrm>
          <a:prstGeom prst="line">
            <a:avLst/>
          </a:prstGeom>
          <a:ln w="28575"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4" name="Freeform 83"/>
          <p:cNvSpPr/>
          <p:nvPr/>
        </p:nvSpPr>
        <p:spPr>
          <a:xfrm>
            <a:off x="7092815" y="991590"/>
            <a:ext cx="77189" cy="1561605"/>
          </a:xfrm>
          <a:custGeom>
            <a:avLst/>
            <a:gdLst>
              <a:gd name="connsiteX0" fmla="*/ 77189 w 77189"/>
              <a:gd name="connsiteY0" fmla="*/ 0 h 1561605"/>
              <a:gd name="connsiteX1" fmla="*/ 0 w 77189"/>
              <a:gd name="connsiteY1" fmla="*/ 1561605 h 1561605"/>
              <a:gd name="connsiteX0" fmla="*/ 77189 w 77189"/>
              <a:gd name="connsiteY0" fmla="*/ 0 h 1561605"/>
              <a:gd name="connsiteX1" fmla="*/ 0 w 77189"/>
              <a:gd name="connsiteY1" fmla="*/ 1561605 h 156160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</a:cxnLst>
            <a:rect l="l" t="t" r="r" b="b"/>
            <a:pathLst>
              <a:path w="77189" h="1561605">
                <a:moveTo>
                  <a:pt x="77189" y="0"/>
                </a:moveTo>
                <a:cubicBezTo>
                  <a:pt x="-31668" y="615537"/>
                  <a:pt x="25730" y="1041070"/>
                  <a:pt x="0" y="1561605"/>
                </a:cubicBezTo>
              </a:path>
            </a:pathLst>
          </a:custGeom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cxnSp>
        <p:nvCxnSpPr>
          <p:cNvPr id="92" name="Straight Arrow Connector 91"/>
          <p:cNvCxnSpPr/>
          <p:nvPr/>
        </p:nvCxnSpPr>
        <p:spPr>
          <a:xfrm>
            <a:off x="8028384" y="1860550"/>
            <a:ext cx="0" cy="678031"/>
          </a:xfrm>
          <a:prstGeom prst="straightConnector1">
            <a:avLst/>
          </a:prstGeom>
          <a:ln>
            <a:headEnd type="arrow"/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99" name="TextBox 98"/>
          <p:cNvSpPr txBox="1"/>
          <p:nvPr/>
        </p:nvSpPr>
        <p:spPr>
          <a:xfrm>
            <a:off x="7884368" y="2499742"/>
            <a:ext cx="267160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400"/>
              <a:t>A</a:t>
            </a:r>
          </a:p>
        </p:txBody>
      </p:sp>
      <p:sp>
        <p:nvSpPr>
          <p:cNvPr id="100" name="TextBox 99"/>
          <p:cNvSpPr txBox="1"/>
          <p:nvPr/>
        </p:nvSpPr>
        <p:spPr>
          <a:xfrm>
            <a:off x="3080704" y="2479997"/>
            <a:ext cx="267160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400" smtClean="0"/>
              <a:t>B</a:t>
            </a:r>
            <a:endParaRPr lang="en-US" sz="1400"/>
          </a:p>
        </p:txBody>
      </p:sp>
      <p:sp>
        <p:nvSpPr>
          <p:cNvPr id="101" name="TextBox 100"/>
          <p:cNvSpPr txBox="1"/>
          <p:nvPr/>
        </p:nvSpPr>
        <p:spPr>
          <a:xfrm>
            <a:off x="6055008" y="483518"/>
            <a:ext cx="267160" cy="24820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400" smtClean="0"/>
              <a:t>D</a:t>
            </a:r>
            <a:endParaRPr lang="en-US" sz="1400"/>
          </a:p>
        </p:txBody>
      </p:sp>
      <p:grpSp>
        <p:nvGrpSpPr>
          <p:cNvPr id="130" name="Group 129"/>
          <p:cNvGrpSpPr/>
          <p:nvPr/>
        </p:nvGrpSpPr>
        <p:grpSpPr>
          <a:xfrm>
            <a:off x="5572939" y="915566"/>
            <a:ext cx="569501" cy="307777"/>
            <a:chOff x="4132779" y="915566"/>
            <a:chExt cx="569501" cy="307777"/>
          </a:xfrm>
        </p:grpSpPr>
        <p:sp>
          <p:nvSpPr>
            <p:cNvPr id="102" name="Freeform 101"/>
            <p:cNvSpPr/>
            <p:nvPr/>
          </p:nvSpPr>
          <p:spPr>
            <a:xfrm>
              <a:off x="4640674" y="969040"/>
              <a:ext cx="61606" cy="185955"/>
            </a:xfrm>
            <a:custGeom>
              <a:avLst/>
              <a:gdLst>
                <a:gd name="connsiteX0" fmla="*/ 0 w 3976"/>
                <a:gd name="connsiteY0" fmla="*/ 0 h 230588"/>
                <a:gd name="connsiteX1" fmla="*/ 3976 w 3976"/>
                <a:gd name="connsiteY1" fmla="*/ 230588 h 230588"/>
                <a:gd name="connsiteX0" fmla="*/ 131127 w 141127"/>
                <a:gd name="connsiteY0" fmla="*/ 0 h 10000"/>
                <a:gd name="connsiteX1" fmla="*/ 141127 w 141127"/>
                <a:gd name="connsiteY1" fmla="*/ 10000 h 10000"/>
                <a:gd name="connsiteX0" fmla="*/ 159590 w 169590"/>
                <a:gd name="connsiteY0" fmla="*/ 0 h 10000"/>
                <a:gd name="connsiteX1" fmla="*/ 169590 w 169590"/>
                <a:gd name="connsiteY1" fmla="*/ 10000 h 10000"/>
                <a:gd name="connsiteX0" fmla="*/ 178005 w 188005"/>
                <a:gd name="connsiteY0" fmla="*/ 0 h 10000"/>
                <a:gd name="connsiteX1" fmla="*/ 188005 w 188005"/>
                <a:gd name="connsiteY1" fmla="*/ 10000 h 10000"/>
                <a:gd name="connsiteX0" fmla="*/ 178005 w 188005"/>
                <a:gd name="connsiteY0" fmla="*/ 0 h 10000"/>
                <a:gd name="connsiteX1" fmla="*/ 188005 w 188005"/>
                <a:gd name="connsiteY1" fmla="*/ 10000 h 10000"/>
                <a:gd name="connsiteX0" fmla="*/ 173865 w 183865"/>
                <a:gd name="connsiteY0" fmla="*/ 0 h 10000"/>
                <a:gd name="connsiteX1" fmla="*/ 183865 w 183865"/>
                <a:gd name="connsiteY1" fmla="*/ 10000 h 100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183865" h="10000">
                  <a:moveTo>
                    <a:pt x="173865" y="0"/>
                  </a:moveTo>
                  <a:cubicBezTo>
                    <a:pt x="7213" y="2126"/>
                    <a:pt x="-119444" y="7357"/>
                    <a:pt x="183865" y="10000"/>
                  </a:cubicBezTo>
                </a:path>
              </a:pathLst>
            </a:custGeom>
            <a:ln w="19050">
              <a:solidFill>
                <a:srgbClr val="F92A07"/>
              </a:solidFill>
              <a:prstDash val="sys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03" name="TextBox 102"/>
            <p:cNvSpPr txBox="1"/>
            <p:nvPr/>
          </p:nvSpPr>
          <p:spPr>
            <a:xfrm>
              <a:off x="4132779" y="915566"/>
              <a:ext cx="459517" cy="30777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sz="1400" smtClean="0"/>
                <a:t>1.5</a:t>
              </a:r>
              <a:endParaRPr lang="en-US" sz="1400"/>
            </a:p>
          </p:txBody>
        </p:sp>
      </p:grpSp>
      <p:sp>
        <p:nvSpPr>
          <p:cNvPr id="104" name="TextBox 103"/>
          <p:cNvSpPr txBox="1"/>
          <p:nvPr/>
        </p:nvSpPr>
        <p:spPr>
          <a:xfrm rot="5400000">
            <a:off x="7842687" y="2117780"/>
            <a:ext cx="823186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400" smtClean="0">
                <a:solidFill>
                  <a:srgbClr val="FF0000"/>
                </a:solidFill>
              </a:rPr>
              <a:t>1/6C + 1</a:t>
            </a:r>
            <a:endParaRPr lang="en-US" sz="1400">
              <a:solidFill>
                <a:srgbClr val="FF0000"/>
              </a:solidFill>
            </a:endParaRPr>
          </a:p>
        </p:txBody>
      </p:sp>
      <p:grpSp>
        <p:nvGrpSpPr>
          <p:cNvPr id="129" name="Group 128"/>
          <p:cNvGrpSpPr/>
          <p:nvPr/>
        </p:nvGrpSpPr>
        <p:grpSpPr>
          <a:xfrm>
            <a:off x="8512695" y="936075"/>
            <a:ext cx="307777" cy="1602506"/>
            <a:chOff x="7072535" y="936075"/>
            <a:chExt cx="307777" cy="1602506"/>
          </a:xfrm>
        </p:grpSpPr>
        <p:cxnSp>
          <p:nvCxnSpPr>
            <p:cNvPr id="96" name="Straight Arrow Connector 95"/>
            <p:cNvCxnSpPr/>
            <p:nvPr/>
          </p:nvCxnSpPr>
          <p:spPr>
            <a:xfrm flipV="1">
              <a:off x="7092280" y="936075"/>
              <a:ext cx="0" cy="1602506"/>
            </a:xfrm>
            <a:prstGeom prst="straightConnector1">
              <a:avLst/>
            </a:prstGeom>
            <a:ln>
              <a:headEnd type="arrow"/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05" name="TextBox 104"/>
            <p:cNvSpPr txBox="1"/>
            <p:nvPr/>
          </p:nvSpPr>
          <p:spPr>
            <a:xfrm rot="5400000">
              <a:off x="6690566" y="1605312"/>
              <a:ext cx="1071715" cy="30777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sz="1400" smtClean="0">
                  <a:solidFill>
                    <a:srgbClr val="FF0000"/>
                  </a:solidFill>
                </a:rPr>
                <a:t>1/2V + 0.5</a:t>
              </a:r>
              <a:endParaRPr lang="en-US" sz="1400">
                <a:solidFill>
                  <a:srgbClr val="FF0000"/>
                </a:solidFill>
              </a:endParaRPr>
            </a:p>
          </p:txBody>
        </p:sp>
      </p:grpSp>
      <p:grpSp>
        <p:nvGrpSpPr>
          <p:cNvPr id="122" name="Group 121"/>
          <p:cNvGrpSpPr/>
          <p:nvPr/>
        </p:nvGrpSpPr>
        <p:grpSpPr>
          <a:xfrm>
            <a:off x="7510612" y="2715766"/>
            <a:ext cx="722576" cy="307777"/>
            <a:chOff x="6197187" y="2904478"/>
            <a:chExt cx="722576" cy="307777"/>
          </a:xfrm>
        </p:grpSpPr>
        <p:cxnSp>
          <p:nvCxnSpPr>
            <p:cNvPr id="94" name="Straight Arrow Connector 93"/>
            <p:cNvCxnSpPr/>
            <p:nvPr/>
          </p:nvCxnSpPr>
          <p:spPr>
            <a:xfrm>
              <a:off x="6340813" y="2915541"/>
              <a:ext cx="330510" cy="0"/>
            </a:xfrm>
            <a:prstGeom prst="straightConnector1">
              <a:avLst/>
            </a:prstGeom>
            <a:ln>
              <a:headEnd type="arrow"/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06" name="TextBox 105"/>
            <p:cNvSpPr txBox="1"/>
            <p:nvPr/>
          </p:nvSpPr>
          <p:spPr>
            <a:xfrm>
              <a:off x="6197187" y="2904478"/>
              <a:ext cx="722576" cy="30777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sz="1400" smtClean="0">
                  <a:solidFill>
                    <a:srgbClr val="FF0000"/>
                  </a:solidFill>
                </a:rPr>
                <a:t>CV + 1</a:t>
              </a:r>
              <a:endParaRPr lang="en-US" sz="1400">
                <a:solidFill>
                  <a:srgbClr val="FF0000"/>
                </a:solidFill>
              </a:endParaRPr>
            </a:p>
          </p:txBody>
        </p:sp>
      </p:grpSp>
      <p:sp>
        <p:nvSpPr>
          <p:cNvPr id="107" name="TextBox 106"/>
          <p:cNvSpPr txBox="1"/>
          <p:nvPr/>
        </p:nvSpPr>
        <p:spPr>
          <a:xfrm>
            <a:off x="8044081" y="1598410"/>
            <a:ext cx="364088" cy="24820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400" smtClean="0"/>
              <a:t>A</a:t>
            </a:r>
            <a:r>
              <a:rPr lang="en-US" sz="1000" smtClean="0"/>
              <a:t>1</a:t>
            </a:r>
            <a:endParaRPr lang="en-US" sz="1000"/>
          </a:p>
        </p:txBody>
      </p:sp>
      <p:sp>
        <p:nvSpPr>
          <p:cNvPr id="108" name="TextBox 107"/>
          <p:cNvSpPr txBox="1"/>
          <p:nvPr/>
        </p:nvSpPr>
        <p:spPr>
          <a:xfrm>
            <a:off x="7524328" y="2479997"/>
            <a:ext cx="364088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400" smtClean="0"/>
              <a:t>A</a:t>
            </a:r>
            <a:r>
              <a:rPr lang="en-US" sz="1000" smtClean="0"/>
              <a:t>2</a:t>
            </a:r>
            <a:endParaRPr lang="en-US" sz="1000"/>
          </a:p>
        </p:txBody>
      </p:sp>
      <p:grpSp>
        <p:nvGrpSpPr>
          <p:cNvPr id="109" name="Group 108"/>
          <p:cNvGrpSpPr/>
          <p:nvPr/>
        </p:nvGrpSpPr>
        <p:grpSpPr>
          <a:xfrm>
            <a:off x="4625641" y="245634"/>
            <a:ext cx="879880" cy="630102"/>
            <a:chOff x="4283968" y="1779662"/>
            <a:chExt cx="1044116" cy="781338"/>
          </a:xfrm>
        </p:grpSpPr>
        <p:grpSp>
          <p:nvGrpSpPr>
            <p:cNvPr id="110" name="Group 109"/>
            <p:cNvGrpSpPr/>
            <p:nvPr/>
          </p:nvGrpSpPr>
          <p:grpSpPr>
            <a:xfrm>
              <a:off x="4283968" y="2139702"/>
              <a:ext cx="360040" cy="421298"/>
              <a:chOff x="4283968" y="2139702"/>
              <a:chExt cx="360040" cy="421298"/>
            </a:xfrm>
          </p:grpSpPr>
          <p:cxnSp>
            <p:nvCxnSpPr>
              <p:cNvPr id="112" name="Straight Connector 111"/>
              <p:cNvCxnSpPr/>
              <p:nvPr/>
            </p:nvCxnSpPr>
            <p:spPr>
              <a:xfrm flipV="1">
                <a:off x="4283968" y="2139702"/>
                <a:ext cx="360040" cy="360040"/>
              </a:xfrm>
              <a:prstGeom prst="line">
                <a:avLst/>
              </a:prstGeom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13" name="Straight Connector 112"/>
              <p:cNvCxnSpPr/>
              <p:nvPr/>
            </p:nvCxnSpPr>
            <p:spPr>
              <a:xfrm flipH="1">
                <a:off x="4355976" y="2139702"/>
                <a:ext cx="288032" cy="421298"/>
              </a:xfrm>
              <a:prstGeom prst="line">
                <a:avLst/>
              </a:prstGeom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sp>
          <p:nvSpPr>
            <p:cNvPr id="111" name="TextBox 110"/>
            <p:cNvSpPr txBox="1"/>
            <p:nvPr/>
          </p:nvSpPr>
          <p:spPr>
            <a:xfrm>
              <a:off x="4499992" y="1779662"/>
              <a:ext cx="828092" cy="30777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sz="1400" smtClean="0"/>
                <a:t>0.5-1</a:t>
              </a:r>
              <a:endParaRPr lang="en-US" sz="1400"/>
            </a:p>
          </p:txBody>
        </p:sp>
      </p:grpSp>
      <p:grpSp>
        <p:nvGrpSpPr>
          <p:cNvPr id="114" name="Group 113"/>
          <p:cNvGrpSpPr/>
          <p:nvPr/>
        </p:nvGrpSpPr>
        <p:grpSpPr>
          <a:xfrm>
            <a:off x="3153528" y="289636"/>
            <a:ext cx="604424" cy="506000"/>
            <a:chOff x="4283968" y="1779662"/>
            <a:chExt cx="717245" cy="781338"/>
          </a:xfrm>
        </p:grpSpPr>
        <p:grpSp>
          <p:nvGrpSpPr>
            <p:cNvPr id="115" name="Group 114"/>
            <p:cNvGrpSpPr/>
            <p:nvPr/>
          </p:nvGrpSpPr>
          <p:grpSpPr>
            <a:xfrm>
              <a:off x="4283968" y="2139702"/>
              <a:ext cx="360040" cy="421298"/>
              <a:chOff x="4283968" y="2139702"/>
              <a:chExt cx="360040" cy="421298"/>
            </a:xfrm>
          </p:grpSpPr>
          <p:cxnSp>
            <p:nvCxnSpPr>
              <p:cNvPr id="117" name="Straight Connector 116"/>
              <p:cNvCxnSpPr/>
              <p:nvPr/>
            </p:nvCxnSpPr>
            <p:spPr>
              <a:xfrm flipV="1">
                <a:off x="4283968" y="2139702"/>
                <a:ext cx="360040" cy="360040"/>
              </a:xfrm>
              <a:prstGeom prst="line">
                <a:avLst/>
              </a:prstGeom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18" name="Straight Connector 117"/>
              <p:cNvCxnSpPr/>
              <p:nvPr/>
            </p:nvCxnSpPr>
            <p:spPr>
              <a:xfrm flipH="1">
                <a:off x="4355976" y="2139702"/>
                <a:ext cx="288032" cy="421298"/>
              </a:xfrm>
              <a:prstGeom prst="line">
                <a:avLst/>
              </a:prstGeom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sp>
          <p:nvSpPr>
            <p:cNvPr id="116" name="TextBox 115"/>
            <p:cNvSpPr txBox="1"/>
            <p:nvPr/>
          </p:nvSpPr>
          <p:spPr>
            <a:xfrm>
              <a:off x="4674343" y="1779662"/>
              <a:ext cx="326870" cy="38326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sz="1400" smtClean="0"/>
                <a:t>1</a:t>
              </a:r>
              <a:endParaRPr lang="en-US" sz="1400"/>
            </a:p>
          </p:txBody>
        </p:sp>
      </p:grpSp>
      <p:sp>
        <p:nvSpPr>
          <p:cNvPr id="119" name="TextBox 118"/>
          <p:cNvSpPr txBox="1"/>
          <p:nvPr/>
        </p:nvSpPr>
        <p:spPr>
          <a:xfrm rot="5400000">
            <a:off x="5486175" y="1605312"/>
            <a:ext cx="1071715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400" smtClean="0">
                <a:solidFill>
                  <a:srgbClr val="FF0000"/>
                </a:solidFill>
              </a:rPr>
              <a:t>= N.ngực TT</a:t>
            </a:r>
            <a:endParaRPr lang="en-US" sz="1400">
              <a:solidFill>
                <a:srgbClr val="FF0000"/>
              </a:solidFill>
            </a:endParaRPr>
          </a:p>
        </p:txBody>
      </p:sp>
      <p:sp>
        <p:nvSpPr>
          <p:cNvPr id="120" name="TextBox 119"/>
          <p:cNvSpPr txBox="1"/>
          <p:nvPr/>
        </p:nvSpPr>
        <p:spPr>
          <a:xfrm rot="5400000">
            <a:off x="2921077" y="1692724"/>
            <a:ext cx="1071715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400" smtClean="0">
                <a:solidFill>
                  <a:srgbClr val="FF0000"/>
                </a:solidFill>
              </a:rPr>
              <a:t>= N.ngực</a:t>
            </a:r>
            <a:endParaRPr lang="en-US" sz="1400">
              <a:solidFill>
                <a:srgbClr val="FF0000"/>
              </a:solidFill>
            </a:endParaRPr>
          </a:p>
        </p:txBody>
      </p:sp>
      <p:grpSp>
        <p:nvGrpSpPr>
          <p:cNvPr id="126" name="Group 125"/>
          <p:cNvGrpSpPr/>
          <p:nvPr/>
        </p:nvGrpSpPr>
        <p:grpSpPr>
          <a:xfrm>
            <a:off x="7567989" y="432413"/>
            <a:ext cx="593549" cy="369171"/>
            <a:chOff x="6127829" y="432413"/>
            <a:chExt cx="593549" cy="369171"/>
          </a:xfrm>
        </p:grpSpPr>
        <p:cxnSp>
          <p:nvCxnSpPr>
            <p:cNvPr id="98" name="Straight Arrow Connector 97"/>
            <p:cNvCxnSpPr/>
            <p:nvPr/>
          </p:nvCxnSpPr>
          <p:spPr>
            <a:xfrm flipH="1">
              <a:off x="6127829" y="801584"/>
              <a:ext cx="380921" cy="0"/>
            </a:xfrm>
            <a:prstGeom prst="straightConnector1">
              <a:avLst/>
            </a:prstGeom>
            <a:ln>
              <a:headEnd type="arrow"/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25" name="TextBox 124"/>
            <p:cNvSpPr txBox="1"/>
            <p:nvPr/>
          </p:nvSpPr>
          <p:spPr>
            <a:xfrm>
              <a:off x="6164579" y="432413"/>
              <a:ext cx="556799" cy="30777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sz="1400" smtClean="0">
                  <a:solidFill>
                    <a:srgbClr val="FF0000"/>
                  </a:solidFill>
                </a:rPr>
                <a:t>4</a:t>
              </a:r>
              <a:endParaRPr lang="en-US" sz="1400">
                <a:solidFill>
                  <a:srgbClr val="FF0000"/>
                </a:solidFill>
              </a:endParaRPr>
            </a:p>
          </p:txBody>
        </p:sp>
      </p:grpSp>
      <p:sp>
        <p:nvSpPr>
          <p:cNvPr id="127" name="TextBox 126"/>
          <p:cNvSpPr txBox="1"/>
          <p:nvPr/>
        </p:nvSpPr>
        <p:spPr>
          <a:xfrm>
            <a:off x="7956376" y="823813"/>
            <a:ext cx="267160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400" smtClean="0"/>
              <a:t>C</a:t>
            </a:r>
            <a:endParaRPr lang="en-US" sz="1400"/>
          </a:p>
        </p:txBody>
      </p:sp>
      <p:sp>
        <p:nvSpPr>
          <p:cNvPr id="128" name="TextBox 127"/>
          <p:cNvSpPr txBox="1"/>
          <p:nvPr/>
        </p:nvSpPr>
        <p:spPr>
          <a:xfrm>
            <a:off x="7308304" y="667363"/>
            <a:ext cx="364088" cy="24820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400" smtClean="0"/>
              <a:t>C</a:t>
            </a:r>
            <a:r>
              <a:rPr lang="en-US" sz="1000" smtClean="0"/>
              <a:t>1</a:t>
            </a:r>
            <a:endParaRPr lang="en-US" sz="1000"/>
          </a:p>
        </p:txBody>
      </p:sp>
      <p:grpSp>
        <p:nvGrpSpPr>
          <p:cNvPr id="134" name="Group 133"/>
          <p:cNvGrpSpPr/>
          <p:nvPr/>
        </p:nvGrpSpPr>
        <p:grpSpPr>
          <a:xfrm>
            <a:off x="3620225" y="1554346"/>
            <a:ext cx="2103903" cy="369332"/>
            <a:chOff x="2180065" y="1554346"/>
            <a:chExt cx="2103903" cy="369332"/>
          </a:xfrm>
        </p:grpSpPr>
        <p:cxnSp>
          <p:nvCxnSpPr>
            <p:cNvPr id="132" name="Straight Arrow Connector 131"/>
            <p:cNvCxnSpPr/>
            <p:nvPr/>
          </p:nvCxnSpPr>
          <p:spPr>
            <a:xfrm flipH="1">
              <a:off x="2180065" y="1846612"/>
              <a:ext cx="2103903" cy="0"/>
            </a:xfrm>
            <a:prstGeom prst="straightConnector1">
              <a:avLst/>
            </a:prstGeom>
            <a:ln w="28575"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33" name="TextBox 132"/>
            <p:cNvSpPr txBox="1"/>
            <p:nvPr/>
          </p:nvSpPr>
          <p:spPr>
            <a:xfrm>
              <a:off x="2627784" y="1554346"/>
              <a:ext cx="1584176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smtClean="0"/>
                <a:t>THÂN SAU x 1</a:t>
              </a:r>
              <a:endParaRPr lang="en-US"/>
            </a:p>
          </p:txBody>
        </p:sp>
      </p:grpSp>
      <p:grpSp>
        <p:nvGrpSpPr>
          <p:cNvPr id="138" name="Group 137"/>
          <p:cNvGrpSpPr/>
          <p:nvPr/>
        </p:nvGrpSpPr>
        <p:grpSpPr>
          <a:xfrm>
            <a:off x="7236296" y="1310755"/>
            <a:ext cx="338554" cy="1188987"/>
            <a:chOff x="5796136" y="1310755"/>
            <a:chExt cx="338554" cy="1188987"/>
          </a:xfrm>
        </p:grpSpPr>
        <p:cxnSp>
          <p:nvCxnSpPr>
            <p:cNvPr id="136" name="Straight Arrow Connector 135"/>
            <p:cNvCxnSpPr/>
            <p:nvPr/>
          </p:nvCxnSpPr>
          <p:spPr>
            <a:xfrm flipV="1">
              <a:off x="5796136" y="1310755"/>
              <a:ext cx="0" cy="984303"/>
            </a:xfrm>
            <a:prstGeom prst="straightConnector1">
              <a:avLst/>
            </a:prstGeom>
            <a:ln w="19050"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37" name="TextBox 136"/>
            <p:cNvSpPr txBox="1"/>
            <p:nvPr/>
          </p:nvSpPr>
          <p:spPr>
            <a:xfrm rot="5400000">
              <a:off x="5435226" y="1800278"/>
              <a:ext cx="1060374" cy="33855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sz="1600" smtClean="0"/>
                <a:t>Đô áo </a:t>
              </a:r>
              <a:r>
                <a:rPr lang="en-US" sz="1600" smtClean="0"/>
                <a:t>x2</a:t>
              </a:r>
              <a:endParaRPr lang="en-US" sz="1600"/>
            </a:p>
          </p:txBody>
        </p:sp>
      </p:grpSp>
      <p:sp>
        <p:nvSpPr>
          <p:cNvPr id="139" name="TextBox 138"/>
          <p:cNvSpPr txBox="1"/>
          <p:nvPr/>
        </p:nvSpPr>
        <p:spPr>
          <a:xfrm>
            <a:off x="4270506" y="2580671"/>
            <a:ext cx="190618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mtClean="0">
                <a:solidFill>
                  <a:srgbClr val="FF0000"/>
                </a:solidFill>
              </a:rPr>
              <a:t>DA= sđ + 3cm (cv)</a:t>
            </a:r>
            <a:endParaRPr lang="en-US">
              <a:solidFill>
                <a:srgbClr val="FF0000"/>
              </a:solidFill>
            </a:endParaRPr>
          </a:p>
        </p:txBody>
      </p:sp>
      <p:grpSp>
        <p:nvGrpSpPr>
          <p:cNvPr id="143" name="Group 142"/>
          <p:cNvGrpSpPr/>
          <p:nvPr/>
        </p:nvGrpSpPr>
        <p:grpSpPr>
          <a:xfrm>
            <a:off x="7092815" y="2865361"/>
            <a:ext cx="934310" cy="329883"/>
            <a:chOff x="6471981" y="3538011"/>
            <a:chExt cx="934310" cy="329883"/>
          </a:xfrm>
        </p:grpSpPr>
        <p:cxnSp>
          <p:nvCxnSpPr>
            <p:cNvPr id="141" name="Straight Arrow Connector 140"/>
            <p:cNvCxnSpPr/>
            <p:nvPr/>
          </p:nvCxnSpPr>
          <p:spPr>
            <a:xfrm flipH="1">
              <a:off x="6501740" y="3867894"/>
              <a:ext cx="885731" cy="0"/>
            </a:xfrm>
            <a:prstGeom prst="straightConnector1">
              <a:avLst/>
            </a:prstGeom>
            <a:ln>
              <a:headEnd type="arrow"/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42" name="TextBox 141"/>
            <p:cNvSpPr txBox="1"/>
            <p:nvPr/>
          </p:nvSpPr>
          <p:spPr>
            <a:xfrm>
              <a:off x="6471981" y="3538011"/>
              <a:ext cx="934310" cy="30777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sz="1400" smtClean="0">
                  <a:solidFill>
                    <a:srgbClr val="FF0000"/>
                  </a:solidFill>
                </a:rPr>
                <a:t>1/4v + 2</a:t>
              </a:r>
              <a:endParaRPr lang="en-US" sz="1400">
                <a:solidFill>
                  <a:srgbClr val="FF0000"/>
                </a:solidFill>
              </a:endParaRPr>
            </a:p>
          </p:txBody>
        </p:sp>
      </p:grpSp>
      <p:sp>
        <p:nvSpPr>
          <p:cNvPr id="144" name="Title 1"/>
          <p:cNvSpPr>
            <a:spLocks noGrp="1"/>
          </p:cNvSpPr>
          <p:nvPr>
            <p:ph type="title"/>
          </p:nvPr>
        </p:nvSpPr>
        <p:spPr>
          <a:xfrm>
            <a:off x="17562" y="0"/>
            <a:ext cx="2862798" cy="504056"/>
          </a:xfrm>
          <a:solidFill>
            <a:srgbClr val="66FF33"/>
          </a:solidFill>
        </p:spPr>
        <p:txBody>
          <a:bodyPr>
            <a:normAutofit/>
          </a:bodyPr>
          <a:lstStyle/>
          <a:p>
            <a:r>
              <a:rPr lang="en-US" sz="2400" smtClean="0"/>
              <a:t>THIẾT KẾ- THÂN SAU</a:t>
            </a:r>
            <a:endParaRPr lang="en-US" sz="2400"/>
          </a:p>
        </p:txBody>
      </p:sp>
      <p:grpSp>
        <p:nvGrpSpPr>
          <p:cNvPr id="5" name="Group 4"/>
          <p:cNvGrpSpPr/>
          <p:nvPr/>
        </p:nvGrpSpPr>
        <p:grpSpPr>
          <a:xfrm>
            <a:off x="6868992" y="308987"/>
            <a:ext cx="384391" cy="734439"/>
            <a:chOff x="6868992" y="308987"/>
            <a:chExt cx="384391" cy="734439"/>
          </a:xfrm>
        </p:grpSpPr>
        <p:sp>
          <p:nvSpPr>
            <p:cNvPr id="3" name="Freeform 2"/>
            <p:cNvSpPr/>
            <p:nvPr/>
          </p:nvSpPr>
          <p:spPr>
            <a:xfrm>
              <a:off x="7057148" y="583421"/>
              <a:ext cx="112197" cy="460005"/>
            </a:xfrm>
            <a:custGeom>
              <a:avLst/>
              <a:gdLst>
                <a:gd name="connsiteX0" fmla="*/ 112197 w 112197"/>
                <a:gd name="connsiteY0" fmla="*/ 431956 h 460005"/>
                <a:gd name="connsiteX1" fmla="*/ 0 w 112197"/>
                <a:gd name="connsiteY1" fmla="*/ 0 h 460005"/>
                <a:gd name="connsiteX2" fmla="*/ 28050 w 112197"/>
                <a:gd name="connsiteY2" fmla="*/ 460005 h 46000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112197" h="460005">
                  <a:moveTo>
                    <a:pt x="112197" y="431956"/>
                  </a:moveTo>
                  <a:lnTo>
                    <a:pt x="0" y="0"/>
                  </a:lnTo>
                  <a:lnTo>
                    <a:pt x="28050" y="460005"/>
                  </a:lnTo>
                </a:path>
              </a:pathLst>
            </a:cu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" name="TextBox 3"/>
            <p:cNvSpPr txBox="1"/>
            <p:nvPr/>
          </p:nvSpPr>
          <p:spPr>
            <a:xfrm>
              <a:off x="6868992" y="308987"/>
              <a:ext cx="384391" cy="30777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sz="1400" smtClean="0"/>
                <a:t>1</a:t>
              </a:r>
              <a:endParaRPr lang="en-US" sz="1400"/>
            </a:p>
          </p:txBody>
        </p:sp>
      </p:grpSp>
      <p:sp>
        <p:nvSpPr>
          <p:cNvPr id="6" name="Freeform 5"/>
          <p:cNvSpPr/>
          <p:nvPr/>
        </p:nvSpPr>
        <p:spPr>
          <a:xfrm>
            <a:off x="3152633" y="832513"/>
            <a:ext cx="457200" cy="889998"/>
          </a:xfrm>
          <a:custGeom>
            <a:avLst/>
            <a:gdLst>
              <a:gd name="connsiteX0" fmla="*/ 457200 w 457200"/>
              <a:gd name="connsiteY0" fmla="*/ 0 h 846162"/>
              <a:gd name="connsiteX1" fmla="*/ 0 w 457200"/>
              <a:gd name="connsiteY1" fmla="*/ 846162 h 846162"/>
              <a:gd name="connsiteX0" fmla="*/ 457200 w 457200"/>
              <a:gd name="connsiteY0" fmla="*/ 0 h 846162"/>
              <a:gd name="connsiteX1" fmla="*/ 0 w 457200"/>
              <a:gd name="connsiteY1" fmla="*/ 846162 h 846162"/>
              <a:gd name="connsiteX0" fmla="*/ 457200 w 457200"/>
              <a:gd name="connsiteY0" fmla="*/ 0 h 846162"/>
              <a:gd name="connsiteX1" fmla="*/ 0 w 457200"/>
              <a:gd name="connsiteY1" fmla="*/ 846162 h 846162"/>
              <a:gd name="connsiteX0" fmla="*/ 457200 w 457200"/>
              <a:gd name="connsiteY0" fmla="*/ 0 h 846162"/>
              <a:gd name="connsiteX1" fmla="*/ 0 w 457200"/>
              <a:gd name="connsiteY1" fmla="*/ 846162 h 846162"/>
              <a:gd name="connsiteX0" fmla="*/ 457200 w 457200"/>
              <a:gd name="connsiteY0" fmla="*/ 0 h 846162"/>
              <a:gd name="connsiteX1" fmla="*/ 0 w 457200"/>
              <a:gd name="connsiteY1" fmla="*/ 846162 h 84616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</a:cxnLst>
            <a:rect l="l" t="t" r="r" b="b"/>
            <a:pathLst>
              <a:path w="457200" h="846162">
                <a:moveTo>
                  <a:pt x="457200" y="0"/>
                </a:moveTo>
                <a:cubicBezTo>
                  <a:pt x="420806" y="350293"/>
                  <a:pt x="118280" y="543636"/>
                  <a:pt x="0" y="846162"/>
                </a:cubicBezTo>
              </a:path>
            </a:pathLst>
          </a:custGeom>
          <a:ln w="28575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cxnSp>
        <p:nvCxnSpPr>
          <p:cNvPr id="9" name="Straight Connector 8"/>
          <p:cNvCxnSpPr/>
          <p:nvPr/>
        </p:nvCxnSpPr>
        <p:spPr>
          <a:xfrm flipH="1">
            <a:off x="3152633" y="826335"/>
            <a:ext cx="457201" cy="932865"/>
          </a:xfrm>
          <a:prstGeom prst="line">
            <a:avLst/>
          </a:prstGeom>
          <a:ln w="19050"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23" name="TextBox 122"/>
          <p:cNvSpPr txBox="1"/>
          <p:nvPr/>
        </p:nvSpPr>
        <p:spPr>
          <a:xfrm>
            <a:off x="539552" y="576689"/>
            <a:ext cx="1641178" cy="461665"/>
          </a:xfrm>
          <a:prstGeom prst="rect">
            <a:avLst/>
          </a:prstGeom>
          <a:solidFill>
            <a:srgbClr val="FFFF00"/>
          </a:solidFill>
        </p:spPr>
        <p:txBody>
          <a:bodyPr wrap="square" rtlCol="0">
            <a:spAutoFit/>
          </a:bodyPr>
          <a:lstStyle/>
          <a:p>
            <a:r>
              <a:rPr lang="en-US" sz="2400" smtClean="0"/>
              <a:t>Cách 1:</a:t>
            </a:r>
            <a:endParaRPr lang="en-US" sz="2400"/>
          </a:p>
        </p:txBody>
      </p:sp>
      <p:sp>
        <p:nvSpPr>
          <p:cNvPr id="124" name="Freeform 123"/>
          <p:cNvSpPr/>
          <p:nvPr/>
        </p:nvSpPr>
        <p:spPr>
          <a:xfrm rot="21420524">
            <a:off x="7490129" y="987574"/>
            <a:ext cx="198782" cy="127221"/>
          </a:xfrm>
          <a:custGeom>
            <a:avLst/>
            <a:gdLst>
              <a:gd name="connsiteX0" fmla="*/ 198782 w 198782"/>
              <a:gd name="connsiteY0" fmla="*/ 87465 h 127221"/>
              <a:gd name="connsiteX1" fmla="*/ 39756 w 198782"/>
              <a:gd name="connsiteY1" fmla="*/ 127221 h 127221"/>
              <a:gd name="connsiteX2" fmla="*/ 0 w 198782"/>
              <a:gd name="connsiteY2" fmla="*/ 0 h 12722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198782" h="127221">
                <a:moveTo>
                  <a:pt x="198782" y="87465"/>
                </a:moveTo>
                <a:lnTo>
                  <a:pt x="39756" y="127221"/>
                </a:lnTo>
                <a:lnTo>
                  <a:pt x="0" y="0"/>
                </a:lnTo>
              </a:path>
            </a:pathLst>
          </a:custGeom>
          <a:ln w="19050">
            <a:solidFill>
              <a:srgbClr val="FF0066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37627950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18" presetClass="entr" presetSubtype="3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Right)">
                                      <p:cBhvr>
                                        <p:cTn id="28" dur="20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1000"/>
                                        <p:tgtEl>
                                          <p:spTgt spid="9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9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9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1000"/>
                                        <p:tgtEl>
                                          <p:spTgt spid="13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9" dur="1000" fill="hold"/>
                                        <p:tgtEl>
                                          <p:spTgt spid="1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1000" fill="hold"/>
                                        <p:tgtEl>
                                          <p:spTgt spid="1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5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6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1000"/>
                                        <p:tgtEl>
                                          <p:spTgt spid="9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3" dur="1000" fill="hold"/>
                                        <p:tgtEl>
                                          <p:spTgt spid="9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1000" fill="hold"/>
                                        <p:tgtEl>
                                          <p:spTgt spid="9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7" dur="1000"/>
                                        <p:tgtEl>
                                          <p:spTgt spid="10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8" dur="1000" fill="hold"/>
                                        <p:tgtEl>
                                          <p:spTgt spid="10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1000" fill="hold"/>
                                        <p:tgtEl>
                                          <p:spTgt spid="10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0" fill="hold">
                      <p:stCondLst>
                        <p:cond delay="indefinite"/>
                      </p:stCondLst>
                      <p:childTnLst>
                        <p:par>
                          <p:cTn id="61" fill="hold">
                            <p:stCondLst>
                              <p:cond delay="0"/>
                            </p:stCondLst>
                            <p:childTnLst>
                              <p:par>
                                <p:cTn id="62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64" dur="2000"/>
                                        <p:tgtEl>
                                          <p:spTgt spid="10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5" fill="hold">
                      <p:stCondLst>
                        <p:cond delay="indefinite"/>
                      </p:stCondLst>
                      <p:childTnLst>
                        <p:par>
                          <p:cTn id="66" fill="hold">
                            <p:stCondLst>
                              <p:cond delay="0"/>
                            </p:stCondLst>
                            <p:childTnLst>
                              <p:par>
                                <p:cTn id="67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9" dur="1000"/>
                                        <p:tgtEl>
                                          <p:spTgt spid="10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0" dur="1000" fill="hold"/>
                                        <p:tgtEl>
                                          <p:spTgt spid="10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1000" fill="hold"/>
                                        <p:tgtEl>
                                          <p:spTgt spid="10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2" fill="hold">
                      <p:stCondLst>
                        <p:cond delay="indefinite"/>
                      </p:stCondLst>
                      <p:childTnLst>
                        <p:par>
                          <p:cTn id="73" fill="hold">
                            <p:stCondLst>
                              <p:cond delay="0"/>
                            </p:stCondLst>
                            <p:childTnLst>
                              <p:par>
                                <p:cTn id="74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6" dur="2000"/>
                                        <p:tgtEl>
                                          <p:spTgt spid="1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7" fill="hold">
                      <p:stCondLst>
                        <p:cond delay="indefinite"/>
                      </p:stCondLst>
                      <p:childTnLst>
                        <p:par>
                          <p:cTn id="78" fill="hold">
                            <p:stCondLst>
                              <p:cond delay="0"/>
                            </p:stCondLst>
                            <p:childTnLst>
                              <p:par>
                                <p:cTn id="7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1" dur="1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2" dur="1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1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4" fill="hold">
                      <p:stCondLst>
                        <p:cond delay="indefinite"/>
                      </p:stCondLst>
                      <p:childTnLst>
                        <p:par>
                          <p:cTn id="85" fill="hold">
                            <p:stCondLst>
                              <p:cond delay="0"/>
                            </p:stCondLst>
                            <p:childTnLst>
                              <p:par>
                                <p:cTn id="86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8" dur="1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9" dur="1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0" dur="1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1" fill="hold">
                      <p:stCondLst>
                        <p:cond delay="indefinite"/>
                      </p:stCondLst>
                      <p:childTnLst>
                        <p:par>
                          <p:cTn id="92" fill="hold">
                            <p:stCondLst>
                              <p:cond delay="0"/>
                            </p:stCondLst>
                            <p:childTnLst>
                              <p:par>
                                <p:cTn id="93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5" dur="1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96" dur="1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7" dur="1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8" fill="hold">
                      <p:stCondLst>
                        <p:cond delay="indefinite"/>
                      </p:stCondLst>
                      <p:childTnLst>
                        <p:par>
                          <p:cTn id="99" fill="hold">
                            <p:stCondLst>
                              <p:cond delay="0"/>
                            </p:stCondLst>
                            <p:childTnLst>
                              <p:par>
                                <p:cTn id="100" presetID="18" presetClass="entr" presetSubtype="1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102" dur="20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3" fill="hold">
                      <p:stCondLst>
                        <p:cond delay="indefinite"/>
                      </p:stCondLst>
                      <p:childTnLst>
                        <p:par>
                          <p:cTn id="104" fill="hold">
                            <p:stCondLst>
                              <p:cond delay="0"/>
                            </p:stCondLst>
                            <p:childTnLst>
                              <p:par>
                                <p:cTn id="10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7" dur="1000"/>
                                        <p:tgtEl>
                                          <p:spTgt spid="12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8" dur="1000" fill="hold"/>
                                        <p:tgtEl>
                                          <p:spTgt spid="1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9" dur="1000" fill="hold"/>
                                        <p:tgtEl>
                                          <p:spTgt spid="1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0" fill="hold">
                      <p:stCondLst>
                        <p:cond delay="indefinite"/>
                      </p:stCondLst>
                      <p:childTnLst>
                        <p:par>
                          <p:cTn id="111" fill="hold">
                            <p:stCondLst>
                              <p:cond delay="0"/>
                            </p:stCondLst>
                            <p:childTnLst>
                              <p:par>
                                <p:cTn id="112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4" dur="1000"/>
                                        <p:tgtEl>
                                          <p:spTgt spid="12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5" dur="1000" fill="hold"/>
                                        <p:tgtEl>
                                          <p:spTgt spid="1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6" dur="1000" fill="hold"/>
                                        <p:tgtEl>
                                          <p:spTgt spid="1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7" fill="hold">
                      <p:stCondLst>
                        <p:cond delay="indefinite"/>
                      </p:stCondLst>
                      <p:childTnLst>
                        <p:par>
                          <p:cTn id="118" fill="hold">
                            <p:stCondLst>
                              <p:cond delay="0"/>
                            </p:stCondLst>
                            <p:childTnLst>
                              <p:par>
                                <p:cTn id="119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1" dur="10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2" dur="1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3" dur="1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4" fill="hold">
                      <p:stCondLst>
                        <p:cond delay="indefinite"/>
                      </p:stCondLst>
                      <p:childTnLst>
                        <p:par>
                          <p:cTn id="125" fill="hold">
                            <p:stCondLst>
                              <p:cond delay="0"/>
                            </p:stCondLst>
                            <p:childTnLst>
                              <p:par>
                                <p:cTn id="126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8" dur="1000"/>
                                        <p:tgtEl>
                                          <p:spTgt spid="11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9" dur="1000" fill="hold"/>
                                        <p:tgtEl>
                                          <p:spTgt spid="1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0" dur="1000" fill="hold"/>
                                        <p:tgtEl>
                                          <p:spTgt spid="1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1" fill="hold">
                      <p:stCondLst>
                        <p:cond delay="indefinite"/>
                      </p:stCondLst>
                      <p:childTnLst>
                        <p:par>
                          <p:cTn id="132" fill="hold">
                            <p:stCondLst>
                              <p:cond delay="0"/>
                            </p:stCondLst>
                            <p:childTnLst>
                              <p:par>
                                <p:cTn id="133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5" dur="1000"/>
                                        <p:tgtEl>
                                          <p:spTgt spid="10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6" dur="1000" fill="hold"/>
                                        <p:tgtEl>
                                          <p:spTgt spid="10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7" dur="1000" fill="hold"/>
                                        <p:tgtEl>
                                          <p:spTgt spid="10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8" fill="hold">
                      <p:stCondLst>
                        <p:cond delay="indefinite"/>
                      </p:stCondLst>
                      <p:childTnLst>
                        <p:par>
                          <p:cTn id="139" fill="hold">
                            <p:stCondLst>
                              <p:cond delay="0"/>
                            </p:stCondLst>
                            <p:childTnLst>
                              <p:par>
                                <p:cTn id="140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2" dur="1000"/>
                                        <p:tgtEl>
                                          <p:spTgt spid="12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3" dur="1000" fill="hold"/>
                                        <p:tgtEl>
                                          <p:spTgt spid="1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4" dur="1000" fill="hold"/>
                                        <p:tgtEl>
                                          <p:spTgt spid="1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5" fill="hold">
                      <p:stCondLst>
                        <p:cond delay="indefinite"/>
                      </p:stCondLst>
                      <p:childTnLst>
                        <p:par>
                          <p:cTn id="146" fill="hold">
                            <p:stCondLst>
                              <p:cond delay="0"/>
                            </p:stCondLst>
                            <p:childTnLst>
                              <p:par>
                                <p:cTn id="147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9" dur="1000"/>
                                        <p:tgtEl>
                                          <p:spTgt spid="12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0" dur="1000" fill="hold"/>
                                        <p:tgtEl>
                                          <p:spTgt spid="1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1" dur="1000" fill="hold"/>
                                        <p:tgtEl>
                                          <p:spTgt spid="1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2" fill="hold">
                      <p:stCondLst>
                        <p:cond delay="indefinite"/>
                      </p:stCondLst>
                      <p:childTnLst>
                        <p:par>
                          <p:cTn id="153" fill="hold">
                            <p:stCondLst>
                              <p:cond delay="0"/>
                            </p:stCondLst>
                            <p:childTnLst>
                              <p:par>
                                <p:cTn id="154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6" dur="10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7" dur="1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8" dur="1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9" fill="hold">
                      <p:stCondLst>
                        <p:cond delay="indefinite"/>
                      </p:stCondLst>
                      <p:childTnLst>
                        <p:par>
                          <p:cTn id="160" fill="hold">
                            <p:stCondLst>
                              <p:cond delay="0"/>
                            </p:stCondLst>
                            <p:childTnLst>
                              <p:par>
                                <p:cTn id="161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3" dur="10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4" dur="1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5" dur="1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6" fill="hold">
                      <p:stCondLst>
                        <p:cond delay="indefinite"/>
                      </p:stCondLst>
                      <p:childTnLst>
                        <p:par>
                          <p:cTn id="167" fill="hold">
                            <p:stCondLst>
                              <p:cond delay="0"/>
                            </p:stCondLst>
                            <p:childTnLst>
                              <p:par>
                                <p:cTn id="168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0" dur="1000"/>
                                        <p:tgtEl>
                                          <p:spTgt spid="13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1" dur="1000" fill="hold"/>
                                        <p:tgtEl>
                                          <p:spTgt spid="1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2" dur="1000" fill="hold"/>
                                        <p:tgtEl>
                                          <p:spTgt spid="1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3" fill="hold">
                      <p:stCondLst>
                        <p:cond delay="indefinite"/>
                      </p:stCondLst>
                      <p:childTnLst>
                        <p:par>
                          <p:cTn id="174" fill="hold">
                            <p:stCondLst>
                              <p:cond delay="0"/>
                            </p:stCondLst>
                            <p:childTnLst>
                              <p:par>
                                <p:cTn id="17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7" dur="10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8" dur="10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9" dur="10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0" fill="hold">
                      <p:stCondLst>
                        <p:cond delay="indefinite"/>
                      </p:stCondLst>
                      <p:childTnLst>
                        <p:par>
                          <p:cTn id="181" fill="hold">
                            <p:stCondLst>
                              <p:cond delay="0"/>
                            </p:stCondLst>
                            <p:childTnLst>
                              <p:par>
                                <p:cTn id="182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4" dur="10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5" dur="10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6" dur="10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7" fill="hold">
                      <p:stCondLst>
                        <p:cond delay="indefinite"/>
                      </p:stCondLst>
                      <p:childTnLst>
                        <p:par>
                          <p:cTn id="188" fill="hold">
                            <p:stCondLst>
                              <p:cond delay="0"/>
                            </p:stCondLst>
                            <p:childTnLst>
                              <p:par>
                                <p:cTn id="189" presetID="18" presetClass="entr" presetSubtype="1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191" dur="30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2" fill="hold">
                      <p:stCondLst>
                        <p:cond delay="indefinite"/>
                      </p:stCondLst>
                      <p:childTnLst>
                        <p:par>
                          <p:cTn id="193" fill="hold">
                            <p:stCondLst>
                              <p:cond delay="0"/>
                            </p:stCondLst>
                            <p:childTnLst>
                              <p:par>
                                <p:cTn id="194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6" dur="1000"/>
                                        <p:tgtEl>
                                          <p:spTgt spid="12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97" dur="1000" fill="hold"/>
                                        <p:tgtEl>
                                          <p:spTgt spid="1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8" dur="1000" fill="hold"/>
                                        <p:tgtEl>
                                          <p:spTgt spid="1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9" fill="hold">
                      <p:stCondLst>
                        <p:cond delay="indefinite"/>
                      </p:stCondLst>
                      <p:childTnLst>
                        <p:par>
                          <p:cTn id="200" fill="hold">
                            <p:stCondLst>
                              <p:cond delay="0"/>
                            </p:stCondLst>
                            <p:childTnLst>
                              <p:par>
                                <p:cTn id="201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3" dur="1000"/>
                                        <p:tgtEl>
                                          <p:spTgt spid="12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4" dur="1000" fill="hold"/>
                                        <p:tgtEl>
                                          <p:spTgt spid="1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5" dur="1000" fill="hold"/>
                                        <p:tgtEl>
                                          <p:spTgt spid="1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6" fill="hold">
                      <p:stCondLst>
                        <p:cond delay="indefinite"/>
                      </p:stCondLst>
                      <p:childTnLst>
                        <p:par>
                          <p:cTn id="207" fill="hold">
                            <p:stCondLst>
                              <p:cond delay="0"/>
                            </p:stCondLst>
                            <p:childTnLst>
                              <p:par>
                                <p:cTn id="208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0" dur="10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11" dur="10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2" dur="10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3" fill="hold">
                      <p:stCondLst>
                        <p:cond delay="indefinite"/>
                      </p:stCondLst>
                      <p:childTnLst>
                        <p:par>
                          <p:cTn id="214" fill="hold">
                            <p:stCondLst>
                              <p:cond delay="0"/>
                            </p:stCondLst>
                            <p:childTnLst>
                              <p:par>
                                <p:cTn id="21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7" dur="1000"/>
                                        <p:tgtEl>
                                          <p:spTgt spid="11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18" dur="1000" fill="hold"/>
                                        <p:tgtEl>
                                          <p:spTgt spid="1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9" dur="1000" fill="hold"/>
                                        <p:tgtEl>
                                          <p:spTgt spid="1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0" fill="hold">
                      <p:stCondLst>
                        <p:cond delay="indefinite"/>
                      </p:stCondLst>
                      <p:childTnLst>
                        <p:par>
                          <p:cTn id="221" fill="hold">
                            <p:stCondLst>
                              <p:cond delay="0"/>
                            </p:stCondLst>
                            <p:childTnLst>
                              <p:par>
                                <p:cTn id="222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4" dur="1000"/>
                                        <p:tgtEl>
                                          <p:spTgt spid="10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5" dur="1000" fill="hold"/>
                                        <p:tgtEl>
                                          <p:spTgt spid="10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6" dur="1000" fill="hold"/>
                                        <p:tgtEl>
                                          <p:spTgt spid="10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7" fill="hold">
                      <p:stCondLst>
                        <p:cond delay="indefinite"/>
                      </p:stCondLst>
                      <p:childTnLst>
                        <p:par>
                          <p:cTn id="228" fill="hold">
                            <p:stCondLst>
                              <p:cond delay="0"/>
                            </p:stCondLst>
                            <p:childTnLst>
                              <p:par>
                                <p:cTn id="229" presetID="18" presetClass="entr" presetSubtype="1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231" dur="150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2" fill="hold">
                      <p:stCondLst>
                        <p:cond delay="indefinite"/>
                      </p:stCondLst>
                      <p:childTnLst>
                        <p:par>
                          <p:cTn id="233" fill="hold">
                            <p:stCondLst>
                              <p:cond delay="0"/>
                            </p:stCondLst>
                            <p:childTnLst>
                              <p:par>
                                <p:cTn id="234" presetID="18" presetClass="entr" presetSubtype="9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Left)">
                                      <p:cBhvr>
                                        <p:cTn id="236" dur="2000"/>
                                        <p:tgtEl>
                                          <p:spTgt spid="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7" fill="hold">
                      <p:stCondLst>
                        <p:cond delay="indefinite"/>
                      </p:stCondLst>
                      <p:childTnLst>
                        <p:par>
                          <p:cTn id="238" fill="hold">
                            <p:stCondLst>
                              <p:cond delay="0"/>
                            </p:stCondLst>
                            <p:childTnLst>
                              <p:par>
                                <p:cTn id="239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1" dur="1000"/>
                                        <p:tgtEl>
                                          <p:spTgt spid="14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42" dur="1000" fill="hold"/>
                                        <p:tgtEl>
                                          <p:spTgt spid="1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3" dur="1000" fill="hold"/>
                                        <p:tgtEl>
                                          <p:spTgt spid="1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4" fill="hold">
                      <p:stCondLst>
                        <p:cond delay="indefinite"/>
                      </p:stCondLst>
                      <p:childTnLst>
                        <p:par>
                          <p:cTn id="245" fill="hold">
                            <p:stCondLst>
                              <p:cond delay="0"/>
                            </p:stCondLst>
                            <p:childTnLst>
                              <p:par>
                                <p:cTn id="246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8" dur="1000"/>
                                        <p:tgtEl>
                                          <p:spTgt spid="8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49" dur="1000" fill="hold"/>
                                        <p:tgtEl>
                                          <p:spTgt spid="8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0" dur="1000" fill="hold"/>
                                        <p:tgtEl>
                                          <p:spTgt spid="8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1" fill="hold">
                      <p:stCondLst>
                        <p:cond delay="indefinite"/>
                      </p:stCondLst>
                      <p:childTnLst>
                        <p:par>
                          <p:cTn id="252" fill="hold">
                            <p:stCondLst>
                              <p:cond delay="0"/>
                            </p:stCondLst>
                            <p:childTnLst>
                              <p:par>
                                <p:cTn id="253" presetID="18" presetClass="entr" presetSubtype="9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Left)">
                                      <p:cBhvr>
                                        <p:cTn id="255" dur="2000"/>
                                        <p:tgtEl>
                                          <p:spTgt spid="8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6" fill="hold">
                      <p:stCondLst>
                        <p:cond delay="indefinite"/>
                      </p:stCondLst>
                      <p:childTnLst>
                        <p:par>
                          <p:cTn id="257" fill="hold">
                            <p:stCondLst>
                              <p:cond delay="0"/>
                            </p:stCondLst>
                            <p:childTnLst>
                              <p:par>
                                <p:cTn id="258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0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61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2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3" fill="hold">
                      <p:stCondLst>
                        <p:cond delay="indefinite"/>
                      </p:stCondLst>
                      <p:childTnLst>
                        <p:par>
                          <p:cTn id="264" fill="hold">
                            <p:stCondLst>
                              <p:cond delay="0"/>
                            </p:stCondLst>
                            <p:childTnLst>
                              <p:par>
                                <p:cTn id="265" presetID="18" presetClass="entr" presetSubtype="1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267" dur="500"/>
                                        <p:tgtEl>
                                          <p:spTgt spid="1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8" fill="hold">
                      <p:stCondLst>
                        <p:cond delay="indefinite"/>
                      </p:stCondLst>
                      <p:childTnLst>
                        <p:par>
                          <p:cTn id="269" fill="hold">
                            <p:stCondLst>
                              <p:cond delay="0"/>
                            </p:stCondLst>
                            <p:childTnLst>
                              <p:par>
                                <p:cTn id="270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2" dur="1000"/>
                                        <p:tgtEl>
                                          <p:spTgt spid="10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73" dur="1000" fill="hold"/>
                                        <p:tgtEl>
                                          <p:spTgt spid="10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4" dur="1000" fill="hold"/>
                                        <p:tgtEl>
                                          <p:spTgt spid="10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5" fill="hold">
                      <p:stCondLst>
                        <p:cond delay="indefinite"/>
                      </p:stCondLst>
                      <p:childTnLst>
                        <p:par>
                          <p:cTn id="276" fill="hold">
                            <p:stCondLst>
                              <p:cond delay="0"/>
                            </p:stCondLst>
                            <p:childTnLst>
                              <p:par>
                                <p:cTn id="277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9" dur="1000"/>
                                        <p:tgtEl>
                                          <p:spTgt spid="13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80" dur="1000" fill="hold"/>
                                        <p:tgtEl>
                                          <p:spTgt spid="1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1" dur="1000" fill="hold"/>
                                        <p:tgtEl>
                                          <p:spTgt spid="1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2" fill="hold">
                      <p:stCondLst>
                        <p:cond delay="indefinite"/>
                      </p:stCondLst>
                      <p:childTnLst>
                        <p:par>
                          <p:cTn id="283" fill="hold">
                            <p:stCondLst>
                              <p:cond delay="0"/>
                            </p:stCondLst>
                            <p:childTnLst>
                              <p:par>
                                <p:cTn id="284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6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87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8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9" fill="hold">
                      <p:stCondLst>
                        <p:cond delay="indefinite"/>
                      </p:stCondLst>
                      <p:childTnLst>
                        <p:par>
                          <p:cTn id="290" fill="hold">
                            <p:stCondLst>
                              <p:cond delay="0"/>
                            </p:stCondLst>
                            <p:childTnLst>
                              <p:par>
                                <p:cTn id="291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3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4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5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1" grpId="0" animBg="1"/>
      <p:bldP spid="44" grpId="0" animBg="1"/>
      <p:bldP spid="52" grpId="0" animBg="1"/>
      <p:bldP spid="58" grpId="0" animBg="1"/>
      <p:bldP spid="73" grpId="0" animBg="1"/>
      <p:bldP spid="84" grpId="0" animBg="1"/>
      <p:bldP spid="99" grpId="0"/>
      <p:bldP spid="100" grpId="0"/>
      <p:bldP spid="101" grpId="0"/>
      <p:bldP spid="104" grpId="0"/>
      <p:bldP spid="107" grpId="0"/>
      <p:bldP spid="108" grpId="0"/>
      <p:bldP spid="119" grpId="0"/>
      <p:bldP spid="120" grpId="0"/>
      <p:bldP spid="127" grpId="0"/>
      <p:bldP spid="128" grpId="0"/>
      <p:bldP spid="139" grpId="0"/>
      <p:bldP spid="6" grpId="0" animBg="1"/>
      <p:bldP spid="124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18102" y="123478"/>
            <a:ext cx="3960440" cy="699542"/>
          </a:xfrm>
          <a:solidFill>
            <a:srgbClr val="66FF33"/>
          </a:solidFill>
        </p:spPr>
        <p:txBody>
          <a:bodyPr>
            <a:normAutofit fontScale="90000"/>
          </a:bodyPr>
          <a:lstStyle/>
          <a:p>
            <a:r>
              <a:rPr lang="en-US" sz="2400" smtClean="0"/>
              <a:t>THIẾT KẾ- THÂN SAU</a:t>
            </a:r>
            <a:br>
              <a:rPr lang="en-US" sz="2400" smtClean="0"/>
            </a:br>
            <a:endParaRPr lang="en-US" sz="2400"/>
          </a:p>
        </p:txBody>
      </p:sp>
      <p:grpSp>
        <p:nvGrpSpPr>
          <p:cNvPr id="7" name="Group 6"/>
          <p:cNvGrpSpPr/>
          <p:nvPr/>
        </p:nvGrpSpPr>
        <p:grpSpPr>
          <a:xfrm>
            <a:off x="2021930" y="1684872"/>
            <a:ext cx="6061849" cy="3344176"/>
            <a:chOff x="2411760" y="1131590"/>
            <a:chExt cx="6061849" cy="3344176"/>
          </a:xfrm>
        </p:grpSpPr>
        <p:cxnSp>
          <p:nvCxnSpPr>
            <p:cNvPr id="8" name="Straight Connector 7"/>
            <p:cNvCxnSpPr/>
            <p:nvPr/>
          </p:nvCxnSpPr>
          <p:spPr>
            <a:xfrm flipH="1">
              <a:off x="2699792" y="4155926"/>
              <a:ext cx="5256584" cy="0"/>
            </a:xfrm>
            <a:prstGeom prst="line">
              <a:avLst/>
            </a:prstGeom>
            <a:ln w="28575">
              <a:prstDash val="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" name="Straight Connector 9"/>
            <p:cNvCxnSpPr/>
            <p:nvPr/>
          </p:nvCxnSpPr>
          <p:spPr>
            <a:xfrm flipV="1">
              <a:off x="7956376" y="1131590"/>
              <a:ext cx="0" cy="3024337"/>
            </a:xfrm>
            <a:prstGeom prst="line">
              <a:avLst/>
            </a:prstGeom>
            <a:ln w="28575">
              <a:prstDash val="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" name="Straight Connector 11"/>
            <p:cNvCxnSpPr/>
            <p:nvPr/>
          </p:nvCxnSpPr>
          <p:spPr>
            <a:xfrm flipV="1">
              <a:off x="2699792" y="1275606"/>
              <a:ext cx="0" cy="2880320"/>
            </a:xfrm>
            <a:prstGeom prst="line">
              <a:avLst/>
            </a:prstGeom>
            <a:ln w="28575">
              <a:prstDash val="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6" name="Straight Connector 15"/>
            <p:cNvCxnSpPr/>
            <p:nvPr/>
          </p:nvCxnSpPr>
          <p:spPr>
            <a:xfrm flipH="1">
              <a:off x="2699792" y="3867894"/>
              <a:ext cx="5256584" cy="0"/>
            </a:xfrm>
            <a:prstGeom prst="line">
              <a:avLst/>
            </a:prstGeom>
            <a:ln w="28575">
              <a:prstDash val="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7" name="Straight Connector 16"/>
            <p:cNvCxnSpPr/>
            <p:nvPr/>
          </p:nvCxnSpPr>
          <p:spPr>
            <a:xfrm flipH="1">
              <a:off x="2699792" y="3723878"/>
              <a:ext cx="5773817" cy="0"/>
            </a:xfrm>
            <a:prstGeom prst="line">
              <a:avLst/>
            </a:prstGeom>
            <a:ln w="57150">
              <a:solidFill>
                <a:srgbClr val="FF0000"/>
              </a:solidFill>
              <a:prstDash val="dash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26" name="Freeform 25"/>
            <p:cNvSpPr/>
            <p:nvPr/>
          </p:nvSpPr>
          <p:spPr>
            <a:xfrm>
              <a:off x="7481443" y="3200359"/>
              <a:ext cx="509617" cy="659959"/>
            </a:xfrm>
            <a:custGeom>
              <a:avLst/>
              <a:gdLst>
                <a:gd name="connsiteX0" fmla="*/ 508884 w 508884"/>
                <a:gd name="connsiteY0" fmla="*/ 0 h 659959"/>
                <a:gd name="connsiteX1" fmla="*/ 0 w 508884"/>
                <a:gd name="connsiteY1" fmla="*/ 659959 h 659959"/>
                <a:gd name="connsiteX0" fmla="*/ 508884 w 508884"/>
                <a:gd name="connsiteY0" fmla="*/ 0 h 659959"/>
                <a:gd name="connsiteX1" fmla="*/ 0 w 508884"/>
                <a:gd name="connsiteY1" fmla="*/ 659959 h 659959"/>
                <a:gd name="connsiteX0" fmla="*/ 508884 w 508884"/>
                <a:gd name="connsiteY0" fmla="*/ 0 h 659959"/>
                <a:gd name="connsiteX1" fmla="*/ 0 w 508884"/>
                <a:gd name="connsiteY1" fmla="*/ 659959 h 659959"/>
                <a:gd name="connsiteX0" fmla="*/ 515526 w 515526"/>
                <a:gd name="connsiteY0" fmla="*/ 0 h 659959"/>
                <a:gd name="connsiteX1" fmla="*/ 6642 w 515526"/>
                <a:gd name="connsiteY1" fmla="*/ 659959 h 659959"/>
                <a:gd name="connsiteX0" fmla="*/ 508884 w 508884"/>
                <a:gd name="connsiteY0" fmla="*/ 0 h 659959"/>
                <a:gd name="connsiteX1" fmla="*/ 0 w 508884"/>
                <a:gd name="connsiteY1" fmla="*/ 659959 h 659959"/>
                <a:gd name="connsiteX0" fmla="*/ 508884 w 508884"/>
                <a:gd name="connsiteY0" fmla="*/ 0 h 659959"/>
                <a:gd name="connsiteX1" fmla="*/ 0 w 508884"/>
                <a:gd name="connsiteY1" fmla="*/ 659959 h 659959"/>
                <a:gd name="connsiteX0" fmla="*/ 508884 w 508884"/>
                <a:gd name="connsiteY0" fmla="*/ 0 h 659959"/>
                <a:gd name="connsiteX1" fmla="*/ 0 w 508884"/>
                <a:gd name="connsiteY1" fmla="*/ 659959 h 659959"/>
                <a:gd name="connsiteX0" fmla="*/ 509617 w 509617"/>
                <a:gd name="connsiteY0" fmla="*/ 0 h 659959"/>
                <a:gd name="connsiteX1" fmla="*/ 733 w 509617"/>
                <a:gd name="connsiteY1" fmla="*/ 659959 h 65995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509617" h="659959">
                  <a:moveTo>
                    <a:pt x="509617" y="0"/>
                  </a:moveTo>
                  <a:cubicBezTo>
                    <a:pt x="-9918" y="150279"/>
                    <a:pt x="-3153" y="523681"/>
                    <a:pt x="733" y="659959"/>
                  </a:cubicBezTo>
                </a:path>
              </a:pathLst>
            </a:custGeom>
            <a:ln w="381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>
                <a:solidFill>
                  <a:prstClr val="black"/>
                </a:solidFill>
              </a:endParaRPr>
            </a:p>
          </p:txBody>
        </p:sp>
        <p:cxnSp>
          <p:nvCxnSpPr>
            <p:cNvPr id="28" name="Straight Connector 27"/>
            <p:cNvCxnSpPr>
              <a:stCxn id="26" idx="0"/>
            </p:cNvCxnSpPr>
            <p:nvPr/>
          </p:nvCxnSpPr>
          <p:spPr>
            <a:xfrm flipH="1" flipV="1">
              <a:off x="7668345" y="2139703"/>
              <a:ext cx="322715" cy="1060656"/>
            </a:xfrm>
            <a:prstGeom prst="line">
              <a:avLst/>
            </a:prstGeom>
            <a:ln w="381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0" name="Straight Connector 29"/>
            <p:cNvCxnSpPr/>
            <p:nvPr/>
          </p:nvCxnSpPr>
          <p:spPr>
            <a:xfrm flipH="1">
              <a:off x="6297433" y="2139702"/>
              <a:ext cx="1658943" cy="0"/>
            </a:xfrm>
            <a:prstGeom prst="line">
              <a:avLst/>
            </a:prstGeom>
            <a:ln w="28575">
              <a:prstDash val="sys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2" name="Straight Connector 31"/>
            <p:cNvCxnSpPr/>
            <p:nvPr/>
          </p:nvCxnSpPr>
          <p:spPr>
            <a:xfrm flipH="1">
              <a:off x="6300192" y="2139702"/>
              <a:ext cx="1368152" cy="216024"/>
            </a:xfrm>
            <a:prstGeom prst="line">
              <a:avLst/>
            </a:prstGeom>
            <a:ln w="28575">
              <a:prstDash val="sys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4" name="Straight Connector 33"/>
            <p:cNvCxnSpPr/>
            <p:nvPr/>
          </p:nvCxnSpPr>
          <p:spPr>
            <a:xfrm flipV="1">
              <a:off x="6300192" y="1203598"/>
              <a:ext cx="0" cy="2520280"/>
            </a:xfrm>
            <a:prstGeom prst="line">
              <a:avLst/>
            </a:prstGeom>
            <a:ln w="28575">
              <a:prstDash val="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6" name="Straight Connector 35"/>
            <p:cNvCxnSpPr/>
            <p:nvPr/>
          </p:nvCxnSpPr>
          <p:spPr>
            <a:xfrm flipH="1" flipV="1">
              <a:off x="6300192" y="1851670"/>
              <a:ext cx="684076" cy="396044"/>
            </a:xfrm>
            <a:prstGeom prst="line">
              <a:avLst/>
            </a:prstGeom>
            <a:ln w="28575">
              <a:prstDash val="sys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8" name="Straight Connector 37"/>
            <p:cNvCxnSpPr/>
            <p:nvPr/>
          </p:nvCxnSpPr>
          <p:spPr>
            <a:xfrm flipH="1">
              <a:off x="6300192" y="2049692"/>
              <a:ext cx="342038" cy="306034"/>
            </a:xfrm>
            <a:prstGeom prst="line">
              <a:avLst/>
            </a:prstGeom>
            <a:ln w="28575">
              <a:prstDash val="sys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41" name="Freeform 40"/>
            <p:cNvSpPr/>
            <p:nvPr/>
          </p:nvSpPr>
          <p:spPr>
            <a:xfrm>
              <a:off x="6228184" y="2142836"/>
              <a:ext cx="73105" cy="230588"/>
            </a:xfrm>
            <a:custGeom>
              <a:avLst/>
              <a:gdLst>
                <a:gd name="connsiteX0" fmla="*/ 0 w 3976"/>
                <a:gd name="connsiteY0" fmla="*/ 0 h 230588"/>
                <a:gd name="connsiteX1" fmla="*/ 3976 w 3976"/>
                <a:gd name="connsiteY1" fmla="*/ 230588 h 230588"/>
                <a:gd name="connsiteX0" fmla="*/ 131127 w 141127"/>
                <a:gd name="connsiteY0" fmla="*/ 0 h 10000"/>
                <a:gd name="connsiteX1" fmla="*/ 141127 w 141127"/>
                <a:gd name="connsiteY1" fmla="*/ 10000 h 10000"/>
                <a:gd name="connsiteX0" fmla="*/ 159590 w 169590"/>
                <a:gd name="connsiteY0" fmla="*/ 0 h 10000"/>
                <a:gd name="connsiteX1" fmla="*/ 169590 w 169590"/>
                <a:gd name="connsiteY1" fmla="*/ 10000 h 10000"/>
                <a:gd name="connsiteX0" fmla="*/ 178005 w 188005"/>
                <a:gd name="connsiteY0" fmla="*/ 0 h 10000"/>
                <a:gd name="connsiteX1" fmla="*/ 188005 w 188005"/>
                <a:gd name="connsiteY1" fmla="*/ 10000 h 10000"/>
                <a:gd name="connsiteX0" fmla="*/ 178005 w 188005"/>
                <a:gd name="connsiteY0" fmla="*/ 0 h 10000"/>
                <a:gd name="connsiteX1" fmla="*/ 188005 w 188005"/>
                <a:gd name="connsiteY1" fmla="*/ 10000 h 10000"/>
                <a:gd name="connsiteX0" fmla="*/ 173865 w 183865"/>
                <a:gd name="connsiteY0" fmla="*/ 0 h 10000"/>
                <a:gd name="connsiteX1" fmla="*/ 183865 w 183865"/>
                <a:gd name="connsiteY1" fmla="*/ 10000 h 100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183865" h="10000">
                  <a:moveTo>
                    <a:pt x="173865" y="0"/>
                  </a:moveTo>
                  <a:cubicBezTo>
                    <a:pt x="7213" y="2126"/>
                    <a:pt x="-119444" y="7357"/>
                    <a:pt x="183865" y="10000"/>
                  </a:cubicBezTo>
                </a:path>
              </a:pathLst>
            </a:custGeom>
            <a:ln w="19050">
              <a:solidFill>
                <a:srgbClr val="F92A07"/>
              </a:solidFill>
              <a:prstDash val="sys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>
                <a:solidFill>
                  <a:prstClr val="black"/>
                </a:solidFill>
              </a:endParaRPr>
            </a:p>
          </p:txBody>
        </p:sp>
        <p:sp>
          <p:nvSpPr>
            <p:cNvPr id="42" name="Freeform 41"/>
            <p:cNvSpPr/>
            <p:nvPr/>
          </p:nvSpPr>
          <p:spPr>
            <a:xfrm>
              <a:off x="6297433" y="1864540"/>
              <a:ext cx="1371600" cy="395963"/>
            </a:xfrm>
            <a:custGeom>
              <a:avLst/>
              <a:gdLst>
                <a:gd name="connsiteX0" fmla="*/ 1371600 w 1371600"/>
                <a:gd name="connsiteY0" fmla="*/ 254442 h 254442"/>
                <a:gd name="connsiteX1" fmla="*/ 0 w 1371600"/>
                <a:gd name="connsiteY1" fmla="*/ 0 h 254442"/>
                <a:gd name="connsiteX0" fmla="*/ 1371600 w 1371600"/>
                <a:gd name="connsiteY0" fmla="*/ 254442 h 331038"/>
                <a:gd name="connsiteX1" fmla="*/ 0 w 1371600"/>
                <a:gd name="connsiteY1" fmla="*/ 0 h 331038"/>
                <a:gd name="connsiteX0" fmla="*/ 1371600 w 1371600"/>
                <a:gd name="connsiteY0" fmla="*/ 254442 h 385266"/>
                <a:gd name="connsiteX1" fmla="*/ 0 w 1371600"/>
                <a:gd name="connsiteY1" fmla="*/ 0 h 385266"/>
                <a:gd name="connsiteX0" fmla="*/ 1371600 w 1371600"/>
                <a:gd name="connsiteY0" fmla="*/ 254442 h 396012"/>
                <a:gd name="connsiteX1" fmla="*/ 0 w 1371600"/>
                <a:gd name="connsiteY1" fmla="*/ 0 h 396012"/>
                <a:gd name="connsiteX0" fmla="*/ 1371600 w 1371600"/>
                <a:gd name="connsiteY0" fmla="*/ 254442 h 362068"/>
                <a:gd name="connsiteX1" fmla="*/ 0 w 1371600"/>
                <a:gd name="connsiteY1" fmla="*/ 0 h 362068"/>
                <a:gd name="connsiteX0" fmla="*/ 1371600 w 1371600"/>
                <a:gd name="connsiteY0" fmla="*/ 254442 h 406684"/>
                <a:gd name="connsiteX1" fmla="*/ 0 w 1371600"/>
                <a:gd name="connsiteY1" fmla="*/ 0 h 406684"/>
                <a:gd name="connsiteX0" fmla="*/ 1371600 w 1371600"/>
                <a:gd name="connsiteY0" fmla="*/ 254442 h 384034"/>
                <a:gd name="connsiteX1" fmla="*/ 0 w 1371600"/>
                <a:gd name="connsiteY1" fmla="*/ 0 h 384034"/>
                <a:gd name="connsiteX0" fmla="*/ 1371600 w 1371600"/>
                <a:gd name="connsiteY0" fmla="*/ 254442 h 395963"/>
                <a:gd name="connsiteX1" fmla="*/ 0 w 1371600"/>
                <a:gd name="connsiteY1" fmla="*/ 0 h 39596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1371600" h="395963">
                  <a:moveTo>
                    <a:pt x="1371600" y="254442"/>
                  </a:moveTo>
                  <a:cubicBezTo>
                    <a:pt x="1035256" y="384752"/>
                    <a:pt x="168124" y="585306"/>
                    <a:pt x="0" y="0"/>
                  </a:cubicBezTo>
                </a:path>
              </a:pathLst>
            </a:custGeom>
            <a:ln w="381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>
                <a:solidFill>
                  <a:prstClr val="black"/>
                </a:solidFill>
              </a:endParaRPr>
            </a:p>
          </p:txBody>
        </p:sp>
        <p:sp>
          <p:nvSpPr>
            <p:cNvPr id="43" name="Freeform 42"/>
            <p:cNvSpPr/>
            <p:nvPr/>
          </p:nvSpPr>
          <p:spPr>
            <a:xfrm>
              <a:off x="2687541" y="1856590"/>
              <a:ext cx="3617843" cy="56338"/>
            </a:xfrm>
            <a:custGeom>
              <a:avLst/>
              <a:gdLst>
                <a:gd name="connsiteX0" fmla="*/ 3617843 w 3617843"/>
                <a:gd name="connsiteY0" fmla="*/ 7951 h 7951"/>
                <a:gd name="connsiteX1" fmla="*/ 0 w 3617843"/>
                <a:gd name="connsiteY1" fmla="*/ 0 h 7951"/>
                <a:gd name="connsiteX0" fmla="*/ 10000 w 10000"/>
                <a:gd name="connsiteY0" fmla="*/ 10000 h 55632"/>
                <a:gd name="connsiteX1" fmla="*/ 0 w 10000"/>
                <a:gd name="connsiteY1" fmla="*/ 0 h 55632"/>
                <a:gd name="connsiteX0" fmla="*/ 10000 w 10000"/>
                <a:gd name="connsiteY0" fmla="*/ 10000 h 70857"/>
                <a:gd name="connsiteX1" fmla="*/ 0 w 10000"/>
                <a:gd name="connsiteY1" fmla="*/ 0 h 7085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10000" h="70857">
                  <a:moveTo>
                    <a:pt x="10000" y="10000"/>
                  </a:moveTo>
                  <a:cubicBezTo>
                    <a:pt x="6403" y="116671"/>
                    <a:pt x="3333" y="63335"/>
                    <a:pt x="0" y="0"/>
                  </a:cubicBezTo>
                </a:path>
              </a:pathLst>
            </a:custGeom>
            <a:ln w="381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>
                <a:solidFill>
                  <a:prstClr val="black"/>
                </a:solidFill>
              </a:endParaRPr>
            </a:p>
          </p:txBody>
        </p:sp>
        <p:cxnSp>
          <p:nvCxnSpPr>
            <p:cNvPr id="45" name="Straight Connector 44"/>
            <p:cNvCxnSpPr/>
            <p:nvPr/>
          </p:nvCxnSpPr>
          <p:spPr>
            <a:xfrm flipH="1" flipV="1">
              <a:off x="2687541" y="1851670"/>
              <a:ext cx="3617843" cy="4920"/>
            </a:xfrm>
            <a:prstGeom prst="line">
              <a:avLst/>
            </a:prstGeom>
            <a:ln w="28575">
              <a:solidFill>
                <a:schemeClr val="tx2">
                  <a:lumMod val="60000"/>
                  <a:lumOff val="40000"/>
                </a:schemeClr>
              </a:solidFill>
              <a:prstDash val="sys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7" name="Straight Connector 46"/>
            <p:cNvCxnSpPr/>
            <p:nvPr/>
          </p:nvCxnSpPr>
          <p:spPr>
            <a:xfrm flipV="1">
              <a:off x="2555776" y="1275606"/>
              <a:ext cx="0" cy="2880320"/>
            </a:xfrm>
            <a:prstGeom prst="line">
              <a:avLst/>
            </a:prstGeom>
            <a:ln w="28575">
              <a:prstDash val="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9" name="Straight Connector 48"/>
            <p:cNvCxnSpPr/>
            <p:nvPr/>
          </p:nvCxnSpPr>
          <p:spPr>
            <a:xfrm flipH="1">
              <a:off x="2555777" y="1884759"/>
              <a:ext cx="227179" cy="1119039"/>
            </a:xfrm>
            <a:prstGeom prst="line">
              <a:avLst/>
            </a:prstGeom>
            <a:ln w="28575">
              <a:prstDash val="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54" name="Freeform 53"/>
            <p:cNvSpPr/>
            <p:nvPr/>
          </p:nvSpPr>
          <p:spPr>
            <a:xfrm>
              <a:off x="2540292" y="1872491"/>
              <a:ext cx="242663" cy="2282025"/>
            </a:xfrm>
            <a:custGeom>
              <a:avLst/>
              <a:gdLst>
                <a:gd name="connsiteX0" fmla="*/ 230588 w 230588"/>
                <a:gd name="connsiteY0" fmla="*/ 0 h 2282025"/>
                <a:gd name="connsiteX1" fmla="*/ 0 w 230588"/>
                <a:gd name="connsiteY1" fmla="*/ 2282025 h 2282025"/>
                <a:gd name="connsiteX0" fmla="*/ 230588 w 230588"/>
                <a:gd name="connsiteY0" fmla="*/ 0 h 2282025"/>
                <a:gd name="connsiteX1" fmla="*/ 0 w 230588"/>
                <a:gd name="connsiteY1" fmla="*/ 2282025 h 2282025"/>
                <a:gd name="connsiteX0" fmla="*/ 231660 w 231660"/>
                <a:gd name="connsiteY0" fmla="*/ 0 h 2282025"/>
                <a:gd name="connsiteX1" fmla="*/ 1072 w 231660"/>
                <a:gd name="connsiteY1" fmla="*/ 2282025 h 2282025"/>
                <a:gd name="connsiteX0" fmla="*/ 232538 w 232538"/>
                <a:gd name="connsiteY0" fmla="*/ 0 h 2282025"/>
                <a:gd name="connsiteX1" fmla="*/ 1950 w 232538"/>
                <a:gd name="connsiteY1" fmla="*/ 2282025 h 2282025"/>
                <a:gd name="connsiteX0" fmla="*/ 243143 w 243143"/>
                <a:gd name="connsiteY0" fmla="*/ 0 h 2282025"/>
                <a:gd name="connsiteX1" fmla="*/ 12555 w 243143"/>
                <a:gd name="connsiteY1" fmla="*/ 2282025 h 2282025"/>
                <a:gd name="connsiteX0" fmla="*/ 249452 w 249452"/>
                <a:gd name="connsiteY0" fmla="*/ 0 h 2282025"/>
                <a:gd name="connsiteX1" fmla="*/ 18864 w 249452"/>
                <a:gd name="connsiteY1" fmla="*/ 2282025 h 2282025"/>
                <a:gd name="connsiteX0" fmla="*/ 238676 w 238676"/>
                <a:gd name="connsiteY0" fmla="*/ 0 h 2282025"/>
                <a:gd name="connsiteX1" fmla="*/ 8088 w 238676"/>
                <a:gd name="connsiteY1" fmla="*/ 2282025 h 2282025"/>
                <a:gd name="connsiteX0" fmla="*/ 259617 w 259617"/>
                <a:gd name="connsiteY0" fmla="*/ 0 h 2282025"/>
                <a:gd name="connsiteX1" fmla="*/ 29029 w 259617"/>
                <a:gd name="connsiteY1" fmla="*/ 2282025 h 2282025"/>
                <a:gd name="connsiteX0" fmla="*/ 232601 w 232601"/>
                <a:gd name="connsiteY0" fmla="*/ 0 h 2282025"/>
                <a:gd name="connsiteX1" fmla="*/ 2013 w 232601"/>
                <a:gd name="connsiteY1" fmla="*/ 2282025 h 2282025"/>
                <a:gd name="connsiteX0" fmla="*/ 242663 w 242663"/>
                <a:gd name="connsiteY0" fmla="*/ 0 h 2282025"/>
                <a:gd name="connsiteX1" fmla="*/ 12075 w 242663"/>
                <a:gd name="connsiteY1" fmla="*/ 2282025 h 22820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242663" h="2282025">
                  <a:moveTo>
                    <a:pt x="242663" y="0"/>
                  </a:moveTo>
                  <a:cubicBezTo>
                    <a:pt x="229411" y="371061"/>
                    <a:pt x="-62136" y="678511"/>
                    <a:pt x="12075" y="2282025"/>
                  </a:cubicBezTo>
                </a:path>
              </a:pathLst>
            </a:custGeom>
            <a:ln w="381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>
                <a:solidFill>
                  <a:prstClr val="black"/>
                </a:solidFill>
              </a:endParaRPr>
            </a:p>
          </p:txBody>
        </p:sp>
        <p:sp>
          <p:nvSpPr>
            <p:cNvPr id="56" name="Freeform 55"/>
            <p:cNvSpPr/>
            <p:nvPr/>
          </p:nvSpPr>
          <p:spPr>
            <a:xfrm>
              <a:off x="2552369" y="3860318"/>
              <a:ext cx="5200153" cy="302149"/>
            </a:xfrm>
            <a:custGeom>
              <a:avLst/>
              <a:gdLst>
                <a:gd name="connsiteX0" fmla="*/ 4937760 w 5200153"/>
                <a:gd name="connsiteY0" fmla="*/ 7951 h 302149"/>
                <a:gd name="connsiteX1" fmla="*/ 5200153 w 5200153"/>
                <a:gd name="connsiteY1" fmla="*/ 0 h 302149"/>
                <a:gd name="connsiteX2" fmla="*/ 5192201 w 5200153"/>
                <a:gd name="connsiteY2" fmla="*/ 302149 h 302149"/>
                <a:gd name="connsiteX3" fmla="*/ 0 w 5200153"/>
                <a:gd name="connsiteY3" fmla="*/ 278295 h 30214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5200153" h="302149">
                  <a:moveTo>
                    <a:pt x="4937760" y="7951"/>
                  </a:moveTo>
                  <a:lnTo>
                    <a:pt x="5200153" y="0"/>
                  </a:lnTo>
                  <a:lnTo>
                    <a:pt x="5192201" y="302149"/>
                  </a:lnTo>
                  <a:lnTo>
                    <a:pt x="0" y="278295"/>
                  </a:lnTo>
                </a:path>
              </a:pathLst>
            </a:custGeom>
            <a:ln w="381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>
                <a:solidFill>
                  <a:prstClr val="black"/>
                </a:solidFill>
              </a:endParaRPr>
            </a:p>
          </p:txBody>
        </p:sp>
        <p:grpSp>
          <p:nvGrpSpPr>
            <p:cNvPr id="64" name="Group 63"/>
            <p:cNvGrpSpPr/>
            <p:nvPr/>
          </p:nvGrpSpPr>
          <p:grpSpPr>
            <a:xfrm>
              <a:off x="4283968" y="1131590"/>
              <a:ext cx="1044116" cy="781338"/>
              <a:chOff x="4283968" y="1779662"/>
              <a:chExt cx="1044116" cy="781338"/>
            </a:xfrm>
          </p:grpSpPr>
          <p:grpSp>
            <p:nvGrpSpPr>
              <p:cNvPr id="62" name="Group 61"/>
              <p:cNvGrpSpPr/>
              <p:nvPr/>
            </p:nvGrpSpPr>
            <p:grpSpPr>
              <a:xfrm>
                <a:off x="4283968" y="2139702"/>
                <a:ext cx="360040" cy="421298"/>
                <a:chOff x="4283968" y="2139702"/>
                <a:chExt cx="360040" cy="421298"/>
              </a:xfrm>
            </p:grpSpPr>
            <p:cxnSp>
              <p:nvCxnSpPr>
                <p:cNvPr id="59" name="Straight Connector 58"/>
                <p:cNvCxnSpPr/>
                <p:nvPr/>
              </p:nvCxnSpPr>
              <p:spPr>
                <a:xfrm flipV="1">
                  <a:off x="4283968" y="2139702"/>
                  <a:ext cx="360040" cy="360040"/>
                </a:xfrm>
                <a:prstGeom prst="line">
                  <a:avLst/>
                </a:prstGeom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61" name="Straight Connector 60"/>
                <p:cNvCxnSpPr/>
                <p:nvPr/>
              </p:nvCxnSpPr>
              <p:spPr>
                <a:xfrm flipH="1">
                  <a:off x="4355976" y="2139702"/>
                  <a:ext cx="288032" cy="421298"/>
                </a:xfrm>
                <a:prstGeom prst="line">
                  <a:avLst/>
                </a:prstGeom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</p:grpSp>
          <p:sp>
            <p:nvSpPr>
              <p:cNvPr id="63" name="TextBox 62"/>
              <p:cNvSpPr txBox="1"/>
              <p:nvPr/>
            </p:nvSpPr>
            <p:spPr>
              <a:xfrm>
                <a:off x="4499992" y="1779662"/>
                <a:ext cx="828092" cy="307777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US" sz="1400" smtClean="0">
                    <a:solidFill>
                      <a:prstClr val="black"/>
                    </a:solidFill>
                  </a:rPr>
                  <a:t>0.5-1</a:t>
                </a:r>
                <a:endParaRPr lang="en-US" sz="1400">
                  <a:solidFill>
                    <a:prstClr val="black"/>
                  </a:solidFill>
                </a:endParaRPr>
              </a:p>
            </p:txBody>
          </p:sp>
        </p:grpSp>
        <p:sp>
          <p:nvSpPr>
            <p:cNvPr id="65" name="TextBox 64"/>
            <p:cNvSpPr txBox="1"/>
            <p:nvPr/>
          </p:nvSpPr>
          <p:spPr>
            <a:xfrm>
              <a:off x="5940152" y="2106663"/>
              <a:ext cx="288032" cy="30777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sz="1400" smtClean="0">
                  <a:solidFill>
                    <a:prstClr val="black"/>
                  </a:solidFill>
                </a:rPr>
                <a:t>2</a:t>
              </a:r>
              <a:endParaRPr lang="en-US" sz="1400">
                <a:solidFill>
                  <a:prstClr val="black"/>
                </a:solidFill>
              </a:endParaRPr>
            </a:p>
          </p:txBody>
        </p:sp>
        <p:sp>
          <p:nvSpPr>
            <p:cNvPr id="66" name="TextBox 65"/>
            <p:cNvSpPr txBox="1"/>
            <p:nvPr/>
          </p:nvSpPr>
          <p:spPr>
            <a:xfrm>
              <a:off x="7999986" y="3530338"/>
              <a:ext cx="317028" cy="30777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sz="1400" smtClean="0">
                  <a:solidFill>
                    <a:prstClr val="black"/>
                  </a:solidFill>
                </a:rPr>
                <a:t>A</a:t>
              </a:r>
              <a:endParaRPr lang="en-US" sz="1400">
                <a:solidFill>
                  <a:prstClr val="black"/>
                </a:solidFill>
              </a:endParaRPr>
            </a:p>
          </p:txBody>
        </p:sp>
        <p:sp>
          <p:nvSpPr>
            <p:cNvPr id="67" name="TextBox 66"/>
            <p:cNvSpPr txBox="1"/>
            <p:nvPr/>
          </p:nvSpPr>
          <p:spPr>
            <a:xfrm>
              <a:off x="2627784" y="3488109"/>
              <a:ext cx="317028" cy="30777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sz="1400" smtClean="0">
                  <a:solidFill>
                    <a:prstClr val="black"/>
                  </a:solidFill>
                </a:rPr>
                <a:t>B</a:t>
              </a:r>
              <a:endParaRPr lang="en-US" sz="1400">
                <a:solidFill>
                  <a:prstClr val="black"/>
                </a:solidFill>
              </a:endParaRPr>
            </a:p>
          </p:txBody>
        </p:sp>
        <p:sp>
          <p:nvSpPr>
            <p:cNvPr id="68" name="TextBox 67"/>
            <p:cNvSpPr txBox="1"/>
            <p:nvPr/>
          </p:nvSpPr>
          <p:spPr>
            <a:xfrm>
              <a:off x="7956376" y="3056061"/>
              <a:ext cx="389036" cy="30777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sz="1400" smtClean="0">
                  <a:solidFill>
                    <a:prstClr val="black"/>
                  </a:solidFill>
                </a:rPr>
                <a:t>A</a:t>
              </a:r>
              <a:r>
                <a:rPr lang="en-US" sz="1000" smtClean="0">
                  <a:solidFill>
                    <a:prstClr val="black"/>
                  </a:solidFill>
                </a:rPr>
                <a:t>1</a:t>
              </a:r>
              <a:endParaRPr lang="en-US" sz="1000">
                <a:solidFill>
                  <a:prstClr val="black"/>
                </a:solidFill>
              </a:endParaRPr>
            </a:p>
          </p:txBody>
        </p:sp>
        <p:sp>
          <p:nvSpPr>
            <p:cNvPr id="69" name="TextBox 68"/>
            <p:cNvSpPr txBox="1"/>
            <p:nvPr/>
          </p:nvSpPr>
          <p:spPr>
            <a:xfrm>
              <a:off x="7164288" y="3435846"/>
              <a:ext cx="432048" cy="30777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sz="1400" smtClean="0">
                  <a:solidFill>
                    <a:prstClr val="black"/>
                  </a:solidFill>
                </a:rPr>
                <a:t>A</a:t>
              </a:r>
              <a:r>
                <a:rPr lang="en-US" sz="1000" smtClean="0">
                  <a:solidFill>
                    <a:prstClr val="black"/>
                  </a:solidFill>
                </a:rPr>
                <a:t>2</a:t>
              </a:r>
              <a:endParaRPr lang="en-US" sz="1000">
                <a:solidFill>
                  <a:prstClr val="black"/>
                </a:solidFill>
              </a:endParaRPr>
            </a:p>
          </p:txBody>
        </p:sp>
        <p:sp>
          <p:nvSpPr>
            <p:cNvPr id="71" name="TextBox 70"/>
            <p:cNvSpPr txBox="1"/>
            <p:nvPr/>
          </p:nvSpPr>
          <p:spPr>
            <a:xfrm>
              <a:off x="6271196" y="1543893"/>
              <a:ext cx="317028" cy="30777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sz="1400" smtClean="0">
                  <a:solidFill>
                    <a:prstClr val="black"/>
                  </a:solidFill>
                </a:rPr>
                <a:t>D</a:t>
              </a:r>
              <a:endParaRPr lang="en-US" sz="1400">
                <a:solidFill>
                  <a:prstClr val="black"/>
                </a:solidFill>
              </a:endParaRPr>
            </a:p>
          </p:txBody>
        </p:sp>
        <p:sp>
          <p:nvSpPr>
            <p:cNvPr id="72" name="TextBox 71"/>
            <p:cNvSpPr txBox="1"/>
            <p:nvPr/>
          </p:nvSpPr>
          <p:spPr>
            <a:xfrm>
              <a:off x="7452320" y="1759485"/>
              <a:ext cx="432048" cy="30777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sz="1400" smtClean="0">
                  <a:solidFill>
                    <a:prstClr val="black"/>
                  </a:solidFill>
                </a:rPr>
                <a:t>C</a:t>
              </a:r>
              <a:r>
                <a:rPr lang="en-US" sz="1000" smtClean="0">
                  <a:solidFill>
                    <a:prstClr val="black"/>
                  </a:solidFill>
                </a:rPr>
                <a:t>1</a:t>
              </a:r>
              <a:endParaRPr lang="en-US" sz="1000">
                <a:solidFill>
                  <a:prstClr val="black"/>
                </a:solidFill>
              </a:endParaRPr>
            </a:p>
          </p:txBody>
        </p:sp>
        <p:sp>
          <p:nvSpPr>
            <p:cNvPr id="74" name="TextBox 73"/>
            <p:cNvSpPr txBox="1"/>
            <p:nvPr/>
          </p:nvSpPr>
          <p:spPr>
            <a:xfrm>
              <a:off x="2627784" y="1419622"/>
              <a:ext cx="432048" cy="30777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sz="1400" smtClean="0">
                  <a:solidFill>
                    <a:prstClr val="black"/>
                  </a:solidFill>
                </a:rPr>
                <a:t>B</a:t>
              </a:r>
              <a:r>
                <a:rPr lang="en-US" sz="1000" smtClean="0">
                  <a:solidFill>
                    <a:prstClr val="black"/>
                  </a:solidFill>
                </a:rPr>
                <a:t>1</a:t>
              </a:r>
              <a:endParaRPr lang="en-US" sz="1000">
                <a:solidFill>
                  <a:prstClr val="black"/>
                </a:solidFill>
              </a:endParaRPr>
            </a:p>
          </p:txBody>
        </p:sp>
        <p:grpSp>
          <p:nvGrpSpPr>
            <p:cNvPr id="75" name="Group 74"/>
            <p:cNvGrpSpPr/>
            <p:nvPr/>
          </p:nvGrpSpPr>
          <p:grpSpPr>
            <a:xfrm>
              <a:off x="2695857" y="1259960"/>
              <a:ext cx="717245" cy="627450"/>
              <a:chOff x="4283968" y="1779662"/>
              <a:chExt cx="717245" cy="781338"/>
            </a:xfrm>
          </p:grpSpPr>
          <p:grpSp>
            <p:nvGrpSpPr>
              <p:cNvPr id="76" name="Group 75"/>
              <p:cNvGrpSpPr/>
              <p:nvPr/>
            </p:nvGrpSpPr>
            <p:grpSpPr>
              <a:xfrm>
                <a:off x="4283968" y="2139702"/>
                <a:ext cx="360040" cy="421298"/>
                <a:chOff x="4283968" y="2139702"/>
                <a:chExt cx="360040" cy="421298"/>
              </a:xfrm>
            </p:grpSpPr>
            <p:cxnSp>
              <p:nvCxnSpPr>
                <p:cNvPr id="78" name="Straight Connector 77"/>
                <p:cNvCxnSpPr/>
                <p:nvPr/>
              </p:nvCxnSpPr>
              <p:spPr>
                <a:xfrm flipV="1">
                  <a:off x="4283968" y="2139702"/>
                  <a:ext cx="360040" cy="360040"/>
                </a:xfrm>
                <a:prstGeom prst="line">
                  <a:avLst/>
                </a:prstGeom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79" name="Straight Connector 78"/>
                <p:cNvCxnSpPr/>
                <p:nvPr/>
              </p:nvCxnSpPr>
              <p:spPr>
                <a:xfrm flipH="1">
                  <a:off x="4355976" y="2139702"/>
                  <a:ext cx="288032" cy="421298"/>
                </a:xfrm>
                <a:prstGeom prst="line">
                  <a:avLst/>
                </a:prstGeom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</p:grpSp>
          <p:sp>
            <p:nvSpPr>
              <p:cNvPr id="77" name="TextBox 76"/>
              <p:cNvSpPr txBox="1"/>
              <p:nvPr/>
            </p:nvSpPr>
            <p:spPr>
              <a:xfrm>
                <a:off x="4674343" y="1779662"/>
                <a:ext cx="326870" cy="38326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US" sz="1400" smtClean="0">
                    <a:solidFill>
                      <a:prstClr val="black"/>
                    </a:solidFill>
                  </a:rPr>
                  <a:t>1</a:t>
                </a:r>
                <a:endParaRPr lang="en-US" sz="1400">
                  <a:solidFill>
                    <a:prstClr val="black"/>
                  </a:solidFill>
                </a:endParaRPr>
              </a:p>
            </p:txBody>
          </p:sp>
        </p:grpSp>
        <p:sp>
          <p:nvSpPr>
            <p:cNvPr id="86" name="TextBox 85"/>
            <p:cNvSpPr txBox="1"/>
            <p:nvPr/>
          </p:nvSpPr>
          <p:spPr>
            <a:xfrm>
              <a:off x="2411760" y="4167989"/>
              <a:ext cx="497609" cy="30777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sz="1400" smtClean="0">
                  <a:solidFill>
                    <a:prstClr val="black"/>
                  </a:solidFill>
                </a:rPr>
                <a:t>1.5</a:t>
              </a:r>
              <a:endParaRPr lang="en-US" sz="1400">
                <a:solidFill>
                  <a:prstClr val="black"/>
                </a:solidFill>
              </a:endParaRPr>
            </a:p>
          </p:txBody>
        </p:sp>
        <p:sp>
          <p:nvSpPr>
            <p:cNvPr id="87" name="TextBox 86"/>
            <p:cNvSpPr txBox="1"/>
            <p:nvPr/>
          </p:nvSpPr>
          <p:spPr>
            <a:xfrm>
              <a:off x="4578447" y="3632125"/>
              <a:ext cx="497609" cy="30777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sz="1400" smtClean="0">
                  <a:solidFill>
                    <a:prstClr val="black"/>
                  </a:solidFill>
                </a:rPr>
                <a:t>1.5</a:t>
              </a:r>
              <a:endParaRPr lang="en-US" sz="1400">
                <a:solidFill>
                  <a:prstClr val="black"/>
                </a:solidFill>
              </a:endParaRPr>
            </a:p>
          </p:txBody>
        </p:sp>
        <p:sp>
          <p:nvSpPr>
            <p:cNvPr id="88" name="TextBox 87"/>
            <p:cNvSpPr txBox="1"/>
            <p:nvPr/>
          </p:nvSpPr>
          <p:spPr>
            <a:xfrm>
              <a:off x="4665233" y="3854690"/>
              <a:ext cx="497609" cy="30777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sz="1400" smtClean="0">
                  <a:solidFill>
                    <a:prstClr val="black"/>
                  </a:solidFill>
                </a:rPr>
                <a:t>4</a:t>
              </a:r>
              <a:endParaRPr lang="en-US" sz="1400">
                <a:solidFill>
                  <a:prstClr val="black"/>
                </a:solidFill>
              </a:endParaRPr>
            </a:p>
          </p:txBody>
        </p:sp>
        <p:sp>
          <p:nvSpPr>
            <p:cNvPr id="39" name="TextBox 38"/>
            <p:cNvSpPr txBox="1"/>
            <p:nvPr/>
          </p:nvSpPr>
          <p:spPr>
            <a:xfrm rot="5400000">
              <a:off x="5044698" y="2675844"/>
              <a:ext cx="1584176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smtClean="0">
                  <a:solidFill>
                    <a:prstClr val="black"/>
                  </a:solidFill>
                </a:rPr>
                <a:t>1/4 Ngực + 4</a:t>
              </a:r>
              <a:endParaRPr lang="en-US">
                <a:solidFill>
                  <a:prstClr val="black"/>
                </a:solidFill>
              </a:endParaRPr>
            </a:p>
          </p:txBody>
        </p:sp>
        <p:sp>
          <p:nvSpPr>
            <p:cNvPr id="91" name="TextBox 90"/>
            <p:cNvSpPr txBox="1"/>
            <p:nvPr/>
          </p:nvSpPr>
          <p:spPr>
            <a:xfrm rot="5400000">
              <a:off x="2241829" y="2736943"/>
              <a:ext cx="1461978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smtClean="0">
                  <a:solidFill>
                    <a:prstClr val="black"/>
                  </a:solidFill>
                </a:rPr>
                <a:t>= Ng. ngực</a:t>
              </a:r>
              <a:endParaRPr lang="en-US">
                <a:solidFill>
                  <a:prstClr val="black"/>
                </a:solidFill>
              </a:endParaRPr>
            </a:p>
          </p:txBody>
        </p:sp>
        <p:grpSp>
          <p:nvGrpSpPr>
            <p:cNvPr id="48" name="Group 47"/>
            <p:cNvGrpSpPr/>
            <p:nvPr/>
          </p:nvGrpSpPr>
          <p:grpSpPr>
            <a:xfrm>
              <a:off x="3131840" y="2571750"/>
              <a:ext cx="2520280" cy="369332"/>
              <a:chOff x="3131840" y="2571750"/>
              <a:chExt cx="2520280" cy="369332"/>
            </a:xfrm>
          </p:grpSpPr>
          <p:cxnSp>
            <p:nvCxnSpPr>
              <p:cNvPr id="44" name="Straight Arrow Connector 43"/>
              <p:cNvCxnSpPr/>
              <p:nvPr/>
            </p:nvCxnSpPr>
            <p:spPr>
              <a:xfrm flipH="1">
                <a:off x="3131840" y="2921609"/>
                <a:ext cx="2520280" cy="0"/>
              </a:xfrm>
              <a:prstGeom prst="straightConnector1">
                <a:avLst/>
              </a:prstGeom>
              <a:ln w="28575">
                <a:tailEnd type="arrow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sp>
            <p:nvSpPr>
              <p:cNvPr id="46" name="TextBox 45"/>
              <p:cNvSpPr txBox="1"/>
              <p:nvPr/>
            </p:nvSpPr>
            <p:spPr>
              <a:xfrm>
                <a:off x="3413102" y="2571750"/>
                <a:ext cx="1806970" cy="36933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US" smtClean="0">
                    <a:solidFill>
                      <a:prstClr val="black"/>
                    </a:solidFill>
                  </a:rPr>
                  <a:t>THÂN TRƯỚC x 2 </a:t>
                </a:r>
                <a:endParaRPr lang="en-US">
                  <a:solidFill>
                    <a:prstClr val="black"/>
                  </a:solidFill>
                </a:endParaRPr>
              </a:p>
            </p:txBody>
          </p:sp>
        </p:grpSp>
        <p:sp>
          <p:nvSpPr>
            <p:cNvPr id="53" name="Freeform 52"/>
            <p:cNvSpPr/>
            <p:nvPr/>
          </p:nvSpPr>
          <p:spPr>
            <a:xfrm>
              <a:off x="2767054" y="1892410"/>
              <a:ext cx="182880" cy="135173"/>
            </a:xfrm>
            <a:custGeom>
              <a:avLst/>
              <a:gdLst>
                <a:gd name="connsiteX0" fmla="*/ 182880 w 182880"/>
                <a:gd name="connsiteY0" fmla="*/ 0 h 135173"/>
                <a:gd name="connsiteX1" fmla="*/ 174929 w 182880"/>
                <a:gd name="connsiteY1" fmla="*/ 135173 h 135173"/>
                <a:gd name="connsiteX2" fmla="*/ 0 w 182880"/>
                <a:gd name="connsiteY2" fmla="*/ 135173 h 13517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182880" h="135173">
                  <a:moveTo>
                    <a:pt x="182880" y="0"/>
                  </a:moveTo>
                  <a:lnTo>
                    <a:pt x="174929" y="135173"/>
                  </a:lnTo>
                  <a:lnTo>
                    <a:pt x="0" y="135173"/>
                  </a:lnTo>
                </a:path>
              </a:pathLst>
            </a:custGeom>
            <a:ln w="19050">
              <a:solidFill>
                <a:srgbClr val="FF0066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>
                <a:solidFill>
                  <a:prstClr val="black"/>
                </a:solidFill>
              </a:endParaRPr>
            </a:p>
          </p:txBody>
        </p:sp>
        <p:sp>
          <p:nvSpPr>
            <p:cNvPr id="4" name="Freeform 3"/>
            <p:cNvSpPr/>
            <p:nvPr/>
          </p:nvSpPr>
          <p:spPr>
            <a:xfrm>
              <a:off x="2552369" y="1890507"/>
              <a:ext cx="751813" cy="1165553"/>
            </a:xfrm>
            <a:custGeom>
              <a:avLst/>
              <a:gdLst>
                <a:gd name="connsiteX0" fmla="*/ 723667 w 723667"/>
                <a:gd name="connsiteY0" fmla="*/ 0 h 1037816"/>
                <a:gd name="connsiteX1" fmla="*/ 0 w 723667"/>
                <a:gd name="connsiteY1" fmla="*/ 1037816 h 1037816"/>
                <a:gd name="connsiteX0" fmla="*/ 723667 w 723667"/>
                <a:gd name="connsiteY0" fmla="*/ 0 h 1037816"/>
                <a:gd name="connsiteX1" fmla="*/ 0 w 723667"/>
                <a:gd name="connsiteY1" fmla="*/ 1037816 h 1037816"/>
                <a:gd name="connsiteX0" fmla="*/ 723667 w 723667"/>
                <a:gd name="connsiteY0" fmla="*/ 0 h 1037816"/>
                <a:gd name="connsiteX1" fmla="*/ 0 w 723667"/>
                <a:gd name="connsiteY1" fmla="*/ 1037816 h 1037816"/>
                <a:gd name="connsiteX0" fmla="*/ 723667 w 723667"/>
                <a:gd name="connsiteY0" fmla="*/ 0 h 1037816"/>
                <a:gd name="connsiteX1" fmla="*/ 0 w 723667"/>
                <a:gd name="connsiteY1" fmla="*/ 1037816 h 1037816"/>
                <a:gd name="connsiteX0" fmla="*/ 723667 w 723667"/>
                <a:gd name="connsiteY0" fmla="*/ 0 h 1037816"/>
                <a:gd name="connsiteX1" fmla="*/ 0 w 723667"/>
                <a:gd name="connsiteY1" fmla="*/ 1037816 h 103781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723667" h="1037816">
                  <a:moveTo>
                    <a:pt x="723667" y="0"/>
                  </a:moveTo>
                  <a:cubicBezTo>
                    <a:pt x="557473" y="546663"/>
                    <a:pt x="199914" y="389485"/>
                    <a:pt x="0" y="1037816"/>
                  </a:cubicBezTo>
                </a:path>
              </a:pathLst>
            </a:custGeom>
            <a:ln w="38100">
              <a:solidFill>
                <a:srgbClr val="FF00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>
                <a:solidFill>
                  <a:prstClr val="black"/>
                </a:solidFill>
              </a:endParaRPr>
            </a:p>
          </p:txBody>
        </p:sp>
        <p:cxnSp>
          <p:nvCxnSpPr>
            <p:cNvPr id="9" name="Straight Connector 8"/>
            <p:cNvCxnSpPr>
              <a:stCxn id="4" idx="0"/>
            </p:cNvCxnSpPr>
            <p:nvPr/>
          </p:nvCxnSpPr>
          <p:spPr>
            <a:xfrm flipH="1">
              <a:off x="2540292" y="1890507"/>
              <a:ext cx="763890" cy="1165554"/>
            </a:xfrm>
            <a:prstGeom prst="line">
              <a:avLst/>
            </a:prstGeom>
            <a:ln>
              <a:prstDash val="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cxnSp>
        <p:nvCxnSpPr>
          <p:cNvPr id="81" name="Straight Connector 80"/>
          <p:cNvCxnSpPr/>
          <p:nvPr/>
        </p:nvCxnSpPr>
        <p:spPr>
          <a:xfrm flipH="1" flipV="1">
            <a:off x="7761064" y="2540381"/>
            <a:ext cx="322715" cy="1060656"/>
          </a:xfrm>
          <a:prstGeom prst="line">
            <a:avLst/>
          </a:prstGeom>
          <a:ln w="3810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2" name="Straight Connector 81"/>
          <p:cNvCxnSpPr/>
          <p:nvPr/>
        </p:nvCxnSpPr>
        <p:spPr>
          <a:xfrm flipV="1">
            <a:off x="8100392" y="1275606"/>
            <a:ext cx="0" cy="3024337"/>
          </a:xfrm>
          <a:prstGeom prst="line">
            <a:avLst/>
          </a:prstGeom>
          <a:ln w="28575"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3" name="Straight Connector 22"/>
          <p:cNvCxnSpPr/>
          <p:nvPr/>
        </p:nvCxnSpPr>
        <p:spPr>
          <a:xfrm flipV="1">
            <a:off x="7278514" y="2513278"/>
            <a:ext cx="482550" cy="179706"/>
          </a:xfrm>
          <a:prstGeom prst="line">
            <a:avLst/>
          </a:prstGeom>
          <a:ln w="190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9" name="Straight Connector 88"/>
          <p:cNvCxnSpPr/>
          <p:nvPr/>
        </p:nvCxnSpPr>
        <p:spPr>
          <a:xfrm flipV="1">
            <a:off x="7587159" y="3558151"/>
            <a:ext cx="482550" cy="179706"/>
          </a:xfrm>
          <a:prstGeom prst="line">
            <a:avLst/>
          </a:prstGeom>
          <a:ln w="190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5" name="Freeform 24"/>
          <p:cNvSpPr/>
          <p:nvPr/>
        </p:nvSpPr>
        <p:spPr>
          <a:xfrm>
            <a:off x="7696200" y="3581400"/>
            <a:ext cx="371475" cy="695325"/>
          </a:xfrm>
          <a:custGeom>
            <a:avLst/>
            <a:gdLst>
              <a:gd name="connsiteX0" fmla="*/ 371475 w 371475"/>
              <a:gd name="connsiteY0" fmla="*/ 0 h 695325"/>
              <a:gd name="connsiteX1" fmla="*/ 0 w 371475"/>
              <a:gd name="connsiteY1" fmla="*/ 695325 h 695325"/>
              <a:gd name="connsiteX0" fmla="*/ 371475 w 371475"/>
              <a:gd name="connsiteY0" fmla="*/ 0 h 695325"/>
              <a:gd name="connsiteX1" fmla="*/ 0 w 371475"/>
              <a:gd name="connsiteY1" fmla="*/ 695325 h 695325"/>
              <a:gd name="connsiteX0" fmla="*/ 371475 w 371475"/>
              <a:gd name="connsiteY0" fmla="*/ 0 h 695325"/>
              <a:gd name="connsiteX1" fmla="*/ 0 w 371475"/>
              <a:gd name="connsiteY1" fmla="*/ 695325 h 695325"/>
              <a:gd name="connsiteX0" fmla="*/ 371475 w 371475"/>
              <a:gd name="connsiteY0" fmla="*/ 0 h 695325"/>
              <a:gd name="connsiteX1" fmla="*/ 0 w 371475"/>
              <a:gd name="connsiteY1" fmla="*/ 695325 h 69532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</a:cxnLst>
            <a:rect l="l" t="t" r="r" b="b"/>
            <a:pathLst>
              <a:path w="371475" h="695325">
                <a:moveTo>
                  <a:pt x="371475" y="0"/>
                </a:moveTo>
                <a:cubicBezTo>
                  <a:pt x="-9525" y="250825"/>
                  <a:pt x="9525" y="463550"/>
                  <a:pt x="0" y="695325"/>
                </a:cubicBezTo>
              </a:path>
            </a:pathLst>
          </a:custGeom>
          <a:ln w="3810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3" name="Freeform 32"/>
          <p:cNvSpPr/>
          <p:nvPr/>
        </p:nvSpPr>
        <p:spPr>
          <a:xfrm>
            <a:off x="5905500" y="2438401"/>
            <a:ext cx="1857375" cy="309636"/>
          </a:xfrm>
          <a:custGeom>
            <a:avLst/>
            <a:gdLst>
              <a:gd name="connsiteX0" fmla="*/ 1857375 w 1857375"/>
              <a:gd name="connsiteY0" fmla="*/ 104775 h 104775"/>
              <a:gd name="connsiteX1" fmla="*/ 0 w 1857375"/>
              <a:gd name="connsiteY1" fmla="*/ 0 h 104775"/>
              <a:gd name="connsiteX0" fmla="*/ 1857375 w 1857375"/>
              <a:gd name="connsiteY0" fmla="*/ 104775 h 274980"/>
              <a:gd name="connsiteX1" fmla="*/ 0 w 1857375"/>
              <a:gd name="connsiteY1" fmla="*/ 0 h 274980"/>
              <a:gd name="connsiteX0" fmla="*/ 1857375 w 1857375"/>
              <a:gd name="connsiteY0" fmla="*/ 104775 h 309636"/>
              <a:gd name="connsiteX1" fmla="*/ 0 w 1857375"/>
              <a:gd name="connsiteY1" fmla="*/ 0 h 30963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</a:cxnLst>
            <a:rect l="l" t="t" r="r" b="b"/>
            <a:pathLst>
              <a:path w="1857375" h="309636">
                <a:moveTo>
                  <a:pt x="1857375" y="104775"/>
                </a:moveTo>
                <a:cubicBezTo>
                  <a:pt x="333375" y="527050"/>
                  <a:pt x="219075" y="196850"/>
                  <a:pt x="0" y="0"/>
                </a:cubicBezTo>
              </a:path>
            </a:pathLst>
          </a:custGeom>
          <a:ln w="3810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5" name="TextBox 34"/>
          <p:cNvSpPr txBox="1"/>
          <p:nvPr/>
        </p:nvSpPr>
        <p:spPr>
          <a:xfrm rot="4457052">
            <a:off x="7521731" y="3023258"/>
            <a:ext cx="432048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smtClean="0">
                <a:solidFill>
                  <a:srgbClr val="FF0000"/>
                </a:solidFill>
              </a:rPr>
              <a:t>6</a:t>
            </a:r>
            <a:endParaRPr lang="en-US" sz="2000">
              <a:solidFill>
                <a:srgbClr val="FF0000"/>
              </a:solidFill>
            </a:endParaRPr>
          </a:p>
        </p:txBody>
      </p:sp>
      <p:grpSp>
        <p:nvGrpSpPr>
          <p:cNvPr id="58" name="Group 57"/>
          <p:cNvGrpSpPr/>
          <p:nvPr/>
        </p:nvGrpSpPr>
        <p:grpSpPr>
          <a:xfrm>
            <a:off x="8316416" y="3357642"/>
            <a:ext cx="413038" cy="1050330"/>
            <a:chOff x="8316416" y="3357642"/>
            <a:chExt cx="413038" cy="1050330"/>
          </a:xfrm>
        </p:grpSpPr>
        <p:cxnSp>
          <p:nvCxnSpPr>
            <p:cNvPr id="40" name="Straight Arrow Connector 39"/>
            <p:cNvCxnSpPr/>
            <p:nvPr/>
          </p:nvCxnSpPr>
          <p:spPr>
            <a:xfrm>
              <a:off x="8316416" y="3581400"/>
              <a:ext cx="0" cy="695760"/>
            </a:xfrm>
            <a:prstGeom prst="straightConnector1">
              <a:avLst/>
            </a:prstGeom>
            <a:ln>
              <a:headEnd type="arrow"/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50" name="TextBox 49"/>
            <p:cNvSpPr txBox="1"/>
            <p:nvPr/>
          </p:nvSpPr>
          <p:spPr>
            <a:xfrm rot="5400000">
              <a:off x="8019623" y="3698141"/>
              <a:ext cx="1050330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smtClean="0"/>
                <a:t>1/6 C + 1</a:t>
              </a:r>
              <a:endParaRPr lang="en-US"/>
            </a:p>
          </p:txBody>
        </p:sp>
      </p:grpSp>
      <p:grpSp>
        <p:nvGrpSpPr>
          <p:cNvPr id="92" name="Group 91"/>
          <p:cNvGrpSpPr/>
          <p:nvPr/>
        </p:nvGrpSpPr>
        <p:grpSpPr>
          <a:xfrm rot="16200000">
            <a:off x="7919880" y="4167378"/>
            <a:ext cx="307777" cy="872169"/>
            <a:chOff x="8421676" y="3535803"/>
            <a:chExt cx="307777" cy="872169"/>
          </a:xfrm>
        </p:grpSpPr>
        <p:cxnSp>
          <p:nvCxnSpPr>
            <p:cNvPr id="93" name="Straight Arrow Connector 92"/>
            <p:cNvCxnSpPr/>
            <p:nvPr/>
          </p:nvCxnSpPr>
          <p:spPr>
            <a:xfrm rot="5400000">
              <a:off x="8238480" y="3861964"/>
              <a:ext cx="417111" cy="0"/>
            </a:xfrm>
            <a:prstGeom prst="straightConnector1">
              <a:avLst/>
            </a:prstGeom>
            <a:ln>
              <a:headEnd type="arrow"/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94" name="TextBox 93"/>
            <p:cNvSpPr txBox="1"/>
            <p:nvPr/>
          </p:nvSpPr>
          <p:spPr>
            <a:xfrm rot="5400000">
              <a:off x="8139480" y="3817999"/>
              <a:ext cx="872169" cy="30777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sz="1400" smtClean="0"/>
                <a:t>CV + 1</a:t>
              </a:r>
              <a:endParaRPr lang="en-US" sz="1400"/>
            </a:p>
          </p:txBody>
        </p:sp>
      </p:grpSp>
      <p:grpSp>
        <p:nvGrpSpPr>
          <p:cNvPr id="97" name="Group 96"/>
          <p:cNvGrpSpPr/>
          <p:nvPr/>
        </p:nvGrpSpPr>
        <p:grpSpPr>
          <a:xfrm>
            <a:off x="6343650" y="1491630"/>
            <a:ext cx="747963" cy="1327770"/>
            <a:chOff x="6343650" y="1491630"/>
            <a:chExt cx="747963" cy="1327770"/>
          </a:xfrm>
        </p:grpSpPr>
        <p:sp>
          <p:nvSpPr>
            <p:cNvPr id="95" name="Freeform 94"/>
            <p:cNvSpPr/>
            <p:nvPr/>
          </p:nvSpPr>
          <p:spPr>
            <a:xfrm>
              <a:off x="6343650" y="1752600"/>
              <a:ext cx="533400" cy="1066800"/>
            </a:xfrm>
            <a:custGeom>
              <a:avLst/>
              <a:gdLst>
                <a:gd name="connsiteX0" fmla="*/ 0 w 533400"/>
                <a:gd name="connsiteY0" fmla="*/ 981075 h 1066800"/>
                <a:gd name="connsiteX1" fmla="*/ 533400 w 533400"/>
                <a:gd name="connsiteY1" fmla="*/ 0 h 1066800"/>
                <a:gd name="connsiteX2" fmla="*/ 95250 w 533400"/>
                <a:gd name="connsiteY2" fmla="*/ 1066800 h 10668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533400" h="1066800">
                  <a:moveTo>
                    <a:pt x="0" y="981075"/>
                  </a:moveTo>
                  <a:lnTo>
                    <a:pt x="533400" y="0"/>
                  </a:lnTo>
                  <a:lnTo>
                    <a:pt x="95250" y="1066800"/>
                  </a:lnTo>
                </a:path>
              </a:pathLst>
            </a:cu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96" name="TextBox 95"/>
            <p:cNvSpPr txBox="1"/>
            <p:nvPr/>
          </p:nvSpPr>
          <p:spPr>
            <a:xfrm>
              <a:off x="6343650" y="1491630"/>
              <a:ext cx="747963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smtClean="0"/>
                <a:t>0.7-1</a:t>
              </a:r>
              <a:endParaRPr lang="en-US"/>
            </a:p>
          </p:txBody>
        </p:sp>
      </p:grpSp>
      <p:sp>
        <p:nvSpPr>
          <p:cNvPr id="98" name="TextBox 97"/>
          <p:cNvSpPr txBox="1"/>
          <p:nvPr/>
        </p:nvSpPr>
        <p:spPr>
          <a:xfrm>
            <a:off x="1074548" y="891465"/>
            <a:ext cx="1641178" cy="461665"/>
          </a:xfrm>
          <a:prstGeom prst="rect">
            <a:avLst/>
          </a:prstGeom>
          <a:solidFill>
            <a:srgbClr val="FFFF00"/>
          </a:solidFill>
        </p:spPr>
        <p:txBody>
          <a:bodyPr wrap="square" rtlCol="0">
            <a:spAutoFit/>
          </a:bodyPr>
          <a:lstStyle/>
          <a:p>
            <a:r>
              <a:rPr lang="en-US" sz="2400" smtClean="0"/>
              <a:t>Cách 2:</a:t>
            </a:r>
            <a:endParaRPr lang="en-US" sz="2400"/>
          </a:p>
        </p:txBody>
      </p:sp>
    </p:spTree>
    <p:extLst>
      <p:ext uri="{BB962C8B-B14F-4D97-AF65-F5344CB8AC3E}">
        <p14:creationId xmlns:p14="http://schemas.microsoft.com/office/powerpoint/2010/main" val="32248044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8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8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8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100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1000"/>
                                        <p:tgtEl>
                                          <p:spTgt spid="9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9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9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18" presetClass="entr" presetSubtype="1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40" dur="275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5" dur="1000"/>
                                        <p:tgtEl>
                                          <p:spTgt spid="8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6" dur="1000" fill="hold"/>
                                        <p:tgtEl>
                                          <p:spTgt spid="8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1000" fill="hold"/>
                                        <p:tgtEl>
                                          <p:spTgt spid="8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18" presetClass="entr" presetSubtype="1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52" dur="425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7" dur="1000"/>
                                        <p:tgtEl>
                                          <p:spTgt spid="9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8" dur="1000" fill="hold"/>
                                        <p:tgtEl>
                                          <p:spTgt spid="9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1000" fill="hold"/>
                                        <p:tgtEl>
                                          <p:spTgt spid="9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5" grpId="0" animBg="1"/>
      <p:bldP spid="33" grpId="0" animBg="1"/>
      <p:bldP spid="35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1"/>
          <p:cNvSpPr>
            <a:spLocks noGrp="1"/>
          </p:cNvSpPr>
          <p:nvPr>
            <p:ph type="title"/>
          </p:nvPr>
        </p:nvSpPr>
        <p:spPr>
          <a:xfrm>
            <a:off x="17562" y="0"/>
            <a:ext cx="2862798" cy="504056"/>
          </a:xfrm>
          <a:solidFill>
            <a:srgbClr val="66FF33"/>
          </a:solidFill>
        </p:spPr>
        <p:txBody>
          <a:bodyPr>
            <a:normAutofit/>
          </a:bodyPr>
          <a:lstStyle/>
          <a:p>
            <a:r>
              <a:rPr lang="en-US" sz="2400" smtClean="0"/>
              <a:t>THIẾT KẾ- TAY ÁO</a:t>
            </a:r>
            <a:endParaRPr lang="en-US" sz="2400"/>
          </a:p>
        </p:txBody>
      </p:sp>
      <p:cxnSp>
        <p:nvCxnSpPr>
          <p:cNvPr id="5" name="Straight Connector 4"/>
          <p:cNvCxnSpPr/>
          <p:nvPr/>
        </p:nvCxnSpPr>
        <p:spPr>
          <a:xfrm>
            <a:off x="1547664" y="4083918"/>
            <a:ext cx="5400600" cy="0"/>
          </a:xfrm>
          <a:prstGeom prst="line">
            <a:avLst/>
          </a:prstGeom>
          <a:ln w="38100">
            <a:solidFill>
              <a:srgbClr val="FF0000"/>
            </a:solidFill>
            <a:prstDash val="dashDot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" name="Straight Connector 8"/>
          <p:cNvCxnSpPr/>
          <p:nvPr/>
        </p:nvCxnSpPr>
        <p:spPr>
          <a:xfrm flipV="1">
            <a:off x="1547664" y="1563638"/>
            <a:ext cx="0" cy="2520280"/>
          </a:xfrm>
          <a:prstGeom prst="line">
            <a:avLst/>
          </a:prstGeom>
          <a:ln w="19050"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" name="Straight Connector 12"/>
          <p:cNvCxnSpPr/>
          <p:nvPr/>
        </p:nvCxnSpPr>
        <p:spPr>
          <a:xfrm flipV="1">
            <a:off x="6948264" y="1635646"/>
            <a:ext cx="0" cy="2448272"/>
          </a:xfrm>
          <a:prstGeom prst="line">
            <a:avLst/>
          </a:prstGeom>
          <a:ln w="19050"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7" name="Straight Connector 16"/>
          <p:cNvCxnSpPr/>
          <p:nvPr/>
        </p:nvCxnSpPr>
        <p:spPr>
          <a:xfrm flipV="1">
            <a:off x="5652120" y="915566"/>
            <a:ext cx="0" cy="3168352"/>
          </a:xfrm>
          <a:prstGeom prst="line">
            <a:avLst/>
          </a:prstGeom>
          <a:ln w="19050"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0" name="Straight Connector 19"/>
          <p:cNvCxnSpPr/>
          <p:nvPr/>
        </p:nvCxnSpPr>
        <p:spPr>
          <a:xfrm flipH="1" flipV="1">
            <a:off x="5652120" y="1635646"/>
            <a:ext cx="1296144" cy="2448272"/>
          </a:xfrm>
          <a:prstGeom prst="line">
            <a:avLst/>
          </a:prstGeom>
          <a:ln w="19050"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2" name="Straight Connector 21"/>
          <p:cNvCxnSpPr/>
          <p:nvPr/>
        </p:nvCxnSpPr>
        <p:spPr>
          <a:xfrm flipH="1">
            <a:off x="1547664" y="1655143"/>
            <a:ext cx="4104456" cy="988615"/>
          </a:xfrm>
          <a:prstGeom prst="line">
            <a:avLst/>
          </a:prstGeom>
          <a:ln w="19050"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9" name="Straight Connector 28"/>
          <p:cNvCxnSpPr/>
          <p:nvPr/>
        </p:nvCxnSpPr>
        <p:spPr>
          <a:xfrm flipH="1">
            <a:off x="6012160" y="2447670"/>
            <a:ext cx="144016" cy="72008"/>
          </a:xfrm>
          <a:prstGeom prst="line">
            <a:avLst/>
          </a:prstGeom>
          <a:ln w="1905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8" name="Straight Connector 67"/>
          <p:cNvCxnSpPr/>
          <p:nvPr/>
        </p:nvCxnSpPr>
        <p:spPr>
          <a:xfrm flipH="1">
            <a:off x="6524600" y="3141734"/>
            <a:ext cx="139824" cy="101932"/>
          </a:xfrm>
          <a:prstGeom prst="line">
            <a:avLst/>
          </a:prstGeom>
          <a:ln w="1905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6" name="Freeform 55"/>
          <p:cNvSpPr/>
          <p:nvPr/>
        </p:nvSpPr>
        <p:spPr>
          <a:xfrm>
            <a:off x="5653376" y="1669774"/>
            <a:ext cx="1290199" cy="2409245"/>
          </a:xfrm>
          <a:custGeom>
            <a:avLst/>
            <a:gdLst>
              <a:gd name="connsiteX0" fmla="*/ 0 w 1288112"/>
              <a:gd name="connsiteY0" fmla="*/ 0 h 2409245"/>
              <a:gd name="connsiteX1" fmla="*/ 1288112 w 1288112"/>
              <a:gd name="connsiteY1" fmla="*/ 2409245 h 2409245"/>
              <a:gd name="connsiteX0" fmla="*/ 0 w 1288112"/>
              <a:gd name="connsiteY0" fmla="*/ 0 h 2409245"/>
              <a:gd name="connsiteX1" fmla="*/ 1288112 w 1288112"/>
              <a:gd name="connsiteY1" fmla="*/ 2409245 h 2409245"/>
              <a:gd name="connsiteX0" fmla="*/ 0 w 1304308"/>
              <a:gd name="connsiteY0" fmla="*/ 0 h 2409245"/>
              <a:gd name="connsiteX1" fmla="*/ 1288112 w 1304308"/>
              <a:gd name="connsiteY1" fmla="*/ 2409245 h 2409245"/>
              <a:gd name="connsiteX0" fmla="*/ 0 w 1303309"/>
              <a:gd name="connsiteY0" fmla="*/ 0 h 2409245"/>
              <a:gd name="connsiteX1" fmla="*/ 1288112 w 1303309"/>
              <a:gd name="connsiteY1" fmla="*/ 2409245 h 2409245"/>
              <a:gd name="connsiteX0" fmla="*/ 0 w 1289885"/>
              <a:gd name="connsiteY0" fmla="*/ 0 h 2409245"/>
              <a:gd name="connsiteX1" fmla="*/ 1288112 w 1289885"/>
              <a:gd name="connsiteY1" fmla="*/ 2409245 h 2409245"/>
              <a:gd name="connsiteX0" fmla="*/ 0 w 1290061"/>
              <a:gd name="connsiteY0" fmla="*/ 0 h 2409245"/>
              <a:gd name="connsiteX1" fmla="*/ 1288112 w 1290061"/>
              <a:gd name="connsiteY1" fmla="*/ 2409245 h 2409245"/>
              <a:gd name="connsiteX0" fmla="*/ 0 w 1290199"/>
              <a:gd name="connsiteY0" fmla="*/ 0 h 2409245"/>
              <a:gd name="connsiteX1" fmla="*/ 1288112 w 1290199"/>
              <a:gd name="connsiteY1" fmla="*/ 2409245 h 240924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</a:cxnLst>
            <a:rect l="l" t="t" r="r" b="b"/>
            <a:pathLst>
              <a:path w="1290199" h="2409245">
                <a:moveTo>
                  <a:pt x="0" y="0"/>
                </a:moveTo>
                <a:cubicBezTo>
                  <a:pt x="270346" y="858742"/>
                  <a:pt x="1343771" y="1272208"/>
                  <a:pt x="1288112" y="2409245"/>
                </a:cubicBezTo>
              </a:path>
            </a:pathLst>
          </a:custGeom>
          <a:ln w="3810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60" name="Group 59"/>
          <p:cNvGrpSpPr/>
          <p:nvPr/>
        </p:nvGrpSpPr>
        <p:grpSpPr>
          <a:xfrm>
            <a:off x="5796136" y="1579897"/>
            <a:ext cx="829809" cy="415789"/>
            <a:chOff x="5796136" y="1579897"/>
            <a:chExt cx="829809" cy="415789"/>
          </a:xfrm>
        </p:grpSpPr>
        <p:cxnSp>
          <p:nvCxnSpPr>
            <p:cNvPr id="58" name="Straight Arrow Connector 57"/>
            <p:cNvCxnSpPr/>
            <p:nvPr/>
          </p:nvCxnSpPr>
          <p:spPr>
            <a:xfrm flipH="1">
              <a:off x="5796136" y="1779662"/>
              <a:ext cx="502339" cy="216024"/>
            </a:xfrm>
            <a:prstGeom prst="straightConnector1">
              <a:avLst/>
            </a:prstGeom>
            <a:ln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59" name="TextBox 58"/>
            <p:cNvSpPr txBox="1"/>
            <p:nvPr/>
          </p:nvSpPr>
          <p:spPr>
            <a:xfrm>
              <a:off x="6192180" y="1579897"/>
              <a:ext cx="433765" cy="30777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sz="1400" smtClean="0"/>
                <a:t>0.3</a:t>
              </a:r>
              <a:endParaRPr lang="en-US" sz="1400"/>
            </a:p>
          </p:txBody>
        </p:sp>
      </p:grpSp>
      <p:grpSp>
        <p:nvGrpSpPr>
          <p:cNvPr id="65" name="Group 64"/>
          <p:cNvGrpSpPr/>
          <p:nvPr/>
        </p:nvGrpSpPr>
        <p:grpSpPr>
          <a:xfrm>
            <a:off x="6156176" y="2057917"/>
            <a:ext cx="804275" cy="389753"/>
            <a:chOff x="6156176" y="2057917"/>
            <a:chExt cx="804275" cy="389753"/>
          </a:xfrm>
        </p:grpSpPr>
        <p:cxnSp>
          <p:nvCxnSpPr>
            <p:cNvPr id="63" name="Straight Arrow Connector 62"/>
            <p:cNvCxnSpPr/>
            <p:nvPr/>
          </p:nvCxnSpPr>
          <p:spPr>
            <a:xfrm flipV="1">
              <a:off x="6156176" y="2283718"/>
              <a:ext cx="438336" cy="163952"/>
            </a:xfrm>
            <a:prstGeom prst="straightConnector1">
              <a:avLst/>
            </a:prstGeom>
            <a:ln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82" name="TextBox 81"/>
            <p:cNvSpPr txBox="1"/>
            <p:nvPr/>
          </p:nvSpPr>
          <p:spPr>
            <a:xfrm>
              <a:off x="6526686" y="2057917"/>
              <a:ext cx="433765" cy="30777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sz="1400" smtClean="0"/>
                <a:t>0.3</a:t>
              </a:r>
              <a:endParaRPr lang="en-US" sz="1400"/>
            </a:p>
          </p:txBody>
        </p:sp>
      </p:grpSp>
      <p:grpSp>
        <p:nvGrpSpPr>
          <p:cNvPr id="2" name="Group 1"/>
          <p:cNvGrpSpPr/>
          <p:nvPr/>
        </p:nvGrpSpPr>
        <p:grpSpPr>
          <a:xfrm>
            <a:off x="6664424" y="2720507"/>
            <a:ext cx="801791" cy="421227"/>
            <a:chOff x="6664424" y="2720507"/>
            <a:chExt cx="801791" cy="421227"/>
          </a:xfrm>
        </p:grpSpPr>
        <p:cxnSp>
          <p:nvCxnSpPr>
            <p:cNvPr id="67" name="Straight Arrow Connector 66"/>
            <p:cNvCxnSpPr/>
            <p:nvPr/>
          </p:nvCxnSpPr>
          <p:spPr>
            <a:xfrm flipV="1">
              <a:off x="6664424" y="2931790"/>
              <a:ext cx="355848" cy="209944"/>
            </a:xfrm>
            <a:prstGeom prst="straightConnector1">
              <a:avLst/>
            </a:prstGeom>
            <a:ln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86" name="TextBox 85"/>
            <p:cNvSpPr txBox="1"/>
            <p:nvPr/>
          </p:nvSpPr>
          <p:spPr>
            <a:xfrm>
              <a:off x="7032450" y="2720507"/>
              <a:ext cx="433765" cy="30777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sz="1400" smtClean="0"/>
                <a:t>1.3</a:t>
              </a:r>
              <a:endParaRPr lang="en-US" sz="1400"/>
            </a:p>
          </p:txBody>
        </p:sp>
      </p:grpSp>
      <p:sp>
        <p:nvSpPr>
          <p:cNvPr id="69" name="Freeform 68"/>
          <p:cNvSpPr/>
          <p:nvPr/>
        </p:nvSpPr>
        <p:spPr>
          <a:xfrm>
            <a:off x="1562986" y="1669312"/>
            <a:ext cx="4093535" cy="988828"/>
          </a:xfrm>
          <a:custGeom>
            <a:avLst/>
            <a:gdLst>
              <a:gd name="connsiteX0" fmla="*/ 4093535 w 4093535"/>
              <a:gd name="connsiteY0" fmla="*/ 0 h 988828"/>
              <a:gd name="connsiteX1" fmla="*/ 0 w 4093535"/>
              <a:gd name="connsiteY1" fmla="*/ 988828 h 988828"/>
              <a:gd name="connsiteX0" fmla="*/ 4093535 w 4093535"/>
              <a:gd name="connsiteY0" fmla="*/ 0 h 988828"/>
              <a:gd name="connsiteX1" fmla="*/ 0 w 4093535"/>
              <a:gd name="connsiteY1" fmla="*/ 988828 h 988828"/>
              <a:gd name="connsiteX0" fmla="*/ 4093535 w 4093535"/>
              <a:gd name="connsiteY0" fmla="*/ 0 h 988828"/>
              <a:gd name="connsiteX1" fmla="*/ 0 w 4093535"/>
              <a:gd name="connsiteY1" fmla="*/ 988828 h 98882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</a:cxnLst>
            <a:rect l="l" t="t" r="r" b="b"/>
            <a:pathLst>
              <a:path w="4093535" h="988828">
                <a:moveTo>
                  <a:pt x="4093535" y="0"/>
                </a:moveTo>
                <a:cubicBezTo>
                  <a:pt x="2197395" y="637954"/>
                  <a:pt x="1364512" y="744280"/>
                  <a:pt x="0" y="988828"/>
                </a:cubicBezTo>
              </a:path>
            </a:pathLst>
          </a:custGeom>
          <a:ln w="3810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cxnSp>
        <p:nvCxnSpPr>
          <p:cNvPr id="78" name="Straight Connector 77"/>
          <p:cNvCxnSpPr/>
          <p:nvPr/>
        </p:nvCxnSpPr>
        <p:spPr>
          <a:xfrm flipV="1">
            <a:off x="1547664" y="2658140"/>
            <a:ext cx="0" cy="1425778"/>
          </a:xfrm>
          <a:prstGeom prst="line">
            <a:avLst/>
          </a:prstGeom>
          <a:ln w="3810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89" name="Group 88"/>
          <p:cNvGrpSpPr/>
          <p:nvPr/>
        </p:nvGrpSpPr>
        <p:grpSpPr>
          <a:xfrm>
            <a:off x="1562986" y="4515966"/>
            <a:ext cx="5380589" cy="432048"/>
            <a:chOff x="1562986" y="4299942"/>
            <a:chExt cx="5380589" cy="432048"/>
          </a:xfrm>
        </p:grpSpPr>
        <p:cxnSp>
          <p:nvCxnSpPr>
            <p:cNvPr id="84" name="Straight Arrow Connector 83"/>
            <p:cNvCxnSpPr/>
            <p:nvPr/>
          </p:nvCxnSpPr>
          <p:spPr>
            <a:xfrm>
              <a:off x="1562986" y="4731990"/>
              <a:ext cx="5380589" cy="0"/>
            </a:xfrm>
            <a:prstGeom prst="straightConnector1">
              <a:avLst/>
            </a:prstGeom>
            <a:ln w="28575">
              <a:headEnd type="arrow"/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88" name="TextBox 87"/>
            <p:cNvSpPr txBox="1"/>
            <p:nvPr/>
          </p:nvSpPr>
          <p:spPr>
            <a:xfrm>
              <a:off x="2843808" y="4299942"/>
              <a:ext cx="2952328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smtClean="0"/>
                <a:t>Dài tay = sđ - 5cm (manches)     </a:t>
              </a:r>
              <a:endParaRPr lang="en-US"/>
            </a:p>
          </p:txBody>
        </p:sp>
      </p:grpSp>
      <p:sp>
        <p:nvSpPr>
          <p:cNvPr id="91" name="TextBox 90"/>
          <p:cNvSpPr txBox="1"/>
          <p:nvPr/>
        </p:nvSpPr>
        <p:spPr>
          <a:xfrm>
            <a:off x="7034167" y="4079019"/>
            <a:ext cx="43204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/>
              <a:t>A</a:t>
            </a:r>
          </a:p>
        </p:txBody>
      </p:sp>
      <p:sp>
        <p:nvSpPr>
          <p:cNvPr id="97" name="TextBox 96"/>
          <p:cNvSpPr txBox="1"/>
          <p:nvPr/>
        </p:nvSpPr>
        <p:spPr>
          <a:xfrm>
            <a:off x="1331640" y="4125938"/>
            <a:ext cx="43204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mtClean="0"/>
              <a:t>B</a:t>
            </a:r>
            <a:endParaRPr lang="en-US"/>
          </a:p>
        </p:txBody>
      </p:sp>
      <p:sp>
        <p:nvSpPr>
          <p:cNvPr id="98" name="TextBox 97"/>
          <p:cNvSpPr txBox="1"/>
          <p:nvPr/>
        </p:nvSpPr>
        <p:spPr>
          <a:xfrm>
            <a:off x="5508104" y="4011910"/>
            <a:ext cx="43204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mtClean="0"/>
              <a:t>D</a:t>
            </a:r>
            <a:endParaRPr lang="en-US"/>
          </a:p>
        </p:txBody>
      </p:sp>
      <p:grpSp>
        <p:nvGrpSpPr>
          <p:cNvPr id="100" name="Group 99"/>
          <p:cNvGrpSpPr/>
          <p:nvPr/>
        </p:nvGrpSpPr>
        <p:grpSpPr>
          <a:xfrm>
            <a:off x="5656521" y="4345982"/>
            <a:ext cx="1512168" cy="369332"/>
            <a:chOff x="5656521" y="4345982"/>
            <a:chExt cx="1512168" cy="369332"/>
          </a:xfrm>
        </p:grpSpPr>
        <p:cxnSp>
          <p:nvCxnSpPr>
            <p:cNvPr id="93" name="Straight Arrow Connector 92"/>
            <p:cNvCxnSpPr/>
            <p:nvPr/>
          </p:nvCxnSpPr>
          <p:spPr>
            <a:xfrm>
              <a:off x="5656521" y="4700632"/>
              <a:ext cx="1287054" cy="0"/>
            </a:xfrm>
            <a:prstGeom prst="straightConnector1">
              <a:avLst/>
            </a:prstGeom>
            <a:ln w="19050">
              <a:headEnd type="arrow"/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99" name="TextBox 98"/>
            <p:cNvSpPr txBox="1"/>
            <p:nvPr/>
          </p:nvSpPr>
          <p:spPr>
            <a:xfrm>
              <a:off x="5656521" y="4345982"/>
              <a:ext cx="1512168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smtClean="0"/>
                <a:t>1/10 Ng + 2</a:t>
              </a:r>
              <a:endParaRPr lang="en-US"/>
            </a:p>
          </p:txBody>
        </p:sp>
      </p:grpSp>
      <p:sp>
        <p:nvSpPr>
          <p:cNvPr id="106" name="TextBox 105"/>
          <p:cNvSpPr txBox="1"/>
          <p:nvPr/>
        </p:nvSpPr>
        <p:spPr>
          <a:xfrm>
            <a:off x="5656521" y="1190847"/>
            <a:ext cx="43204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mtClean="0"/>
              <a:t>C</a:t>
            </a:r>
            <a:endParaRPr lang="en-US"/>
          </a:p>
        </p:txBody>
      </p:sp>
      <p:sp>
        <p:nvSpPr>
          <p:cNvPr id="107" name="TextBox 106"/>
          <p:cNvSpPr txBox="1"/>
          <p:nvPr/>
        </p:nvSpPr>
        <p:spPr>
          <a:xfrm>
            <a:off x="1130938" y="2299008"/>
            <a:ext cx="43204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mtClean="0"/>
              <a:t>B1</a:t>
            </a:r>
            <a:endParaRPr lang="en-US"/>
          </a:p>
        </p:txBody>
      </p:sp>
      <p:sp>
        <p:nvSpPr>
          <p:cNvPr id="108" name="TextBox 107"/>
          <p:cNvSpPr txBox="1"/>
          <p:nvPr/>
        </p:nvSpPr>
        <p:spPr>
          <a:xfrm>
            <a:off x="179512" y="884208"/>
            <a:ext cx="316835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mtClean="0"/>
              <a:t>BB1 = Ngang CT+ 2 cm (plis)</a:t>
            </a:r>
            <a:endParaRPr lang="en-US"/>
          </a:p>
        </p:txBody>
      </p:sp>
      <p:grpSp>
        <p:nvGrpSpPr>
          <p:cNvPr id="111" name="Group 110"/>
          <p:cNvGrpSpPr/>
          <p:nvPr/>
        </p:nvGrpSpPr>
        <p:grpSpPr>
          <a:xfrm>
            <a:off x="3498112" y="771550"/>
            <a:ext cx="1001880" cy="1482552"/>
            <a:chOff x="3498112" y="771550"/>
            <a:chExt cx="1001880" cy="1482552"/>
          </a:xfrm>
        </p:grpSpPr>
        <p:sp>
          <p:nvSpPr>
            <p:cNvPr id="109" name="Freeform 108"/>
            <p:cNvSpPr/>
            <p:nvPr/>
          </p:nvSpPr>
          <p:spPr>
            <a:xfrm>
              <a:off x="3498112" y="1190847"/>
              <a:ext cx="510362" cy="1063255"/>
            </a:xfrm>
            <a:custGeom>
              <a:avLst/>
              <a:gdLst>
                <a:gd name="connsiteX0" fmla="*/ 0 w 510362"/>
                <a:gd name="connsiteY0" fmla="*/ 988827 h 1063255"/>
                <a:gd name="connsiteX1" fmla="*/ 510362 w 510362"/>
                <a:gd name="connsiteY1" fmla="*/ 0 h 1063255"/>
                <a:gd name="connsiteX2" fmla="*/ 180753 w 510362"/>
                <a:gd name="connsiteY2" fmla="*/ 1063255 h 106325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510362" h="1063255">
                  <a:moveTo>
                    <a:pt x="0" y="988827"/>
                  </a:moveTo>
                  <a:lnTo>
                    <a:pt x="510362" y="0"/>
                  </a:lnTo>
                  <a:lnTo>
                    <a:pt x="180753" y="1063255"/>
                  </a:lnTo>
                </a:path>
              </a:pathLst>
            </a:cu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10" name="TextBox 109"/>
            <p:cNvSpPr txBox="1"/>
            <p:nvPr/>
          </p:nvSpPr>
          <p:spPr>
            <a:xfrm>
              <a:off x="4008474" y="771550"/>
              <a:ext cx="491518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smtClean="0"/>
                <a:t>1</a:t>
              </a:r>
              <a:endParaRPr lang="en-US"/>
            </a:p>
          </p:txBody>
        </p:sp>
      </p:grpSp>
      <p:sp>
        <p:nvSpPr>
          <p:cNvPr id="112" name="Freeform 111"/>
          <p:cNvSpPr/>
          <p:nvPr/>
        </p:nvSpPr>
        <p:spPr>
          <a:xfrm>
            <a:off x="5656520" y="1658679"/>
            <a:ext cx="1303677" cy="2424223"/>
          </a:xfrm>
          <a:custGeom>
            <a:avLst/>
            <a:gdLst>
              <a:gd name="connsiteX0" fmla="*/ 0 w 1297172"/>
              <a:gd name="connsiteY0" fmla="*/ 0 h 2424223"/>
              <a:gd name="connsiteX1" fmla="*/ 1297172 w 1297172"/>
              <a:gd name="connsiteY1" fmla="*/ 2424223 h 2424223"/>
              <a:gd name="connsiteX0" fmla="*/ 0 w 1302949"/>
              <a:gd name="connsiteY0" fmla="*/ 0 h 2424223"/>
              <a:gd name="connsiteX1" fmla="*/ 1297172 w 1302949"/>
              <a:gd name="connsiteY1" fmla="*/ 2424223 h 2424223"/>
              <a:gd name="connsiteX0" fmla="*/ 0 w 1302512"/>
              <a:gd name="connsiteY0" fmla="*/ 0 h 2424223"/>
              <a:gd name="connsiteX1" fmla="*/ 1297172 w 1302512"/>
              <a:gd name="connsiteY1" fmla="*/ 2424223 h 2424223"/>
              <a:gd name="connsiteX0" fmla="*/ 0 w 1304906"/>
              <a:gd name="connsiteY0" fmla="*/ 0 h 2424223"/>
              <a:gd name="connsiteX1" fmla="*/ 1297172 w 1304906"/>
              <a:gd name="connsiteY1" fmla="*/ 2424223 h 2424223"/>
              <a:gd name="connsiteX0" fmla="*/ 0 w 1303677"/>
              <a:gd name="connsiteY0" fmla="*/ 0 h 2424223"/>
              <a:gd name="connsiteX1" fmla="*/ 1297172 w 1303677"/>
              <a:gd name="connsiteY1" fmla="*/ 2424223 h 242422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</a:cxnLst>
            <a:rect l="l" t="t" r="r" b="b"/>
            <a:pathLst>
              <a:path w="1303677" h="2424223">
                <a:moveTo>
                  <a:pt x="0" y="0"/>
                </a:moveTo>
                <a:cubicBezTo>
                  <a:pt x="549349" y="978195"/>
                  <a:pt x="1385776" y="1233377"/>
                  <a:pt x="1297172" y="2424223"/>
                </a:cubicBezTo>
              </a:path>
            </a:pathLst>
          </a:custGeom>
          <a:ln w="28575">
            <a:solidFill>
              <a:srgbClr val="00CC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115" name="Group 114"/>
          <p:cNvGrpSpPr/>
          <p:nvPr/>
        </p:nvGrpSpPr>
        <p:grpSpPr>
          <a:xfrm>
            <a:off x="6337005" y="1995686"/>
            <a:ext cx="2091968" cy="673086"/>
            <a:chOff x="6337005" y="1995686"/>
            <a:chExt cx="2091968" cy="673086"/>
          </a:xfrm>
        </p:grpSpPr>
        <p:sp>
          <p:nvSpPr>
            <p:cNvPr id="113" name="Freeform 112"/>
            <p:cNvSpPr/>
            <p:nvPr/>
          </p:nvSpPr>
          <p:spPr>
            <a:xfrm>
              <a:off x="6337005" y="2254102"/>
              <a:ext cx="1222744" cy="414670"/>
            </a:xfrm>
            <a:custGeom>
              <a:avLst/>
              <a:gdLst>
                <a:gd name="connsiteX0" fmla="*/ 42530 w 1222744"/>
                <a:gd name="connsiteY0" fmla="*/ 350875 h 414670"/>
                <a:gd name="connsiteX1" fmla="*/ 1222744 w 1222744"/>
                <a:gd name="connsiteY1" fmla="*/ 0 h 414670"/>
                <a:gd name="connsiteX2" fmla="*/ 0 w 1222744"/>
                <a:gd name="connsiteY2" fmla="*/ 414670 h 41467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1222744" h="414670">
                  <a:moveTo>
                    <a:pt x="42530" y="350875"/>
                  </a:moveTo>
                  <a:lnTo>
                    <a:pt x="1222744" y="0"/>
                  </a:lnTo>
                  <a:lnTo>
                    <a:pt x="0" y="414670"/>
                  </a:lnTo>
                </a:path>
              </a:pathLst>
            </a:cu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14" name="TextBox 113"/>
            <p:cNvSpPr txBox="1"/>
            <p:nvPr/>
          </p:nvSpPr>
          <p:spPr>
            <a:xfrm>
              <a:off x="7564877" y="1995686"/>
              <a:ext cx="864096" cy="370008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smtClean="0">
                  <a:solidFill>
                    <a:srgbClr val="FF0000"/>
                  </a:solidFill>
                </a:rPr>
                <a:t>0.7-1</a:t>
              </a:r>
              <a:endParaRPr lang="en-US">
                <a:solidFill>
                  <a:srgbClr val="FF0000"/>
                </a:solidFill>
              </a:endParaRPr>
            </a:p>
          </p:txBody>
        </p:sp>
      </p:grpSp>
      <p:sp>
        <p:nvSpPr>
          <p:cNvPr id="118" name="TextBox 117"/>
          <p:cNvSpPr txBox="1"/>
          <p:nvPr/>
        </p:nvSpPr>
        <p:spPr>
          <a:xfrm>
            <a:off x="5976156" y="2654740"/>
            <a:ext cx="216024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smtClean="0">
                <a:solidFill>
                  <a:srgbClr val="FF0000"/>
                </a:solidFill>
              </a:rPr>
              <a:t>T</a:t>
            </a:r>
            <a:endParaRPr lang="en-US" sz="2000">
              <a:solidFill>
                <a:srgbClr val="FF0000"/>
              </a:solidFill>
            </a:endParaRPr>
          </a:p>
        </p:txBody>
      </p:sp>
      <p:sp>
        <p:nvSpPr>
          <p:cNvPr id="119" name="TextBox 118"/>
          <p:cNvSpPr txBox="1"/>
          <p:nvPr/>
        </p:nvSpPr>
        <p:spPr>
          <a:xfrm>
            <a:off x="6603303" y="2623723"/>
            <a:ext cx="286098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smtClean="0">
                <a:solidFill>
                  <a:srgbClr val="00CC00"/>
                </a:solidFill>
              </a:rPr>
              <a:t>S</a:t>
            </a:r>
            <a:endParaRPr lang="en-US" sz="2000">
              <a:solidFill>
                <a:srgbClr val="00CC00"/>
              </a:solidFill>
            </a:endParaRPr>
          </a:p>
        </p:txBody>
      </p:sp>
      <p:sp>
        <p:nvSpPr>
          <p:cNvPr id="120" name="Rectangle 119"/>
          <p:cNvSpPr/>
          <p:nvPr/>
        </p:nvSpPr>
        <p:spPr>
          <a:xfrm>
            <a:off x="755576" y="2874396"/>
            <a:ext cx="591386" cy="1251542"/>
          </a:xfrm>
          <a:prstGeom prst="rect">
            <a:avLst/>
          </a:prstGeom>
          <a:solidFill>
            <a:schemeClr val="bg1"/>
          </a:solidFill>
          <a:ln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33" name="TextBox 132"/>
          <p:cNvSpPr txBox="1"/>
          <p:nvPr/>
        </p:nvSpPr>
        <p:spPr>
          <a:xfrm rot="5400000">
            <a:off x="4172335" y="2802377"/>
            <a:ext cx="1512168" cy="12168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mtClean="0"/>
              <a:t>1/4Ng </a:t>
            </a:r>
            <a:endParaRPr lang="en-US"/>
          </a:p>
        </p:txBody>
      </p:sp>
      <p:grpSp>
        <p:nvGrpSpPr>
          <p:cNvPr id="8" name="Group 7"/>
          <p:cNvGrpSpPr/>
          <p:nvPr/>
        </p:nvGrpSpPr>
        <p:grpSpPr>
          <a:xfrm>
            <a:off x="170806" y="2874396"/>
            <a:ext cx="487951" cy="1251542"/>
            <a:chOff x="170806" y="2874396"/>
            <a:chExt cx="487951" cy="1251542"/>
          </a:xfrm>
        </p:grpSpPr>
        <p:cxnSp>
          <p:nvCxnSpPr>
            <p:cNvPr id="6" name="Straight Arrow Connector 5"/>
            <p:cNvCxnSpPr/>
            <p:nvPr/>
          </p:nvCxnSpPr>
          <p:spPr>
            <a:xfrm>
              <a:off x="611560" y="2874396"/>
              <a:ext cx="0" cy="1251542"/>
            </a:xfrm>
            <a:prstGeom prst="straightConnector1">
              <a:avLst/>
            </a:prstGeom>
            <a:ln>
              <a:headEnd type="arrow"/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7" name="TextBox 6"/>
            <p:cNvSpPr txBox="1"/>
            <p:nvPr/>
          </p:nvSpPr>
          <p:spPr>
            <a:xfrm>
              <a:off x="170806" y="3315163"/>
              <a:ext cx="487951" cy="370008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smtClean="0"/>
                <a:t>13</a:t>
              </a:r>
              <a:endParaRPr lang="en-US"/>
            </a:p>
          </p:txBody>
        </p:sp>
      </p:grpSp>
      <p:grpSp>
        <p:nvGrpSpPr>
          <p:cNvPr id="14" name="Group 13"/>
          <p:cNvGrpSpPr/>
          <p:nvPr/>
        </p:nvGrpSpPr>
        <p:grpSpPr>
          <a:xfrm>
            <a:off x="739471" y="4371950"/>
            <a:ext cx="612251" cy="369332"/>
            <a:chOff x="739471" y="4371950"/>
            <a:chExt cx="612251" cy="369332"/>
          </a:xfrm>
        </p:grpSpPr>
        <p:cxnSp>
          <p:nvCxnSpPr>
            <p:cNvPr id="11" name="Straight Arrow Connector 10"/>
            <p:cNvCxnSpPr/>
            <p:nvPr/>
          </p:nvCxnSpPr>
          <p:spPr>
            <a:xfrm>
              <a:off x="739471" y="4381242"/>
              <a:ext cx="612251" cy="0"/>
            </a:xfrm>
            <a:prstGeom prst="straightConnector1">
              <a:avLst/>
            </a:prstGeom>
            <a:ln>
              <a:headEnd type="arrow"/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2" name="TextBox 11"/>
            <p:cNvSpPr txBox="1"/>
            <p:nvPr/>
          </p:nvSpPr>
          <p:spPr>
            <a:xfrm>
              <a:off x="899592" y="4371950"/>
              <a:ext cx="432048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smtClean="0"/>
                <a:t>5</a:t>
              </a:r>
              <a:endParaRPr lang="en-US"/>
            </a:p>
          </p:txBody>
        </p:sp>
      </p:grpSp>
      <p:grpSp>
        <p:nvGrpSpPr>
          <p:cNvPr id="19" name="Group 18"/>
          <p:cNvGrpSpPr/>
          <p:nvPr/>
        </p:nvGrpSpPr>
        <p:grpSpPr>
          <a:xfrm>
            <a:off x="2051720" y="3045424"/>
            <a:ext cx="3096344" cy="454743"/>
            <a:chOff x="2051720" y="3045424"/>
            <a:chExt cx="3096344" cy="454743"/>
          </a:xfrm>
        </p:grpSpPr>
        <p:cxnSp>
          <p:nvCxnSpPr>
            <p:cNvPr id="16" name="Straight Arrow Connector 15"/>
            <p:cNvCxnSpPr/>
            <p:nvPr/>
          </p:nvCxnSpPr>
          <p:spPr>
            <a:xfrm flipH="1">
              <a:off x="2051720" y="3500167"/>
              <a:ext cx="3096344" cy="0"/>
            </a:xfrm>
            <a:prstGeom prst="straightConnector1">
              <a:avLst/>
            </a:prstGeom>
            <a:ln w="28575"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8" name="TextBox 17"/>
            <p:cNvSpPr txBox="1"/>
            <p:nvPr/>
          </p:nvSpPr>
          <p:spPr>
            <a:xfrm>
              <a:off x="2843808" y="3045424"/>
              <a:ext cx="1656184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smtClean="0"/>
                <a:t>TAY ÁO X 2</a:t>
              </a:r>
              <a:endParaRPr lang="en-US"/>
            </a:p>
          </p:txBody>
        </p:sp>
      </p:grpSp>
      <p:grpSp>
        <p:nvGrpSpPr>
          <p:cNvPr id="25" name="Group 24"/>
          <p:cNvGrpSpPr/>
          <p:nvPr/>
        </p:nvGrpSpPr>
        <p:grpSpPr>
          <a:xfrm rot="16200000">
            <a:off x="504261" y="3382777"/>
            <a:ext cx="1094015" cy="369332"/>
            <a:chOff x="6156176" y="339502"/>
            <a:chExt cx="1094015" cy="369332"/>
          </a:xfrm>
        </p:grpSpPr>
        <p:cxnSp>
          <p:nvCxnSpPr>
            <p:cNvPr id="23" name="Straight Arrow Connector 22"/>
            <p:cNvCxnSpPr/>
            <p:nvPr/>
          </p:nvCxnSpPr>
          <p:spPr>
            <a:xfrm>
              <a:off x="6156176" y="627534"/>
              <a:ext cx="1094015" cy="0"/>
            </a:xfrm>
            <a:prstGeom prst="straightConnector1">
              <a:avLst/>
            </a:prstGeom>
            <a:ln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24" name="TextBox 23"/>
            <p:cNvSpPr txBox="1"/>
            <p:nvPr/>
          </p:nvSpPr>
          <p:spPr>
            <a:xfrm>
              <a:off x="6298475" y="339502"/>
              <a:ext cx="951716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smtClean="0"/>
                <a:t>manset</a:t>
              </a:r>
              <a:endParaRPr lang="en-US"/>
            </a:p>
          </p:txBody>
        </p:sp>
      </p:grpSp>
      <p:sp>
        <p:nvSpPr>
          <p:cNvPr id="26" name="Freeform 25"/>
          <p:cNvSpPr/>
          <p:nvPr/>
        </p:nvSpPr>
        <p:spPr>
          <a:xfrm>
            <a:off x="753466" y="2889504"/>
            <a:ext cx="599846" cy="1236269"/>
          </a:xfrm>
          <a:custGeom>
            <a:avLst/>
            <a:gdLst>
              <a:gd name="connsiteX0" fmla="*/ 585216 w 599846"/>
              <a:gd name="connsiteY0" fmla="*/ 1236269 h 1236269"/>
              <a:gd name="connsiteX1" fmla="*/ 599846 w 599846"/>
              <a:gd name="connsiteY1" fmla="*/ 0 h 1236269"/>
              <a:gd name="connsiteX2" fmla="*/ 0 w 599846"/>
              <a:gd name="connsiteY2" fmla="*/ 73152 h 1236269"/>
              <a:gd name="connsiteX3" fmla="*/ 0 w 599846"/>
              <a:gd name="connsiteY3" fmla="*/ 1236269 h 123626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599846" h="1236269">
                <a:moveTo>
                  <a:pt x="585216" y="1236269"/>
                </a:moveTo>
                <a:lnTo>
                  <a:pt x="599846" y="0"/>
                </a:lnTo>
                <a:lnTo>
                  <a:pt x="0" y="73152"/>
                </a:lnTo>
                <a:lnTo>
                  <a:pt x="0" y="1236269"/>
                </a:lnTo>
              </a:path>
            </a:pathLst>
          </a:custGeom>
          <a:ln w="3810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cxnSp>
        <p:nvCxnSpPr>
          <p:cNvPr id="28" name="Straight Connector 27"/>
          <p:cNvCxnSpPr/>
          <p:nvPr/>
        </p:nvCxnSpPr>
        <p:spPr>
          <a:xfrm>
            <a:off x="753466" y="4125938"/>
            <a:ext cx="578174" cy="0"/>
          </a:xfrm>
          <a:prstGeom prst="line">
            <a:avLst/>
          </a:prstGeom>
          <a:ln w="38100">
            <a:solidFill>
              <a:srgbClr val="FF0000"/>
            </a:solidFill>
            <a:prstDash val="dashDot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81884071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8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8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8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9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9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9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1000"/>
                                        <p:tgtEl>
                                          <p:spTgt spid="9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9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9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9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5" dur="1000"/>
                                        <p:tgtEl>
                                          <p:spTgt spid="9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6" dur="1000" fill="hold"/>
                                        <p:tgtEl>
                                          <p:spTgt spid="9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1000" fill="hold"/>
                                        <p:tgtEl>
                                          <p:spTgt spid="9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1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3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5" fill="hold">
                      <p:stCondLst>
                        <p:cond delay="indefinite"/>
                      </p:stCondLst>
                      <p:childTnLst>
                        <p:par>
                          <p:cTn id="56" fill="hold">
                            <p:stCondLst>
                              <p:cond delay="0"/>
                            </p:stCondLst>
                            <p:childTnLst>
                              <p:par>
                                <p:cTn id="57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9" dur="1000"/>
                                        <p:tgtEl>
                                          <p:spTgt spid="10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0" dur="1000" fill="hold"/>
                                        <p:tgtEl>
                                          <p:spTgt spid="10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1000" fill="hold"/>
                                        <p:tgtEl>
                                          <p:spTgt spid="10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2" fill="hold">
                      <p:stCondLst>
                        <p:cond delay="indefinite"/>
                      </p:stCondLst>
                      <p:childTnLst>
                        <p:par>
                          <p:cTn id="63" fill="hold">
                            <p:stCondLst>
                              <p:cond delay="0"/>
                            </p:stCondLst>
                            <p:childTnLst>
                              <p:par>
                                <p:cTn id="64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6" dur="1000"/>
                                        <p:tgtEl>
                                          <p:spTgt spid="10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7" dur="1000" fill="hold"/>
                                        <p:tgtEl>
                                          <p:spTgt spid="10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1000" fill="hold"/>
                                        <p:tgtEl>
                                          <p:spTgt spid="10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9" fill="hold">
                      <p:stCondLst>
                        <p:cond delay="indefinite"/>
                      </p:stCondLst>
                      <p:childTnLst>
                        <p:par>
                          <p:cTn id="70" fill="hold">
                            <p:stCondLst>
                              <p:cond delay="0"/>
                            </p:stCondLst>
                            <p:childTnLst>
                              <p:par>
                                <p:cTn id="71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3" dur="1000"/>
                                        <p:tgtEl>
                                          <p:spTgt spid="13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4" dur="1000" fill="hold"/>
                                        <p:tgtEl>
                                          <p:spTgt spid="1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" dur="1000" fill="hold"/>
                                        <p:tgtEl>
                                          <p:spTgt spid="1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6" fill="hold">
                      <p:stCondLst>
                        <p:cond delay="indefinite"/>
                      </p:stCondLst>
                      <p:childTnLst>
                        <p:par>
                          <p:cTn id="77" fill="hold">
                            <p:stCondLst>
                              <p:cond delay="0"/>
                            </p:stCondLst>
                            <p:childTnLst>
                              <p:par>
                                <p:cTn id="78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0" dur="2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1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2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3" fill="hold">
                      <p:stCondLst>
                        <p:cond delay="indefinite"/>
                      </p:stCondLst>
                      <p:childTnLst>
                        <p:par>
                          <p:cTn id="84" fill="hold">
                            <p:stCondLst>
                              <p:cond delay="0"/>
                            </p:stCondLst>
                            <p:childTnLst>
                              <p:par>
                                <p:cTn id="8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7" dur="2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8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9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0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2" dur="20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93" dur="2000" fill="hold"/>
                                        <p:tgtEl>
                                          <p:spTgt spid="6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4" dur="2000" fill="hold"/>
                                        <p:tgtEl>
                                          <p:spTgt spid="6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5" fill="hold">
                      <p:stCondLst>
                        <p:cond delay="indefinite"/>
                      </p:stCondLst>
                      <p:childTnLst>
                        <p:par>
                          <p:cTn id="96" fill="hold">
                            <p:stCondLst>
                              <p:cond delay="0"/>
                            </p:stCondLst>
                            <p:childTnLst>
                              <p:par>
                                <p:cTn id="97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9" dur="1000"/>
                                        <p:tgtEl>
                                          <p:spTgt spid="6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0" dur="10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1" dur="10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2" fill="hold">
                      <p:stCondLst>
                        <p:cond delay="indefinite"/>
                      </p:stCondLst>
                      <p:childTnLst>
                        <p:par>
                          <p:cTn id="103" fill="hold">
                            <p:stCondLst>
                              <p:cond delay="0"/>
                            </p:stCondLst>
                            <p:childTnLst>
                              <p:par>
                                <p:cTn id="104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6" dur="1000"/>
                                        <p:tgtEl>
                                          <p:spTgt spid="6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7" dur="1000" fill="hold"/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8" dur="1000" fill="hold"/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9" fill="hold">
                      <p:stCondLst>
                        <p:cond delay="indefinite"/>
                      </p:stCondLst>
                      <p:childTnLst>
                        <p:par>
                          <p:cTn id="110" fill="hold">
                            <p:stCondLst>
                              <p:cond delay="0"/>
                            </p:stCondLst>
                            <p:childTnLst>
                              <p:par>
                                <p:cTn id="111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3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4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5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6" fill="hold">
                      <p:stCondLst>
                        <p:cond delay="indefinite"/>
                      </p:stCondLst>
                      <p:childTnLst>
                        <p:par>
                          <p:cTn id="117" fill="hold">
                            <p:stCondLst>
                              <p:cond delay="0"/>
                            </p:stCondLst>
                            <p:childTnLst>
                              <p:par>
                                <p:cTn id="118" presetID="18" presetClass="entr" presetSubtype="3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Right)">
                                      <p:cBhvr>
                                        <p:cTn id="120" dur="625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1" fill="hold">
                      <p:stCondLst>
                        <p:cond delay="indefinite"/>
                      </p:stCondLst>
                      <p:childTnLst>
                        <p:par>
                          <p:cTn id="122" fill="hold">
                            <p:stCondLst>
                              <p:cond delay="0"/>
                            </p:stCondLst>
                            <p:childTnLst>
                              <p:par>
                                <p:cTn id="123" presetID="18" presetClass="entr" presetSubtype="3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Right)">
                                      <p:cBhvr>
                                        <p:cTn id="125" dur="5000"/>
                                        <p:tgtEl>
                                          <p:spTgt spid="1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6" fill="hold">
                      <p:stCondLst>
                        <p:cond delay="indefinite"/>
                      </p:stCondLst>
                      <p:childTnLst>
                        <p:par>
                          <p:cTn id="127" fill="hold">
                            <p:stCondLst>
                              <p:cond delay="0"/>
                            </p:stCondLst>
                            <p:childTnLst>
                              <p:par>
                                <p:cTn id="128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0" dur="1000"/>
                                        <p:tgtEl>
                                          <p:spTgt spid="11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1" dur="1000" fill="hold"/>
                                        <p:tgtEl>
                                          <p:spTgt spid="1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2" dur="1000" fill="hold"/>
                                        <p:tgtEl>
                                          <p:spTgt spid="1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3" fill="hold">
                      <p:stCondLst>
                        <p:cond delay="indefinite"/>
                      </p:stCondLst>
                      <p:childTnLst>
                        <p:par>
                          <p:cTn id="134" fill="hold">
                            <p:stCondLst>
                              <p:cond delay="0"/>
                            </p:stCondLst>
                            <p:childTnLst>
                              <p:par>
                                <p:cTn id="13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7" dur="1000"/>
                                        <p:tgtEl>
                                          <p:spTgt spid="11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8" dur="1000" fill="hold"/>
                                        <p:tgtEl>
                                          <p:spTgt spid="1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9" dur="1000" fill="hold"/>
                                        <p:tgtEl>
                                          <p:spTgt spid="1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0" fill="hold">
                      <p:stCondLst>
                        <p:cond delay="indefinite"/>
                      </p:stCondLst>
                      <p:childTnLst>
                        <p:par>
                          <p:cTn id="141" fill="hold">
                            <p:stCondLst>
                              <p:cond delay="0"/>
                            </p:stCondLst>
                            <p:childTnLst>
                              <p:par>
                                <p:cTn id="142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4" dur="1000"/>
                                        <p:tgtEl>
                                          <p:spTgt spid="11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5" dur="1000" fill="hold"/>
                                        <p:tgtEl>
                                          <p:spTgt spid="1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6" dur="1000" fill="hold"/>
                                        <p:tgtEl>
                                          <p:spTgt spid="1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7" fill="hold">
                      <p:stCondLst>
                        <p:cond delay="indefinite"/>
                      </p:stCondLst>
                      <p:childTnLst>
                        <p:par>
                          <p:cTn id="148" fill="hold">
                            <p:stCondLst>
                              <p:cond delay="0"/>
                            </p:stCondLst>
                            <p:childTnLst>
                              <p:par>
                                <p:cTn id="14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1" dur="1000"/>
                                        <p:tgtEl>
                                          <p:spTgt spid="10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2" dur="1000" fill="hold"/>
                                        <p:tgtEl>
                                          <p:spTgt spid="10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3" dur="1000" fill="hold"/>
                                        <p:tgtEl>
                                          <p:spTgt spid="10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4" fill="hold">
                      <p:stCondLst>
                        <p:cond delay="indefinite"/>
                      </p:stCondLst>
                      <p:childTnLst>
                        <p:par>
                          <p:cTn id="155" fill="hold">
                            <p:stCondLst>
                              <p:cond delay="0"/>
                            </p:stCondLst>
                            <p:childTnLst>
                              <p:par>
                                <p:cTn id="156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58" dur="2000"/>
                                        <p:tgtEl>
                                          <p:spTgt spid="10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9" fill="hold">
                      <p:stCondLst>
                        <p:cond delay="indefinite"/>
                      </p:stCondLst>
                      <p:childTnLst>
                        <p:par>
                          <p:cTn id="160" fill="hold">
                            <p:stCondLst>
                              <p:cond delay="0"/>
                            </p:stCondLst>
                            <p:childTnLst>
                              <p:par>
                                <p:cTn id="161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3" dur="1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4" dur="1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5" dur="1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6" fill="hold">
                      <p:stCondLst>
                        <p:cond delay="indefinite"/>
                      </p:stCondLst>
                      <p:childTnLst>
                        <p:par>
                          <p:cTn id="167" fill="hold">
                            <p:stCondLst>
                              <p:cond delay="0"/>
                            </p:stCondLst>
                            <p:childTnLst>
                              <p:par>
                                <p:cTn id="168" presetID="18" presetClass="entr" presetSubtype="1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170" dur="3500"/>
                                        <p:tgtEl>
                                          <p:spTgt spid="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1" fill="hold">
                      <p:stCondLst>
                        <p:cond delay="indefinite"/>
                      </p:stCondLst>
                      <p:childTnLst>
                        <p:par>
                          <p:cTn id="172" fill="hold">
                            <p:stCondLst>
                              <p:cond delay="0"/>
                            </p:stCondLst>
                            <p:childTnLst>
                              <p:par>
                                <p:cTn id="173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5" dur="1000"/>
                                        <p:tgtEl>
                                          <p:spTgt spid="1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6" dur="1000" fill="hold"/>
                                        <p:tgtEl>
                                          <p:spTgt spid="1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7" dur="1000" fill="hold"/>
                                        <p:tgtEl>
                                          <p:spTgt spid="1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8" fill="hold">
                      <p:stCondLst>
                        <p:cond delay="indefinite"/>
                      </p:stCondLst>
                      <p:childTnLst>
                        <p:par>
                          <p:cTn id="179" fill="hold">
                            <p:stCondLst>
                              <p:cond delay="0"/>
                            </p:stCondLst>
                            <p:childTnLst>
                              <p:par>
                                <p:cTn id="180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2" dur="1000"/>
                                        <p:tgtEl>
                                          <p:spTgt spid="7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3" dur="1000" fill="hold"/>
                                        <p:tgtEl>
                                          <p:spTgt spid="7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4" dur="1000" fill="hold"/>
                                        <p:tgtEl>
                                          <p:spTgt spid="7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5" fill="hold">
                      <p:stCondLst>
                        <p:cond delay="indefinite"/>
                      </p:stCondLst>
                      <p:childTnLst>
                        <p:par>
                          <p:cTn id="186" fill="hold">
                            <p:stCondLst>
                              <p:cond delay="0"/>
                            </p:stCondLst>
                            <p:childTnLst>
                              <p:par>
                                <p:cTn id="187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9" dur="1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90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1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2" fill="hold">
                      <p:stCondLst>
                        <p:cond delay="indefinite"/>
                      </p:stCondLst>
                      <p:childTnLst>
                        <p:par>
                          <p:cTn id="193" fill="hold">
                            <p:stCondLst>
                              <p:cond delay="0"/>
                            </p:stCondLst>
                            <p:childTnLst>
                              <p:par>
                                <p:cTn id="194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6" dur="3000"/>
                                        <p:tgtEl>
                                          <p:spTgt spid="12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97" dur="3000" fill="hold"/>
                                        <p:tgtEl>
                                          <p:spTgt spid="1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8" dur="3000" fill="hold"/>
                                        <p:tgtEl>
                                          <p:spTgt spid="1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9" fill="hold">
                      <p:stCondLst>
                        <p:cond delay="indefinite"/>
                      </p:stCondLst>
                      <p:childTnLst>
                        <p:par>
                          <p:cTn id="200" fill="hold">
                            <p:stCondLst>
                              <p:cond delay="0"/>
                            </p:stCondLst>
                            <p:childTnLst>
                              <p:par>
                                <p:cTn id="201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3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4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5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6" fill="hold">
                      <p:stCondLst>
                        <p:cond delay="indefinite"/>
                      </p:stCondLst>
                      <p:childTnLst>
                        <p:par>
                          <p:cTn id="207" fill="hold">
                            <p:stCondLst>
                              <p:cond delay="0"/>
                            </p:stCondLst>
                            <p:childTnLst>
                              <p:par>
                                <p:cTn id="208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0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11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2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3" fill="hold">
                      <p:stCondLst>
                        <p:cond delay="indefinite"/>
                      </p:stCondLst>
                      <p:childTnLst>
                        <p:par>
                          <p:cTn id="214" fill="hold">
                            <p:stCondLst>
                              <p:cond delay="0"/>
                            </p:stCondLst>
                            <p:childTnLst>
                              <p:par>
                                <p:cTn id="21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7" dur="1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18" dur="1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9" dur="1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0" fill="hold">
                      <p:stCondLst>
                        <p:cond delay="indefinite"/>
                      </p:stCondLst>
                      <p:childTnLst>
                        <p:par>
                          <p:cTn id="221" fill="hold">
                            <p:stCondLst>
                              <p:cond delay="0"/>
                            </p:stCondLst>
                            <p:childTnLst>
                              <p:par>
                                <p:cTn id="222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4" dur="1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5" dur="1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6" dur="1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7" fill="hold">
                      <p:stCondLst>
                        <p:cond delay="indefinite"/>
                      </p:stCondLst>
                      <p:childTnLst>
                        <p:par>
                          <p:cTn id="228" fill="hold">
                            <p:stCondLst>
                              <p:cond delay="0"/>
                            </p:stCondLst>
                            <p:childTnLst>
                              <p:par>
                                <p:cTn id="229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1" dur="1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2" dur="1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3" dur="1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6" grpId="0" animBg="1"/>
      <p:bldP spid="69" grpId="0" animBg="1"/>
      <p:bldP spid="91" grpId="0"/>
      <p:bldP spid="97" grpId="0"/>
      <p:bldP spid="98" grpId="0"/>
      <p:bldP spid="106" grpId="0"/>
      <p:bldP spid="107" grpId="0"/>
      <p:bldP spid="108" grpId="0"/>
      <p:bldP spid="112" grpId="0" animBg="1"/>
      <p:bldP spid="118" grpId="0"/>
      <p:bldP spid="119" grpId="0"/>
      <p:bldP spid="120" grpId="0" animBg="1"/>
      <p:bldP spid="133" grpId="0"/>
      <p:bldP spid="26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1"/>
          <p:cNvSpPr>
            <a:spLocks noGrp="1"/>
          </p:cNvSpPr>
          <p:nvPr>
            <p:ph type="title"/>
          </p:nvPr>
        </p:nvSpPr>
        <p:spPr>
          <a:xfrm>
            <a:off x="251520" y="-92546"/>
            <a:ext cx="2862798" cy="504056"/>
          </a:xfrm>
          <a:solidFill>
            <a:srgbClr val="66FF33"/>
          </a:solidFill>
        </p:spPr>
        <p:txBody>
          <a:bodyPr>
            <a:normAutofit/>
          </a:bodyPr>
          <a:lstStyle/>
          <a:p>
            <a:r>
              <a:rPr lang="en-US" sz="2400" smtClean="0"/>
              <a:t>THIẾT KẾ- XẺ TRỤ</a:t>
            </a:r>
            <a:endParaRPr lang="en-US" sz="2400"/>
          </a:p>
        </p:txBody>
      </p:sp>
      <p:cxnSp>
        <p:nvCxnSpPr>
          <p:cNvPr id="17" name="Straight Connector 16"/>
          <p:cNvCxnSpPr>
            <a:endCxn id="56" idx="0"/>
          </p:cNvCxnSpPr>
          <p:nvPr/>
        </p:nvCxnSpPr>
        <p:spPr>
          <a:xfrm flipV="1">
            <a:off x="6464571" y="969135"/>
            <a:ext cx="8376" cy="3819615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" name="Straight Connector 4"/>
          <p:cNvCxnSpPr/>
          <p:nvPr/>
        </p:nvCxnSpPr>
        <p:spPr>
          <a:xfrm>
            <a:off x="3388589" y="2900875"/>
            <a:ext cx="4057124" cy="0"/>
          </a:xfrm>
          <a:prstGeom prst="line">
            <a:avLst/>
          </a:prstGeom>
          <a:ln w="38100">
            <a:solidFill>
              <a:srgbClr val="FF0000"/>
            </a:solidFill>
            <a:prstDash val="dashDot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" name="Straight Connector 8"/>
          <p:cNvCxnSpPr/>
          <p:nvPr/>
        </p:nvCxnSpPr>
        <p:spPr>
          <a:xfrm flipV="1">
            <a:off x="3388589" y="884208"/>
            <a:ext cx="0" cy="2016667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" name="Straight Connector 12"/>
          <p:cNvCxnSpPr/>
          <p:nvPr/>
        </p:nvCxnSpPr>
        <p:spPr>
          <a:xfrm flipV="1">
            <a:off x="7445713" y="941827"/>
            <a:ext cx="0" cy="1959048"/>
          </a:xfrm>
          <a:prstGeom prst="line">
            <a:avLst/>
          </a:prstGeom>
          <a:ln w="19050"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0" name="Straight Connector 19"/>
          <p:cNvCxnSpPr/>
          <p:nvPr/>
        </p:nvCxnSpPr>
        <p:spPr>
          <a:xfrm flipH="1" flipV="1">
            <a:off x="6472003" y="941827"/>
            <a:ext cx="973710" cy="1959048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2" name="Straight Connector 21"/>
          <p:cNvCxnSpPr/>
          <p:nvPr/>
        </p:nvCxnSpPr>
        <p:spPr>
          <a:xfrm flipH="1">
            <a:off x="3388589" y="957428"/>
            <a:ext cx="3083414" cy="791066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9" name="Straight Connector 28"/>
          <p:cNvCxnSpPr/>
          <p:nvPr/>
        </p:nvCxnSpPr>
        <p:spPr>
          <a:xfrm flipH="1">
            <a:off x="6742478" y="1591589"/>
            <a:ext cx="108190" cy="57619"/>
          </a:xfrm>
          <a:prstGeom prst="line">
            <a:avLst/>
          </a:prstGeom>
          <a:ln w="1905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8" name="Straight Connector 67"/>
          <p:cNvCxnSpPr/>
          <p:nvPr/>
        </p:nvCxnSpPr>
        <p:spPr>
          <a:xfrm flipH="1">
            <a:off x="7127441" y="2146962"/>
            <a:ext cx="105041" cy="81564"/>
          </a:xfrm>
          <a:prstGeom prst="line">
            <a:avLst/>
          </a:prstGeom>
          <a:ln w="1905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6" name="Freeform 55"/>
          <p:cNvSpPr/>
          <p:nvPr/>
        </p:nvSpPr>
        <p:spPr>
          <a:xfrm>
            <a:off x="6472947" y="969135"/>
            <a:ext cx="969244" cy="1927819"/>
          </a:xfrm>
          <a:custGeom>
            <a:avLst/>
            <a:gdLst>
              <a:gd name="connsiteX0" fmla="*/ 0 w 1288112"/>
              <a:gd name="connsiteY0" fmla="*/ 0 h 2409245"/>
              <a:gd name="connsiteX1" fmla="*/ 1288112 w 1288112"/>
              <a:gd name="connsiteY1" fmla="*/ 2409245 h 2409245"/>
              <a:gd name="connsiteX0" fmla="*/ 0 w 1288112"/>
              <a:gd name="connsiteY0" fmla="*/ 0 h 2409245"/>
              <a:gd name="connsiteX1" fmla="*/ 1288112 w 1288112"/>
              <a:gd name="connsiteY1" fmla="*/ 2409245 h 2409245"/>
              <a:gd name="connsiteX0" fmla="*/ 0 w 1304308"/>
              <a:gd name="connsiteY0" fmla="*/ 0 h 2409245"/>
              <a:gd name="connsiteX1" fmla="*/ 1288112 w 1304308"/>
              <a:gd name="connsiteY1" fmla="*/ 2409245 h 2409245"/>
              <a:gd name="connsiteX0" fmla="*/ 0 w 1303309"/>
              <a:gd name="connsiteY0" fmla="*/ 0 h 2409245"/>
              <a:gd name="connsiteX1" fmla="*/ 1288112 w 1303309"/>
              <a:gd name="connsiteY1" fmla="*/ 2409245 h 2409245"/>
              <a:gd name="connsiteX0" fmla="*/ 0 w 1289885"/>
              <a:gd name="connsiteY0" fmla="*/ 0 h 2409245"/>
              <a:gd name="connsiteX1" fmla="*/ 1288112 w 1289885"/>
              <a:gd name="connsiteY1" fmla="*/ 2409245 h 2409245"/>
              <a:gd name="connsiteX0" fmla="*/ 0 w 1290061"/>
              <a:gd name="connsiteY0" fmla="*/ 0 h 2409245"/>
              <a:gd name="connsiteX1" fmla="*/ 1288112 w 1290061"/>
              <a:gd name="connsiteY1" fmla="*/ 2409245 h 2409245"/>
              <a:gd name="connsiteX0" fmla="*/ 0 w 1290199"/>
              <a:gd name="connsiteY0" fmla="*/ 0 h 2409245"/>
              <a:gd name="connsiteX1" fmla="*/ 1288112 w 1290199"/>
              <a:gd name="connsiteY1" fmla="*/ 2409245 h 240924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</a:cxnLst>
            <a:rect l="l" t="t" r="r" b="b"/>
            <a:pathLst>
              <a:path w="1290199" h="2409245">
                <a:moveTo>
                  <a:pt x="0" y="0"/>
                </a:moveTo>
                <a:cubicBezTo>
                  <a:pt x="270346" y="858742"/>
                  <a:pt x="1343771" y="1272208"/>
                  <a:pt x="1288112" y="2409245"/>
                </a:cubicBezTo>
              </a:path>
            </a:pathLst>
          </a:custGeom>
          <a:ln w="3810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9" name="Freeform 68"/>
          <p:cNvSpPr/>
          <p:nvPr/>
        </p:nvSpPr>
        <p:spPr>
          <a:xfrm>
            <a:off x="3400099" y="968766"/>
            <a:ext cx="3075210" cy="791236"/>
          </a:xfrm>
          <a:custGeom>
            <a:avLst/>
            <a:gdLst>
              <a:gd name="connsiteX0" fmla="*/ 4093535 w 4093535"/>
              <a:gd name="connsiteY0" fmla="*/ 0 h 988828"/>
              <a:gd name="connsiteX1" fmla="*/ 0 w 4093535"/>
              <a:gd name="connsiteY1" fmla="*/ 988828 h 988828"/>
              <a:gd name="connsiteX0" fmla="*/ 4093535 w 4093535"/>
              <a:gd name="connsiteY0" fmla="*/ 0 h 988828"/>
              <a:gd name="connsiteX1" fmla="*/ 0 w 4093535"/>
              <a:gd name="connsiteY1" fmla="*/ 988828 h 988828"/>
              <a:gd name="connsiteX0" fmla="*/ 4093535 w 4093535"/>
              <a:gd name="connsiteY0" fmla="*/ 0 h 988828"/>
              <a:gd name="connsiteX1" fmla="*/ 0 w 4093535"/>
              <a:gd name="connsiteY1" fmla="*/ 988828 h 98882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</a:cxnLst>
            <a:rect l="l" t="t" r="r" b="b"/>
            <a:pathLst>
              <a:path w="4093535" h="988828">
                <a:moveTo>
                  <a:pt x="4093535" y="0"/>
                </a:moveTo>
                <a:cubicBezTo>
                  <a:pt x="2197395" y="637954"/>
                  <a:pt x="1364512" y="744280"/>
                  <a:pt x="0" y="988828"/>
                </a:cubicBezTo>
              </a:path>
            </a:pathLst>
          </a:custGeom>
          <a:ln w="3810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cxnSp>
        <p:nvCxnSpPr>
          <p:cNvPr id="78" name="Straight Connector 77"/>
          <p:cNvCxnSpPr/>
          <p:nvPr/>
        </p:nvCxnSpPr>
        <p:spPr>
          <a:xfrm flipV="1">
            <a:off x="3388589" y="1760002"/>
            <a:ext cx="0" cy="1140873"/>
          </a:xfrm>
          <a:prstGeom prst="line">
            <a:avLst/>
          </a:prstGeom>
          <a:ln w="3810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91" name="TextBox 90"/>
          <p:cNvSpPr txBox="1"/>
          <p:nvPr/>
        </p:nvSpPr>
        <p:spPr>
          <a:xfrm>
            <a:off x="7510246" y="2896955"/>
            <a:ext cx="324570" cy="2955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/>
              <a:t>A</a:t>
            </a:r>
          </a:p>
        </p:txBody>
      </p:sp>
      <p:cxnSp>
        <p:nvCxnSpPr>
          <p:cNvPr id="102" name="Straight Connector 101"/>
          <p:cNvCxnSpPr/>
          <p:nvPr/>
        </p:nvCxnSpPr>
        <p:spPr>
          <a:xfrm>
            <a:off x="3388589" y="941827"/>
            <a:ext cx="4053601" cy="0"/>
          </a:xfrm>
          <a:prstGeom prst="line">
            <a:avLst/>
          </a:prstGeom>
          <a:ln w="19050"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12" name="Freeform 111"/>
          <p:cNvSpPr/>
          <p:nvPr/>
        </p:nvSpPr>
        <p:spPr>
          <a:xfrm>
            <a:off x="6475308" y="960257"/>
            <a:ext cx="979369" cy="1939804"/>
          </a:xfrm>
          <a:custGeom>
            <a:avLst/>
            <a:gdLst>
              <a:gd name="connsiteX0" fmla="*/ 0 w 1297172"/>
              <a:gd name="connsiteY0" fmla="*/ 0 h 2424223"/>
              <a:gd name="connsiteX1" fmla="*/ 1297172 w 1297172"/>
              <a:gd name="connsiteY1" fmla="*/ 2424223 h 2424223"/>
              <a:gd name="connsiteX0" fmla="*/ 0 w 1302949"/>
              <a:gd name="connsiteY0" fmla="*/ 0 h 2424223"/>
              <a:gd name="connsiteX1" fmla="*/ 1297172 w 1302949"/>
              <a:gd name="connsiteY1" fmla="*/ 2424223 h 2424223"/>
              <a:gd name="connsiteX0" fmla="*/ 0 w 1302512"/>
              <a:gd name="connsiteY0" fmla="*/ 0 h 2424223"/>
              <a:gd name="connsiteX1" fmla="*/ 1297172 w 1302512"/>
              <a:gd name="connsiteY1" fmla="*/ 2424223 h 2424223"/>
              <a:gd name="connsiteX0" fmla="*/ 0 w 1304906"/>
              <a:gd name="connsiteY0" fmla="*/ 0 h 2424223"/>
              <a:gd name="connsiteX1" fmla="*/ 1297172 w 1304906"/>
              <a:gd name="connsiteY1" fmla="*/ 2424223 h 2424223"/>
              <a:gd name="connsiteX0" fmla="*/ 0 w 1303677"/>
              <a:gd name="connsiteY0" fmla="*/ 0 h 2424223"/>
              <a:gd name="connsiteX1" fmla="*/ 1297172 w 1303677"/>
              <a:gd name="connsiteY1" fmla="*/ 2424223 h 242422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</a:cxnLst>
            <a:rect l="l" t="t" r="r" b="b"/>
            <a:pathLst>
              <a:path w="1303677" h="2424223">
                <a:moveTo>
                  <a:pt x="0" y="0"/>
                </a:moveTo>
                <a:cubicBezTo>
                  <a:pt x="549349" y="978195"/>
                  <a:pt x="1385776" y="1233377"/>
                  <a:pt x="1297172" y="2424223"/>
                </a:cubicBezTo>
              </a:path>
            </a:pathLst>
          </a:custGeom>
          <a:ln w="28575">
            <a:solidFill>
              <a:srgbClr val="00CC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8" name="TextBox 117"/>
          <p:cNvSpPr txBox="1"/>
          <p:nvPr/>
        </p:nvSpPr>
        <p:spPr>
          <a:xfrm>
            <a:off x="6715430" y="1757281"/>
            <a:ext cx="16228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smtClean="0">
                <a:solidFill>
                  <a:srgbClr val="FF0000"/>
                </a:solidFill>
              </a:rPr>
              <a:t>T</a:t>
            </a:r>
            <a:endParaRPr lang="en-US" sz="2800">
              <a:solidFill>
                <a:srgbClr val="FF0000"/>
              </a:solidFill>
            </a:endParaRPr>
          </a:p>
        </p:txBody>
      </p:sp>
      <p:sp>
        <p:nvSpPr>
          <p:cNvPr id="127" name="TextBox 126"/>
          <p:cNvSpPr txBox="1"/>
          <p:nvPr/>
        </p:nvSpPr>
        <p:spPr>
          <a:xfrm>
            <a:off x="4146167" y="1892213"/>
            <a:ext cx="24216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n-US"/>
          </a:p>
        </p:txBody>
      </p:sp>
      <p:sp>
        <p:nvSpPr>
          <p:cNvPr id="128" name="TextBox 127"/>
          <p:cNvSpPr txBox="1"/>
          <p:nvPr/>
        </p:nvSpPr>
        <p:spPr>
          <a:xfrm>
            <a:off x="4412347" y="2166173"/>
            <a:ext cx="24216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n-US"/>
          </a:p>
        </p:txBody>
      </p:sp>
      <p:cxnSp>
        <p:nvCxnSpPr>
          <p:cNvPr id="55" name="Straight Connector 54"/>
          <p:cNvCxnSpPr/>
          <p:nvPr/>
        </p:nvCxnSpPr>
        <p:spPr>
          <a:xfrm rot="10800000" flipH="1">
            <a:off x="3388589" y="2895492"/>
            <a:ext cx="4057124" cy="0"/>
          </a:xfrm>
          <a:prstGeom prst="line">
            <a:avLst/>
          </a:prstGeom>
          <a:ln w="9525">
            <a:solidFill>
              <a:srgbClr val="FF0000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1" name="Straight Connector 60"/>
          <p:cNvCxnSpPr/>
          <p:nvPr/>
        </p:nvCxnSpPr>
        <p:spPr>
          <a:xfrm rot="10800000" flipH="1" flipV="1">
            <a:off x="7445713" y="2895492"/>
            <a:ext cx="0" cy="1959048"/>
          </a:xfrm>
          <a:prstGeom prst="line">
            <a:avLst/>
          </a:prstGeom>
          <a:ln w="19050"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2" name="Straight Connector 61"/>
          <p:cNvCxnSpPr/>
          <p:nvPr/>
        </p:nvCxnSpPr>
        <p:spPr>
          <a:xfrm rot="10800000" flipV="1">
            <a:off x="6472003" y="2895492"/>
            <a:ext cx="973710" cy="1959048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4" name="Straight Connector 63"/>
          <p:cNvCxnSpPr/>
          <p:nvPr/>
        </p:nvCxnSpPr>
        <p:spPr>
          <a:xfrm rot="10800000">
            <a:off x="3388589" y="4047873"/>
            <a:ext cx="3083414" cy="791066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6" name="Straight Connector 65"/>
          <p:cNvCxnSpPr/>
          <p:nvPr/>
        </p:nvCxnSpPr>
        <p:spPr>
          <a:xfrm rot="10800000">
            <a:off x="6742478" y="4147159"/>
            <a:ext cx="108190" cy="57619"/>
          </a:xfrm>
          <a:prstGeom prst="line">
            <a:avLst/>
          </a:prstGeom>
          <a:ln w="1905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0" name="Straight Connector 69"/>
          <p:cNvCxnSpPr/>
          <p:nvPr/>
        </p:nvCxnSpPr>
        <p:spPr>
          <a:xfrm rot="10800000">
            <a:off x="7127441" y="3567841"/>
            <a:ext cx="105041" cy="81564"/>
          </a:xfrm>
          <a:prstGeom prst="line">
            <a:avLst/>
          </a:prstGeom>
          <a:ln w="1905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3" name="Freeform 72"/>
          <p:cNvSpPr/>
          <p:nvPr/>
        </p:nvSpPr>
        <p:spPr>
          <a:xfrm rot="10800000" flipH="1">
            <a:off x="3400099" y="4036365"/>
            <a:ext cx="3075210" cy="791236"/>
          </a:xfrm>
          <a:custGeom>
            <a:avLst/>
            <a:gdLst>
              <a:gd name="connsiteX0" fmla="*/ 4093535 w 4093535"/>
              <a:gd name="connsiteY0" fmla="*/ 0 h 988828"/>
              <a:gd name="connsiteX1" fmla="*/ 0 w 4093535"/>
              <a:gd name="connsiteY1" fmla="*/ 988828 h 988828"/>
              <a:gd name="connsiteX0" fmla="*/ 4093535 w 4093535"/>
              <a:gd name="connsiteY0" fmla="*/ 0 h 988828"/>
              <a:gd name="connsiteX1" fmla="*/ 0 w 4093535"/>
              <a:gd name="connsiteY1" fmla="*/ 988828 h 988828"/>
              <a:gd name="connsiteX0" fmla="*/ 4093535 w 4093535"/>
              <a:gd name="connsiteY0" fmla="*/ 0 h 988828"/>
              <a:gd name="connsiteX1" fmla="*/ 0 w 4093535"/>
              <a:gd name="connsiteY1" fmla="*/ 988828 h 98882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</a:cxnLst>
            <a:rect l="l" t="t" r="r" b="b"/>
            <a:pathLst>
              <a:path w="4093535" h="988828">
                <a:moveTo>
                  <a:pt x="4093535" y="0"/>
                </a:moveTo>
                <a:cubicBezTo>
                  <a:pt x="2197395" y="637954"/>
                  <a:pt x="1364512" y="744280"/>
                  <a:pt x="0" y="988828"/>
                </a:cubicBezTo>
              </a:path>
            </a:pathLst>
          </a:custGeom>
          <a:ln w="3810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cxnSp>
        <p:nvCxnSpPr>
          <p:cNvPr id="74" name="Straight Connector 73"/>
          <p:cNvCxnSpPr/>
          <p:nvPr/>
        </p:nvCxnSpPr>
        <p:spPr>
          <a:xfrm rot="10800000" flipH="1" flipV="1">
            <a:off x="3388588" y="2895492"/>
            <a:ext cx="0" cy="1140873"/>
          </a:xfrm>
          <a:prstGeom prst="line">
            <a:avLst/>
          </a:prstGeom>
          <a:ln w="3810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9" name="Straight Connector 78"/>
          <p:cNvCxnSpPr/>
          <p:nvPr/>
        </p:nvCxnSpPr>
        <p:spPr>
          <a:xfrm rot="10800000" flipH="1">
            <a:off x="3388589" y="4854540"/>
            <a:ext cx="4053601" cy="0"/>
          </a:xfrm>
          <a:prstGeom prst="line">
            <a:avLst/>
          </a:prstGeom>
          <a:ln w="19050"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0" name="Freeform 79"/>
          <p:cNvSpPr/>
          <p:nvPr/>
        </p:nvSpPr>
        <p:spPr>
          <a:xfrm rot="10800000" flipH="1">
            <a:off x="6475308" y="2896305"/>
            <a:ext cx="979369" cy="1939805"/>
          </a:xfrm>
          <a:custGeom>
            <a:avLst/>
            <a:gdLst>
              <a:gd name="connsiteX0" fmla="*/ 0 w 1297172"/>
              <a:gd name="connsiteY0" fmla="*/ 0 h 2424223"/>
              <a:gd name="connsiteX1" fmla="*/ 1297172 w 1297172"/>
              <a:gd name="connsiteY1" fmla="*/ 2424223 h 2424223"/>
              <a:gd name="connsiteX0" fmla="*/ 0 w 1302949"/>
              <a:gd name="connsiteY0" fmla="*/ 0 h 2424223"/>
              <a:gd name="connsiteX1" fmla="*/ 1297172 w 1302949"/>
              <a:gd name="connsiteY1" fmla="*/ 2424223 h 2424223"/>
              <a:gd name="connsiteX0" fmla="*/ 0 w 1302512"/>
              <a:gd name="connsiteY0" fmla="*/ 0 h 2424223"/>
              <a:gd name="connsiteX1" fmla="*/ 1297172 w 1302512"/>
              <a:gd name="connsiteY1" fmla="*/ 2424223 h 2424223"/>
              <a:gd name="connsiteX0" fmla="*/ 0 w 1304906"/>
              <a:gd name="connsiteY0" fmla="*/ 0 h 2424223"/>
              <a:gd name="connsiteX1" fmla="*/ 1297172 w 1304906"/>
              <a:gd name="connsiteY1" fmla="*/ 2424223 h 2424223"/>
              <a:gd name="connsiteX0" fmla="*/ 0 w 1303677"/>
              <a:gd name="connsiteY0" fmla="*/ 0 h 2424223"/>
              <a:gd name="connsiteX1" fmla="*/ 1297172 w 1303677"/>
              <a:gd name="connsiteY1" fmla="*/ 2424223 h 242422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</a:cxnLst>
            <a:rect l="l" t="t" r="r" b="b"/>
            <a:pathLst>
              <a:path w="1303677" h="2424223">
                <a:moveTo>
                  <a:pt x="0" y="0"/>
                </a:moveTo>
                <a:cubicBezTo>
                  <a:pt x="549349" y="978195"/>
                  <a:pt x="1385776" y="1233377"/>
                  <a:pt x="1297172" y="2424223"/>
                </a:cubicBezTo>
              </a:path>
            </a:pathLst>
          </a:custGeom>
          <a:ln w="28575">
            <a:solidFill>
              <a:srgbClr val="00CC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cxnSp>
        <p:nvCxnSpPr>
          <p:cNvPr id="83" name="Straight Connector 82"/>
          <p:cNvCxnSpPr/>
          <p:nvPr/>
        </p:nvCxnSpPr>
        <p:spPr>
          <a:xfrm>
            <a:off x="3388589" y="3465929"/>
            <a:ext cx="1183411" cy="0"/>
          </a:xfrm>
          <a:prstGeom prst="line">
            <a:avLst/>
          </a:prstGeom>
          <a:ln w="28575">
            <a:solidFill>
              <a:srgbClr val="00CC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7" name="Freeform 86"/>
          <p:cNvSpPr/>
          <p:nvPr/>
        </p:nvSpPr>
        <p:spPr>
          <a:xfrm rot="10800000" flipH="1">
            <a:off x="4355976" y="3308780"/>
            <a:ext cx="216024" cy="302371"/>
          </a:xfrm>
          <a:custGeom>
            <a:avLst/>
            <a:gdLst>
              <a:gd name="connsiteX0" fmla="*/ 159488 w 159488"/>
              <a:gd name="connsiteY0" fmla="*/ 0 h 350875"/>
              <a:gd name="connsiteX1" fmla="*/ 0 w 159488"/>
              <a:gd name="connsiteY1" fmla="*/ 170121 h 350875"/>
              <a:gd name="connsiteX2" fmla="*/ 148855 w 159488"/>
              <a:gd name="connsiteY2" fmla="*/ 350875 h 35087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159488" h="350875">
                <a:moveTo>
                  <a:pt x="159488" y="0"/>
                </a:moveTo>
                <a:lnTo>
                  <a:pt x="0" y="170121"/>
                </a:lnTo>
                <a:lnTo>
                  <a:pt x="148855" y="350875"/>
                </a:lnTo>
              </a:path>
            </a:pathLst>
          </a:custGeom>
          <a:ln w="28575">
            <a:solidFill>
              <a:srgbClr val="00CC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cxnSp>
        <p:nvCxnSpPr>
          <p:cNvPr id="90" name="Straight Connector 89"/>
          <p:cNvCxnSpPr/>
          <p:nvPr/>
        </p:nvCxnSpPr>
        <p:spPr>
          <a:xfrm flipV="1">
            <a:off x="4572000" y="3291829"/>
            <a:ext cx="0" cy="338763"/>
          </a:xfrm>
          <a:prstGeom prst="line">
            <a:avLst/>
          </a:prstGeom>
          <a:ln w="28575">
            <a:solidFill>
              <a:srgbClr val="00CC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" name="TextBox 6"/>
          <p:cNvSpPr txBox="1"/>
          <p:nvPr/>
        </p:nvSpPr>
        <p:spPr>
          <a:xfrm>
            <a:off x="6588224" y="3567841"/>
            <a:ext cx="26244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smtClean="0">
                <a:solidFill>
                  <a:srgbClr val="00CC00"/>
                </a:solidFill>
              </a:rPr>
              <a:t>S</a:t>
            </a:r>
            <a:endParaRPr lang="en-US" sz="2800">
              <a:solidFill>
                <a:srgbClr val="00CC00"/>
              </a:solidFill>
            </a:endParaRPr>
          </a:p>
        </p:txBody>
      </p:sp>
      <p:sp>
        <p:nvSpPr>
          <p:cNvPr id="96" name="TextBox 95"/>
          <p:cNvSpPr txBox="1"/>
          <p:nvPr/>
        </p:nvSpPr>
        <p:spPr>
          <a:xfrm>
            <a:off x="3568910" y="3094948"/>
            <a:ext cx="78706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mtClean="0">
                <a:solidFill>
                  <a:srgbClr val="00CC00"/>
                </a:solidFill>
              </a:rPr>
              <a:t>9-12</a:t>
            </a:r>
            <a:endParaRPr lang="en-US">
              <a:solidFill>
                <a:srgbClr val="00CC00"/>
              </a:solidFill>
            </a:endParaRPr>
          </a:p>
        </p:txBody>
      </p:sp>
      <p:sp>
        <p:nvSpPr>
          <p:cNvPr id="101" name="TextBox 100"/>
          <p:cNvSpPr txBox="1"/>
          <p:nvPr/>
        </p:nvSpPr>
        <p:spPr>
          <a:xfrm>
            <a:off x="4332159" y="3630592"/>
            <a:ext cx="239842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200" smtClean="0"/>
              <a:t>1</a:t>
            </a:r>
            <a:endParaRPr lang="en-US" sz="1200"/>
          </a:p>
        </p:txBody>
      </p:sp>
      <p:sp>
        <p:nvSpPr>
          <p:cNvPr id="103" name="TextBox 102"/>
          <p:cNvSpPr txBox="1"/>
          <p:nvPr/>
        </p:nvSpPr>
        <p:spPr>
          <a:xfrm>
            <a:off x="4654509" y="3153329"/>
            <a:ext cx="402804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200" smtClean="0"/>
              <a:t>0.5</a:t>
            </a:r>
            <a:endParaRPr lang="en-US" sz="1200"/>
          </a:p>
        </p:txBody>
      </p:sp>
      <p:sp>
        <p:nvSpPr>
          <p:cNvPr id="104" name="TextBox 103"/>
          <p:cNvSpPr txBox="1"/>
          <p:nvPr/>
        </p:nvSpPr>
        <p:spPr>
          <a:xfrm>
            <a:off x="4644008" y="3429341"/>
            <a:ext cx="402804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200" smtClean="0"/>
              <a:t>0.5</a:t>
            </a:r>
            <a:endParaRPr lang="en-US" sz="1200"/>
          </a:p>
        </p:txBody>
      </p:sp>
      <p:grpSp>
        <p:nvGrpSpPr>
          <p:cNvPr id="14" name="Group 13"/>
          <p:cNvGrpSpPr/>
          <p:nvPr/>
        </p:nvGrpSpPr>
        <p:grpSpPr>
          <a:xfrm>
            <a:off x="3317732" y="3753498"/>
            <a:ext cx="152425" cy="144016"/>
            <a:chOff x="2699792" y="1275606"/>
            <a:chExt cx="152425" cy="144016"/>
          </a:xfrm>
        </p:grpSpPr>
        <p:cxnSp>
          <p:nvCxnSpPr>
            <p:cNvPr id="12" name="Straight Connector 11"/>
            <p:cNvCxnSpPr/>
            <p:nvPr/>
          </p:nvCxnSpPr>
          <p:spPr>
            <a:xfrm flipV="1">
              <a:off x="2699792" y="1275606"/>
              <a:ext cx="144016" cy="77355"/>
            </a:xfrm>
            <a:prstGeom prst="line">
              <a:avLst/>
            </a:prstGeom>
            <a:ln>
              <a:solidFill>
                <a:srgbClr val="FF00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5" name="Straight Connector 104"/>
            <p:cNvCxnSpPr/>
            <p:nvPr/>
          </p:nvCxnSpPr>
          <p:spPr>
            <a:xfrm flipV="1">
              <a:off x="2708201" y="1342267"/>
              <a:ext cx="144016" cy="77355"/>
            </a:xfrm>
            <a:prstGeom prst="line">
              <a:avLst/>
            </a:prstGeom>
            <a:ln>
              <a:solidFill>
                <a:srgbClr val="FF00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116" name="Group 115"/>
          <p:cNvGrpSpPr/>
          <p:nvPr/>
        </p:nvGrpSpPr>
        <p:grpSpPr>
          <a:xfrm>
            <a:off x="3312374" y="3081321"/>
            <a:ext cx="152425" cy="144016"/>
            <a:chOff x="2699792" y="1275606"/>
            <a:chExt cx="152425" cy="144016"/>
          </a:xfrm>
        </p:grpSpPr>
        <p:cxnSp>
          <p:nvCxnSpPr>
            <p:cNvPr id="117" name="Straight Connector 116"/>
            <p:cNvCxnSpPr/>
            <p:nvPr/>
          </p:nvCxnSpPr>
          <p:spPr>
            <a:xfrm flipV="1">
              <a:off x="2699792" y="1275606"/>
              <a:ext cx="144016" cy="77355"/>
            </a:xfrm>
            <a:prstGeom prst="line">
              <a:avLst/>
            </a:prstGeom>
            <a:ln>
              <a:solidFill>
                <a:srgbClr val="FF00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1" name="Straight Connector 120"/>
            <p:cNvCxnSpPr/>
            <p:nvPr/>
          </p:nvCxnSpPr>
          <p:spPr>
            <a:xfrm flipV="1">
              <a:off x="2708201" y="1342267"/>
              <a:ext cx="144016" cy="77355"/>
            </a:xfrm>
            <a:prstGeom prst="line">
              <a:avLst/>
            </a:prstGeom>
            <a:ln>
              <a:solidFill>
                <a:srgbClr val="FF00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15" name="Group 14"/>
          <p:cNvGrpSpPr/>
          <p:nvPr/>
        </p:nvGrpSpPr>
        <p:grpSpPr>
          <a:xfrm>
            <a:off x="2555776" y="1779662"/>
            <a:ext cx="599846" cy="2144151"/>
            <a:chOff x="1053389" y="2282740"/>
            <a:chExt cx="599846" cy="2414739"/>
          </a:xfrm>
        </p:grpSpPr>
        <p:sp>
          <p:nvSpPr>
            <p:cNvPr id="125" name="Freeform 124"/>
            <p:cNvSpPr/>
            <p:nvPr/>
          </p:nvSpPr>
          <p:spPr>
            <a:xfrm>
              <a:off x="1053389" y="2282740"/>
              <a:ext cx="599846" cy="1236269"/>
            </a:xfrm>
            <a:custGeom>
              <a:avLst/>
              <a:gdLst>
                <a:gd name="connsiteX0" fmla="*/ 585216 w 599846"/>
                <a:gd name="connsiteY0" fmla="*/ 1236269 h 1236269"/>
                <a:gd name="connsiteX1" fmla="*/ 599846 w 599846"/>
                <a:gd name="connsiteY1" fmla="*/ 0 h 1236269"/>
                <a:gd name="connsiteX2" fmla="*/ 0 w 599846"/>
                <a:gd name="connsiteY2" fmla="*/ 73152 h 1236269"/>
                <a:gd name="connsiteX3" fmla="*/ 0 w 599846"/>
                <a:gd name="connsiteY3" fmla="*/ 1236269 h 123626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599846" h="1236269">
                  <a:moveTo>
                    <a:pt x="585216" y="1236269"/>
                  </a:moveTo>
                  <a:lnTo>
                    <a:pt x="599846" y="0"/>
                  </a:lnTo>
                  <a:lnTo>
                    <a:pt x="0" y="73152"/>
                  </a:lnTo>
                  <a:lnTo>
                    <a:pt x="0" y="1236269"/>
                  </a:lnTo>
                </a:path>
              </a:pathLst>
            </a:custGeom>
            <a:ln w="38100">
              <a:solidFill>
                <a:srgbClr val="FF00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29" name="Freeform 128"/>
            <p:cNvSpPr/>
            <p:nvPr/>
          </p:nvSpPr>
          <p:spPr>
            <a:xfrm rot="10800000" flipH="1">
              <a:off x="1053389" y="3461210"/>
              <a:ext cx="599846" cy="1236269"/>
            </a:xfrm>
            <a:custGeom>
              <a:avLst/>
              <a:gdLst>
                <a:gd name="connsiteX0" fmla="*/ 585216 w 599846"/>
                <a:gd name="connsiteY0" fmla="*/ 1236269 h 1236269"/>
                <a:gd name="connsiteX1" fmla="*/ 599846 w 599846"/>
                <a:gd name="connsiteY1" fmla="*/ 0 h 1236269"/>
                <a:gd name="connsiteX2" fmla="*/ 0 w 599846"/>
                <a:gd name="connsiteY2" fmla="*/ 73152 h 1236269"/>
                <a:gd name="connsiteX3" fmla="*/ 0 w 599846"/>
                <a:gd name="connsiteY3" fmla="*/ 1236269 h 123626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599846" h="1236269">
                  <a:moveTo>
                    <a:pt x="585216" y="1236269"/>
                  </a:moveTo>
                  <a:lnTo>
                    <a:pt x="599846" y="0"/>
                  </a:lnTo>
                  <a:lnTo>
                    <a:pt x="0" y="73152"/>
                  </a:lnTo>
                  <a:lnTo>
                    <a:pt x="0" y="1236269"/>
                  </a:lnTo>
                </a:path>
              </a:pathLst>
            </a:custGeom>
            <a:ln w="38100">
              <a:solidFill>
                <a:srgbClr val="FF00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6" name="Freeform 5"/>
          <p:cNvSpPr/>
          <p:nvPr/>
        </p:nvSpPr>
        <p:spPr>
          <a:xfrm>
            <a:off x="2552700" y="1778000"/>
            <a:ext cx="577850" cy="374650"/>
          </a:xfrm>
          <a:custGeom>
            <a:avLst/>
            <a:gdLst>
              <a:gd name="connsiteX0" fmla="*/ 577850 w 577850"/>
              <a:gd name="connsiteY0" fmla="*/ 0 h 374650"/>
              <a:gd name="connsiteX1" fmla="*/ 0 w 577850"/>
              <a:gd name="connsiteY1" fmla="*/ 374650 h 374650"/>
              <a:gd name="connsiteX0" fmla="*/ 577850 w 577850"/>
              <a:gd name="connsiteY0" fmla="*/ 0 h 374650"/>
              <a:gd name="connsiteX1" fmla="*/ 0 w 577850"/>
              <a:gd name="connsiteY1" fmla="*/ 374650 h 374650"/>
              <a:gd name="connsiteX0" fmla="*/ 577850 w 577850"/>
              <a:gd name="connsiteY0" fmla="*/ 0 h 374650"/>
              <a:gd name="connsiteX1" fmla="*/ 0 w 577850"/>
              <a:gd name="connsiteY1" fmla="*/ 374650 h 374650"/>
              <a:gd name="connsiteX0" fmla="*/ 577850 w 577850"/>
              <a:gd name="connsiteY0" fmla="*/ 0 h 374650"/>
              <a:gd name="connsiteX1" fmla="*/ 0 w 577850"/>
              <a:gd name="connsiteY1" fmla="*/ 374650 h 3746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</a:cxnLst>
            <a:rect l="l" t="t" r="r" b="b"/>
            <a:pathLst>
              <a:path w="577850" h="374650">
                <a:moveTo>
                  <a:pt x="577850" y="0"/>
                </a:moveTo>
                <a:cubicBezTo>
                  <a:pt x="391583" y="48683"/>
                  <a:pt x="52917" y="-35983"/>
                  <a:pt x="0" y="374650"/>
                </a:cubicBezTo>
              </a:path>
            </a:pathLst>
          </a:custGeom>
          <a:ln w="38100">
            <a:solidFill>
              <a:srgbClr val="00CC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0" name="Freeform 49"/>
          <p:cNvSpPr/>
          <p:nvPr/>
        </p:nvSpPr>
        <p:spPr>
          <a:xfrm flipV="1">
            <a:off x="2552700" y="3549164"/>
            <a:ext cx="577850" cy="374650"/>
          </a:xfrm>
          <a:custGeom>
            <a:avLst/>
            <a:gdLst>
              <a:gd name="connsiteX0" fmla="*/ 577850 w 577850"/>
              <a:gd name="connsiteY0" fmla="*/ 0 h 374650"/>
              <a:gd name="connsiteX1" fmla="*/ 0 w 577850"/>
              <a:gd name="connsiteY1" fmla="*/ 374650 h 374650"/>
              <a:gd name="connsiteX0" fmla="*/ 577850 w 577850"/>
              <a:gd name="connsiteY0" fmla="*/ 0 h 374650"/>
              <a:gd name="connsiteX1" fmla="*/ 0 w 577850"/>
              <a:gd name="connsiteY1" fmla="*/ 374650 h 374650"/>
              <a:gd name="connsiteX0" fmla="*/ 577850 w 577850"/>
              <a:gd name="connsiteY0" fmla="*/ 0 h 374650"/>
              <a:gd name="connsiteX1" fmla="*/ 0 w 577850"/>
              <a:gd name="connsiteY1" fmla="*/ 374650 h 374650"/>
              <a:gd name="connsiteX0" fmla="*/ 577850 w 577850"/>
              <a:gd name="connsiteY0" fmla="*/ 0 h 374650"/>
              <a:gd name="connsiteX1" fmla="*/ 0 w 577850"/>
              <a:gd name="connsiteY1" fmla="*/ 374650 h 3746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</a:cxnLst>
            <a:rect l="l" t="t" r="r" b="b"/>
            <a:pathLst>
              <a:path w="577850" h="374650">
                <a:moveTo>
                  <a:pt x="577850" y="0"/>
                </a:moveTo>
                <a:cubicBezTo>
                  <a:pt x="391583" y="48683"/>
                  <a:pt x="52917" y="-35983"/>
                  <a:pt x="0" y="374650"/>
                </a:cubicBezTo>
              </a:path>
            </a:pathLst>
          </a:custGeom>
          <a:ln w="38100">
            <a:solidFill>
              <a:srgbClr val="00CC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7074212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1000"/>
                                        <p:tgtEl>
                                          <p:spTgt spid="1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" dur="1000"/>
                                        <p:tgtEl>
                                          <p:spTgt spid="1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/>
                                        <p:tgtEl>
                                          <p:spTgt spid="1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8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8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8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11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1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1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1000"/>
                                        <p:tgtEl>
                                          <p:spTgt spid="9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9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9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1000"/>
                                        <p:tgtEl>
                                          <p:spTgt spid="9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1" dur="1000" fill="hold"/>
                                        <p:tgtEl>
                                          <p:spTgt spid="9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1000" fill="hold"/>
                                        <p:tgtEl>
                                          <p:spTgt spid="9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1000"/>
                                        <p:tgtEl>
                                          <p:spTgt spid="8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8" dur="1000" fill="hold"/>
                                        <p:tgtEl>
                                          <p:spTgt spid="8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1000" fill="hold"/>
                                        <p:tgtEl>
                                          <p:spTgt spid="8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0" fill="hold">
                      <p:stCondLst>
                        <p:cond delay="indefinite"/>
                      </p:stCondLst>
                      <p:childTnLst>
                        <p:par>
                          <p:cTn id="51" fill="hold">
                            <p:stCondLst>
                              <p:cond delay="0"/>
                            </p:stCondLst>
                            <p:childTnLst>
                              <p:par>
                                <p:cTn id="5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4" dur="1000"/>
                                        <p:tgtEl>
                                          <p:spTgt spid="10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5" dur="1000" fill="hold"/>
                                        <p:tgtEl>
                                          <p:spTgt spid="10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1000" fill="hold"/>
                                        <p:tgtEl>
                                          <p:spTgt spid="10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1" dur="1000"/>
                                        <p:tgtEl>
                                          <p:spTgt spid="10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2" dur="1000" fill="hold"/>
                                        <p:tgtEl>
                                          <p:spTgt spid="10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1000" fill="hold"/>
                                        <p:tgtEl>
                                          <p:spTgt spid="10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6" dur="1000"/>
                                        <p:tgtEl>
                                          <p:spTgt spid="10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7" dur="1000" fill="hold"/>
                                        <p:tgtEl>
                                          <p:spTgt spid="10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1000" fill="hold"/>
                                        <p:tgtEl>
                                          <p:spTgt spid="10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9" fill="hold">
                      <p:stCondLst>
                        <p:cond delay="indefinite"/>
                      </p:stCondLst>
                      <p:childTnLst>
                        <p:par>
                          <p:cTn id="70" fill="hold">
                            <p:stCondLst>
                              <p:cond delay="0"/>
                            </p:stCondLst>
                            <p:childTnLst>
                              <p:par>
                                <p:cTn id="71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3" dur="1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4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6" fill="hold">
                      <p:stCondLst>
                        <p:cond delay="indefinite"/>
                      </p:stCondLst>
                      <p:childTnLst>
                        <p:par>
                          <p:cTn id="77" fill="hold">
                            <p:stCondLst>
                              <p:cond delay="0"/>
                            </p:stCondLst>
                            <p:childTnLst>
                              <p:par>
                                <p:cTn id="78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0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1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2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3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5" dur="30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6" dur="30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7" dur="30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2" grpId="0" animBg="1"/>
      <p:bldP spid="87" grpId="0" animBg="1"/>
      <p:bldP spid="96" grpId="0"/>
      <p:bldP spid="101" grpId="0"/>
      <p:bldP spid="103" grpId="0"/>
      <p:bldP spid="104" grpId="0"/>
      <p:bldP spid="6" grpId="0" animBg="1"/>
      <p:bldP spid="50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1"/>
          <p:cNvSpPr>
            <a:spLocks noGrp="1"/>
          </p:cNvSpPr>
          <p:nvPr>
            <p:ph type="title"/>
          </p:nvPr>
        </p:nvSpPr>
        <p:spPr>
          <a:xfrm>
            <a:off x="17562" y="0"/>
            <a:ext cx="2862798" cy="504056"/>
          </a:xfrm>
          <a:solidFill>
            <a:srgbClr val="66FF33"/>
          </a:solidFill>
        </p:spPr>
        <p:txBody>
          <a:bodyPr>
            <a:normAutofit/>
          </a:bodyPr>
          <a:lstStyle/>
          <a:p>
            <a:r>
              <a:rPr lang="en-US" sz="2400" smtClean="0"/>
              <a:t>THIẾT KẾ- BÂU ÁO</a:t>
            </a:r>
            <a:endParaRPr lang="en-US" sz="2400"/>
          </a:p>
        </p:txBody>
      </p:sp>
      <p:sp>
        <p:nvSpPr>
          <p:cNvPr id="2" name="Rectangle 1"/>
          <p:cNvSpPr/>
          <p:nvPr/>
        </p:nvSpPr>
        <p:spPr>
          <a:xfrm>
            <a:off x="2699792" y="2931790"/>
            <a:ext cx="5544616" cy="864096"/>
          </a:xfrm>
          <a:prstGeom prst="rect">
            <a:avLst/>
          </a:prstGeom>
          <a:solidFill>
            <a:schemeClr val="bg1"/>
          </a:solidFill>
          <a:ln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Rectangle 3"/>
          <p:cNvSpPr/>
          <p:nvPr/>
        </p:nvSpPr>
        <p:spPr>
          <a:xfrm>
            <a:off x="2699792" y="1851670"/>
            <a:ext cx="5544616" cy="1077296"/>
          </a:xfrm>
          <a:prstGeom prst="rect">
            <a:avLst/>
          </a:prstGeom>
          <a:solidFill>
            <a:schemeClr val="bg1"/>
          </a:solidFill>
          <a:ln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cxnSp>
        <p:nvCxnSpPr>
          <p:cNvPr id="6" name="Straight Connector 5"/>
          <p:cNvCxnSpPr/>
          <p:nvPr/>
        </p:nvCxnSpPr>
        <p:spPr>
          <a:xfrm>
            <a:off x="5220072" y="1851670"/>
            <a:ext cx="0" cy="2088232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" name="Straight Connector 12"/>
          <p:cNvCxnSpPr/>
          <p:nvPr/>
        </p:nvCxnSpPr>
        <p:spPr>
          <a:xfrm>
            <a:off x="2699792" y="3939902"/>
            <a:ext cx="5544616" cy="0"/>
          </a:xfrm>
          <a:prstGeom prst="line">
            <a:avLst/>
          </a:prstGeom>
          <a:ln w="19050">
            <a:solidFill>
              <a:schemeClr val="tx1"/>
            </a:solidFill>
            <a:prstDash val="sys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4" name="Freeform 13"/>
          <p:cNvSpPr/>
          <p:nvPr/>
        </p:nvSpPr>
        <p:spPr>
          <a:xfrm>
            <a:off x="2699309" y="2926080"/>
            <a:ext cx="5332781" cy="168250"/>
          </a:xfrm>
          <a:custGeom>
            <a:avLst/>
            <a:gdLst>
              <a:gd name="connsiteX0" fmla="*/ 5332781 w 5332781"/>
              <a:gd name="connsiteY0" fmla="*/ 168250 h 168250"/>
              <a:gd name="connsiteX1" fmla="*/ 2523744 w 5332781"/>
              <a:gd name="connsiteY1" fmla="*/ 14630 h 168250"/>
              <a:gd name="connsiteX2" fmla="*/ 0 w 5332781"/>
              <a:gd name="connsiteY2" fmla="*/ 0 h 1682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5332781" h="168250">
                <a:moveTo>
                  <a:pt x="5332781" y="168250"/>
                </a:moveTo>
                <a:lnTo>
                  <a:pt x="2523744" y="14630"/>
                </a:lnTo>
                <a:lnTo>
                  <a:pt x="0" y="0"/>
                </a:lnTo>
              </a:path>
            </a:pathLst>
          </a:custGeom>
          <a:ln w="381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8" name="Freeform 17"/>
          <p:cNvSpPr/>
          <p:nvPr/>
        </p:nvSpPr>
        <p:spPr>
          <a:xfrm>
            <a:off x="2692400" y="3663950"/>
            <a:ext cx="5537200" cy="245890"/>
          </a:xfrm>
          <a:custGeom>
            <a:avLst/>
            <a:gdLst>
              <a:gd name="connsiteX0" fmla="*/ 5537200 w 5537200"/>
              <a:gd name="connsiteY0" fmla="*/ 0 h 133350"/>
              <a:gd name="connsiteX1" fmla="*/ 2527300 w 5537200"/>
              <a:gd name="connsiteY1" fmla="*/ 120650 h 133350"/>
              <a:gd name="connsiteX2" fmla="*/ 0 w 5537200"/>
              <a:gd name="connsiteY2" fmla="*/ 133350 h 133350"/>
              <a:gd name="connsiteX0" fmla="*/ 5537200 w 5537200"/>
              <a:gd name="connsiteY0" fmla="*/ 0 h 254549"/>
              <a:gd name="connsiteX1" fmla="*/ 2527300 w 5537200"/>
              <a:gd name="connsiteY1" fmla="*/ 120650 h 254549"/>
              <a:gd name="connsiteX2" fmla="*/ 0 w 5537200"/>
              <a:gd name="connsiteY2" fmla="*/ 133350 h 254549"/>
              <a:gd name="connsiteX0" fmla="*/ 5537200 w 5537200"/>
              <a:gd name="connsiteY0" fmla="*/ 0 h 266815"/>
              <a:gd name="connsiteX1" fmla="*/ 2527300 w 5537200"/>
              <a:gd name="connsiteY1" fmla="*/ 120650 h 266815"/>
              <a:gd name="connsiteX2" fmla="*/ 0 w 5537200"/>
              <a:gd name="connsiteY2" fmla="*/ 133350 h 266815"/>
              <a:gd name="connsiteX0" fmla="*/ 5537200 w 5537200"/>
              <a:gd name="connsiteY0" fmla="*/ 0 h 281781"/>
              <a:gd name="connsiteX1" fmla="*/ 2527300 w 5537200"/>
              <a:gd name="connsiteY1" fmla="*/ 120650 h 281781"/>
              <a:gd name="connsiteX2" fmla="*/ 0 w 5537200"/>
              <a:gd name="connsiteY2" fmla="*/ 133350 h 281781"/>
              <a:gd name="connsiteX0" fmla="*/ 5537200 w 5537200"/>
              <a:gd name="connsiteY0" fmla="*/ 0 h 277946"/>
              <a:gd name="connsiteX1" fmla="*/ 2527300 w 5537200"/>
              <a:gd name="connsiteY1" fmla="*/ 120650 h 277946"/>
              <a:gd name="connsiteX2" fmla="*/ 0 w 5537200"/>
              <a:gd name="connsiteY2" fmla="*/ 133350 h 277946"/>
              <a:gd name="connsiteX0" fmla="*/ 5537200 w 5537200"/>
              <a:gd name="connsiteY0" fmla="*/ 0 h 285679"/>
              <a:gd name="connsiteX1" fmla="*/ 2527300 w 5537200"/>
              <a:gd name="connsiteY1" fmla="*/ 120650 h 285679"/>
              <a:gd name="connsiteX2" fmla="*/ 0 w 5537200"/>
              <a:gd name="connsiteY2" fmla="*/ 133350 h 285679"/>
              <a:gd name="connsiteX0" fmla="*/ 5537200 w 5537200"/>
              <a:gd name="connsiteY0" fmla="*/ 0 h 245890"/>
              <a:gd name="connsiteX1" fmla="*/ 2527300 w 5537200"/>
              <a:gd name="connsiteY1" fmla="*/ 120650 h 245890"/>
              <a:gd name="connsiteX2" fmla="*/ 0 w 5537200"/>
              <a:gd name="connsiteY2" fmla="*/ 133350 h 24589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5537200" h="245890">
                <a:moveTo>
                  <a:pt x="5537200" y="0"/>
                </a:moveTo>
                <a:cubicBezTo>
                  <a:pt x="4377138" y="421051"/>
                  <a:pt x="3822700" y="188383"/>
                  <a:pt x="2527300" y="120650"/>
                </a:cubicBezTo>
                <a:lnTo>
                  <a:pt x="0" y="133350"/>
                </a:lnTo>
              </a:path>
            </a:pathLst>
          </a:custGeom>
          <a:ln w="38100">
            <a:solidFill>
              <a:srgbClr val="0070C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cxnSp>
        <p:nvCxnSpPr>
          <p:cNvPr id="22" name="Straight Connector 21"/>
          <p:cNvCxnSpPr/>
          <p:nvPr/>
        </p:nvCxnSpPr>
        <p:spPr>
          <a:xfrm flipH="1" flipV="1">
            <a:off x="8032090" y="3094330"/>
            <a:ext cx="197510" cy="569620"/>
          </a:xfrm>
          <a:prstGeom prst="line">
            <a:avLst/>
          </a:prstGeom>
          <a:ln w="381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3" name="Freeform 22"/>
          <p:cNvSpPr/>
          <p:nvPr/>
        </p:nvSpPr>
        <p:spPr>
          <a:xfrm>
            <a:off x="2703443" y="1518699"/>
            <a:ext cx="5518206" cy="1558456"/>
          </a:xfrm>
          <a:custGeom>
            <a:avLst/>
            <a:gdLst>
              <a:gd name="connsiteX0" fmla="*/ 4834394 w 5518206"/>
              <a:gd name="connsiteY0" fmla="*/ 1558456 h 1558456"/>
              <a:gd name="connsiteX1" fmla="*/ 5518206 w 5518206"/>
              <a:gd name="connsiteY1" fmla="*/ 0 h 1558456"/>
              <a:gd name="connsiteX2" fmla="*/ 0 w 5518206"/>
              <a:gd name="connsiteY2" fmla="*/ 318052 h 1558456"/>
              <a:gd name="connsiteX0" fmla="*/ 4834394 w 5518206"/>
              <a:gd name="connsiteY0" fmla="*/ 1558456 h 1558456"/>
              <a:gd name="connsiteX1" fmla="*/ 5518206 w 5518206"/>
              <a:gd name="connsiteY1" fmla="*/ 0 h 1558456"/>
              <a:gd name="connsiteX2" fmla="*/ 0 w 5518206"/>
              <a:gd name="connsiteY2" fmla="*/ 318052 h 1558456"/>
              <a:gd name="connsiteX0" fmla="*/ 4834394 w 5518206"/>
              <a:gd name="connsiteY0" fmla="*/ 1558456 h 1558456"/>
              <a:gd name="connsiteX1" fmla="*/ 5518206 w 5518206"/>
              <a:gd name="connsiteY1" fmla="*/ 0 h 1558456"/>
              <a:gd name="connsiteX2" fmla="*/ 0 w 5518206"/>
              <a:gd name="connsiteY2" fmla="*/ 318052 h 155845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5518206" h="1558456">
                <a:moveTo>
                  <a:pt x="4834394" y="1558456"/>
                </a:moveTo>
                <a:lnTo>
                  <a:pt x="5518206" y="0"/>
                </a:lnTo>
                <a:cubicBezTo>
                  <a:pt x="3782171" y="479728"/>
                  <a:pt x="1767840" y="291548"/>
                  <a:pt x="0" y="318052"/>
                </a:cubicBezTo>
              </a:path>
            </a:pathLst>
          </a:custGeom>
          <a:ln w="3810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4" name="Freeform 23"/>
          <p:cNvSpPr/>
          <p:nvPr/>
        </p:nvSpPr>
        <p:spPr>
          <a:xfrm>
            <a:off x="2695492" y="2924177"/>
            <a:ext cx="4834393" cy="145025"/>
          </a:xfrm>
          <a:custGeom>
            <a:avLst/>
            <a:gdLst>
              <a:gd name="connsiteX0" fmla="*/ 0 w 4834393"/>
              <a:gd name="connsiteY0" fmla="*/ 0 h 135172"/>
              <a:gd name="connsiteX1" fmla="*/ 4834393 w 4834393"/>
              <a:gd name="connsiteY1" fmla="*/ 135172 h 135172"/>
              <a:gd name="connsiteX0" fmla="*/ 0 w 4834393"/>
              <a:gd name="connsiteY0" fmla="*/ 0 h 135172"/>
              <a:gd name="connsiteX1" fmla="*/ 4834393 w 4834393"/>
              <a:gd name="connsiteY1" fmla="*/ 135172 h 135172"/>
              <a:gd name="connsiteX0" fmla="*/ 0 w 4834393"/>
              <a:gd name="connsiteY0" fmla="*/ 9853 h 145025"/>
              <a:gd name="connsiteX1" fmla="*/ 4834393 w 4834393"/>
              <a:gd name="connsiteY1" fmla="*/ 145025 h 14502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</a:cxnLst>
            <a:rect l="l" t="t" r="r" b="b"/>
            <a:pathLst>
              <a:path w="4834393" h="145025">
                <a:moveTo>
                  <a:pt x="0" y="9853"/>
                </a:moveTo>
                <a:cubicBezTo>
                  <a:pt x="1762538" y="-16652"/>
                  <a:pt x="3032098" y="4553"/>
                  <a:pt x="4834393" y="145025"/>
                </a:cubicBezTo>
              </a:path>
            </a:pathLst>
          </a:custGeom>
          <a:ln w="38100">
            <a:solidFill>
              <a:srgbClr val="F92A07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cxnSp>
        <p:nvCxnSpPr>
          <p:cNvPr id="26" name="Straight Connector 25"/>
          <p:cNvCxnSpPr>
            <a:stCxn id="23" idx="2"/>
          </p:cNvCxnSpPr>
          <p:nvPr/>
        </p:nvCxnSpPr>
        <p:spPr>
          <a:xfrm>
            <a:off x="2703443" y="1836751"/>
            <a:ext cx="0" cy="1095039"/>
          </a:xfrm>
          <a:prstGeom prst="line">
            <a:avLst/>
          </a:prstGeom>
          <a:ln w="38100">
            <a:solidFill>
              <a:srgbClr val="F92A07"/>
            </a:solidFill>
            <a:prstDash val="dashDot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8" name="Straight Connector 27"/>
          <p:cNvCxnSpPr>
            <a:stCxn id="24" idx="0"/>
            <a:endCxn id="18" idx="2"/>
          </p:cNvCxnSpPr>
          <p:nvPr/>
        </p:nvCxnSpPr>
        <p:spPr>
          <a:xfrm flipH="1">
            <a:off x="2692400" y="2934030"/>
            <a:ext cx="3092" cy="863270"/>
          </a:xfrm>
          <a:prstGeom prst="line">
            <a:avLst/>
          </a:prstGeom>
          <a:ln w="38100">
            <a:prstDash val="dashDot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0" name="Straight Connector 29"/>
          <p:cNvCxnSpPr/>
          <p:nvPr/>
        </p:nvCxnSpPr>
        <p:spPr>
          <a:xfrm flipV="1">
            <a:off x="8244408" y="267494"/>
            <a:ext cx="0" cy="3529806"/>
          </a:xfrm>
          <a:prstGeom prst="line">
            <a:avLst/>
          </a:prstGeom>
          <a:ln>
            <a:solidFill>
              <a:srgbClr val="FF33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1" name="Freeform 30"/>
          <p:cNvSpPr/>
          <p:nvPr/>
        </p:nvSpPr>
        <p:spPr>
          <a:xfrm>
            <a:off x="2695492" y="1510748"/>
            <a:ext cx="5088835" cy="1558455"/>
          </a:xfrm>
          <a:custGeom>
            <a:avLst/>
            <a:gdLst>
              <a:gd name="connsiteX0" fmla="*/ 4850296 w 5088835"/>
              <a:gd name="connsiteY0" fmla="*/ 1558455 h 1558455"/>
              <a:gd name="connsiteX1" fmla="*/ 5088835 w 5088835"/>
              <a:gd name="connsiteY1" fmla="*/ 0 h 1558455"/>
              <a:gd name="connsiteX2" fmla="*/ 0 w 5088835"/>
              <a:gd name="connsiteY2" fmla="*/ 318052 h 1558455"/>
              <a:gd name="connsiteX0" fmla="*/ 4850296 w 5088835"/>
              <a:gd name="connsiteY0" fmla="*/ 1558455 h 1558455"/>
              <a:gd name="connsiteX1" fmla="*/ 5088835 w 5088835"/>
              <a:gd name="connsiteY1" fmla="*/ 0 h 1558455"/>
              <a:gd name="connsiteX2" fmla="*/ 0 w 5088835"/>
              <a:gd name="connsiteY2" fmla="*/ 318052 h 1558455"/>
              <a:gd name="connsiteX0" fmla="*/ 4850296 w 5088835"/>
              <a:gd name="connsiteY0" fmla="*/ 1558455 h 1558455"/>
              <a:gd name="connsiteX1" fmla="*/ 5088835 w 5088835"/>
              <a:gd name="connsiteY1" fmla="*/ 0 h 1558455"/>
              <a:gd name="connsiteX2" fmla="*/ 0 w 5088835"/>
              <a:gd name="connsiteY2" fmla="*/ 318052 h 1558455"/>
              <a:gd name="connsiteX0" fmla="*/ 4850296 w 5088835"/>
              <a:gd name="connsiteY0" fmla="*/ 1558455 h 1558455"/>
              <a:gd name="connsiteX1" fmla="*/ 5088835 w 5088835"/>
              <a:gd name="connsiteY1" fmla="*/ 0 h 1558455"/>
              <a:gd name="connsiteX2" fmla="*/ 0 w 5088835"/>
              <a:gd name="connsiteY2" fmla="*/ 318052 h 1558455"/>
              <a:gd name="connsiteX0" fmla="*/ 4850296 w 5088835"/>
              <a:gd name="connsiteY0" fmla="*/ 1558455 h 1558455"/>
              <a:gd name="connsiteX1" fmla="*/ 5088835 w 5088835"/>
              <a:gd name="connsiteY1" fmla="*/ 0 h 1558455"/>
              <a:gd name="connsiteX2" fmla="*/ 0 w 5088835"/>
              <a:gd name="connsiteY2" fmla="*/ 318052 h 1558455"/>
              <a:gd name="connsiteX0" fmla="*/ 4850296 w 5088835"/>
              <a:gd name="connsiteY0" fmla="*/ 1558455 h 1558455"/>
              <a:gd name="connsiteX1" fmla="*/ 5088835 w 5088835"/>
              <a:gd name="connsiteY1" fmla="*/ 0 h 1558455"/>
              <a:gd name="connsiteX2" fmla="*/ 0 w 5088835"/>
              <a:gd name="connsiteY2" fmla="*/ 318052 h 155845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5088835" h="1558455">
                <a:moveTo>
                  <a:pt x="4850296" y="1558455"/>
                </a:moveTo>
                <a:lnTo>
                  <a:pt x="5088835" y="0"/>
                </a:lnTo>
                <a:cubicBezTo>
                  <a:pt x="3217628" y="424070"/>
                  <a:pt x="1354372" y="315401"/>
                  <a:pt x="0" y="318052"/>
                </a:cubicBezTo>
              </a:path>
            </a:pathLst>
          </a:custGeom>
          <a:ln w="38100">
            <a:solidFill>
              <a:srgbClr val="66FF33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2" name="Freeform 31"/>
          <p:cNvSpPr/>
          <p:nvPr/>
        </p:nvSpPr>
        <p:spPr>
          <a:xfrm>
            <a:off x="2690037" y="797442"/>
            <a:ext cx="5539563" cy="2254102"/>
          </a:xfrm>
          <a:custGeom>
            <a:avLst/>
            <a:gdLst>
              <a:gd name="connsiteX0" fmla="*/ 4848447 w 5539563"/>
              <a:gd name="connsiteY0" fmla="*/ 2254102 h 2254102"/>
              <a:gd name="connsiteX1" fmla="*/ 5539563 w 5539563"/>
              <a:gd name="connsiteY1" fmla="*/ 0 h 2254102"/>
              <a:gd name="connsiteX2" fmla="*/ 0 w 5539563"/>
              <a:gd name="connsiteY2" fmla="*/ 1031358 h 2254102"/>
              <a:gd name="connsiteX0" fmla="*/ 4848447 w 5539563"/>
              <a:gd name="connsiteY0" fmla="*/ 2254102 h 2254102"/>
              <a:gd name="connsiteX1" fmla="*/ 5539563 w 5539563"/>
              <a:gd name="connsiteY1" fmla="*/ 0 h 2254102"/>
              <a:gd name="connsiteX2" fmla="*/ 0 w 5539563"/>
              <a:gd name="connsiteY2" fmla="*/ 1031358 h 2254102"/>
              <a:gd name="connsiteX0" fmla="*/ 4848447 w 5539563"/>
              <a:gd name="connsiteY0" fmla="*/ 2254102 h 2254102"/>
              <a:gd name="connsiteX1" fmla="*/ 5539563 w 5539563"/>
              <a:gd name="connsiteY1" fmla="*/ 0 h 2254102"/>
              <a:gd name="connsiteX2" fmla="*/ 0 w 5539563"/>
              <a:gd name="connsiteY2" fmla="*/ 1031358 h 2254102"/>
              <a:gd name="connsiteX0" fmla="*/ 4848447 w 5539563"/>
              <a:gd name="connsiteY0" fmla="*/ 2254102 h 2254102"/>
              <a:gd name="connsiteX1" fmla="*/ 5539563 w 5539563"/>
              <a:gd name="connsiteY1" fmla="*/ 0 h 2254102"/>
              <a:gd name="connsiteX2" fmla="*/ 0 w 5539563"/>
              <a:gd name="connsiteY2" fmla="*/ 1031358 h 2254102"/>
              <a:gd name="connsiteX0" fmla="*/ 4848447 w 5539563"/>
              <a:gd name="connsiteY0" fmla="*/ 2254102 h 2254102"/>
              <a:gd name="connsiteX1" fmla="*/ 5539563 w 5539563"/>
              <a:gd name="connsiteY1" fmla="*/ 0 h 2254102"/>
              <a:gd name="connsiteX2" fmla="*/ 0 w 5539563"/>
              <a:gd name="connsiteY2" fmla="*/ 1031358 h 225410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5539563" h="2254102">
                <a:moveTo>
                  <a:pt x="4848447" y="2254102"/>
                </a:moveTo>
                <a:lnTo>
                  <a:pt x="5539563" y="0"/>
                </a:lnTo>
                <a:cubicBezTo>
                  <a:pt x="3299638" y="1385777"/>
                  <a:pt x="528084" y="1006549"/>
                  <a:pt x="0" y="1031358"/>
                </a:cubicBezTo>
              </a:path>
            </a:pathLst>
          </a:custGeom>
          <a:ln w="38100">
            <a:solidFill>
              <a:srgbClr val="00B0F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cxnSp>
        <p:nvCxnSpPr>
          <p:cNvPr id="34" name="Straight Connector 33"/>
          <p:cNvCxnSpPr>
            <a:stCxn id="31" idx="0"/>
          </p:cNvCxnSpPr>
          <p:nvPr/>
        </p:nvCxnSpPr>
        <p:spPr>
          <a:xfrm flipH="1">
            <a:off x="7529885" y="3069203"/>
            <a:ext cx="15903" cy="222627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5" name="Freeform 34"/>
          <p:cNvSpPr/>
          <p:nvPr/>
        </p:nvSpPr>
        <p:spPr>
          <a:xfrm>
            <a:off x="7995684" y="3519377"/>
            <a:ext cx="159488" cy="180753"/>
          </a:xfrm>
          <a:custGeom>
            <a:avLst/>
            <a:gdLst>
              <a:gd name="connsiteX0" fmla="*/ 159488 w 159488"/>
              <a:gd name="connsiteY0" fmla="*/ 0 h 180753"/>
              <a:gd name="connsiteX1" fmla="*/ 0 w 159488"/>
              <a:gd name="connsiteY1" fmla="*/ 53163 h 180753"/>
              <a:gd name="connsiteX2" fmla="*/ 53163 w 159488"/>
              <a:gd name="connsiteY2" fmla="*/ 180753 h 18075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159488" h="180753">
                <a:moveTo>
                  <a:pt x="159488" y="0"/>
                </a:moveTo>
                <a:lnTo>
                  <a:pt x="0" y="53163"/>
                </a:lnTo>
                <a:lnTo>
                  <a:pt x="53163" y="180753"/>
                </a:lnTo>
              </a:path>
            </a:pathLst>
          </a:custGeom>
          <a:ln w="28575">
            <a:solidFill>
              <a:srgbClr val="FF33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6" name="TextBox 35"/>
          <p:cNvSpPr txBox="1"/>
          <p:nvPr/>
        </p:nvSpPr>
        <p:spPr>
          <a:xfrm>
            <a:off x="2195736" y="3060997"/>
            <a:ext cx="36004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smtClean="0"/>
              <a:t>3</a:t>
            </a:r>
            <a:endParaRPr lang="en-US" sz="2400"/>
          </a:p>
        </p:txBody>
      </p:sp>
      <p:sp>
        <p:nvSpPr>
          <p:cNvPr id="37" name="TextBox 36"/>
          <p:cNvSpPr txBox="1"/>
          <p:nvPr/>
        </p:nvSpPr>
        <p:spPr>
          <a:xfrm>
            <a:off x="2159732" y="3622253"/>
            <a:ext cx="61206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smtClean="0"/>
              <a:t>0.5</a:t>
            </a:r>
            <a:endParaRPr lang="en-US" sz="2400"/>
          </a:p>
        </p:txBody>
      </p:sp>
      <p:sp>
        <p:nvSpPr>
          <p:cNvPr id="38" name="TextBox 37"/>
          <p:cNvSpPr txBox="1"/>
          <p:nvPr/>
        </p:nvSpPr>
        <p:spPr>
          <a:xfrm>
            <a:off x="2031078" y="2181826"/>
            <a:ext cx="63007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smtClean="0"/>
              <a:t>3.5</a:t>
            </a:r>
            <a:endParaRPr lang="en-US" sz="2400"/>
          </a:p>
        </p:txBody>
      </p:sp>
      <p:cxnSp>
        <p:nvCxnSpPr>
          <p:cNvPr id="42" name="Straight Connector 41"/>
          <p:cNvCxnSpPr>
            <a:stCxn id="18" idx="0"/>
          </p:cNvCxnSpPr>
          <p:nvPr/>
        </p:nvCxnSpPr>
        <p:spPr>
          <a:xfrm flipH="1">
            <a:off x="6732240" y="3663950"/>
            <a:ext cx="1497360" cy="245890"/>
          </a:xfrm>
          <a:prstGeom prst="line">
            <a:avLst/>
          </a:prstGeom>
          <a:ln w="28575">
            <a:solidFill>
              <a:srgbClr val="0070C0"/>
            </a:solidFill>
            <a:prstDash val="sys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3" name="TextBox 42"/>
          <p:cNvSpPr txBox="1"/>
          <p:nvPr/>
        </p:nvSpPr>
        <p:spPr>
          <a:xfrm>
            <a:off x="8388424" y="3550245"/>
            <a:ext cx="63007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smtClean="0"/>
              <a:t>1</a:t>
            </a:r>
            <a:endParaRPr lang="en-US" sz="2400"/>
          </a:p>
        </p:txBody>
      </p:sp>
      <p:sp>
        <p:nvSpPr>
          <p:cNvPr id="45" name="TextBox 44"/>
          <p:cNvSpPr txBox="1"/>
          <p:nvPr/>
        </p:nvSpPr>
        <p:spPr>
          <a:xfrm>
            <a:off x="7785357" y="3148088"/>
            <a:ext cx="315035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smtClean="0"/>
              <a:t>2</a:t>
            </a:r>
            <a:endParaRPr lang="en-US" sz="2000"/>
          </a:p>
        </p:txBody>
      </p:sp>
      <p:grpSp>
        <p:nvGrpSpPr>
          <p:cNvPr id="53" name="Group 52"/>
          <p:cNvGrpSpPr/>
          <p:nvPr/>
        </p:nvGrpSpPr>
        <p:grpSpPr>
          <a:xfrm>
            <a:off x="7545788" y="2033794"/>
            <a:ext cx="1544470" cy="1035409"/>
            <a:chOff x="7545788" y="2033794"/>
            <a:chExt cx="1544470" cy="1035409"/>
          </a:xfrm>
        </p:grpSpPr>
        <p:grpSp>
          <p:nvGrpSpPr>
            <p:cNvPr id="51" name="Group 50"/>
            <p:cNvGrpSpPr/>
            <p:nvPr/>
          </p:nvGrpSpPr>
          <p:grpSpPr>
            <a:xfrm>
              <a:off x="7545788" y="2499742"/>
              <a:ext cx="914400" cy="569461"/>
              <a:chOff x="7545788" y="2499742"/>
              <a:chExt cx="914400" cy="569461"/>
            </a:xfrm>
          </p:grpSpPr>
          <p:cxnSp>
            <p:nvCxnSpPr>
              <p:cNvPr id="47" name="Straight Connector 46"/>
              <p:cNvCxnSpPr>
                <a:stCxn id="31" idx="0"/>
              </p:cNvCxnSpPr>
              <p:nvPr/>
            </p:nvCxnSpPr>
            <p:spPr>
              <a:xfrm flipV="1">
                <a:off x="7545788" y="2499742"/>
                <a:ext cx="914400" cy="569461"/>
              </a:xfrm>
              <a:prstGeom prst="line">
                <a:avLst/>
              </a:prstGeom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50" name="Straight Connector 49"/>
              <p:cNvCxnSpPr/>
              <p:nvPr/>
            </p:nvCxnSpPr>
            <p:spPr>
              <a:xfrm flipH="1">
                <a:off x="8032090" y="2499742"/>
                <a:ext cx="428098" cy="569461"/>
              </a:xfrm>
              <a:prstGeom prst="line">
                <a:avLst/>
              </a:prstGeom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sp>
          <p:nvSpPr>
            <p:cNvPr id="52" name="TextBox 51"/>
            <p:cNvSpPr txBox="1"/>
            <p:nvPr/>
          </p:nvSpPr>
          <p:spPr>
            <a:xfrm>
              <a:off x="8460188" y="2033794"/>
              <a:ext cx="630070" cy="46166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sz="2400" smtClean="0"/>
                <a:t>1.5</a:t>
              </a:r>
              <a:endParaRPr lang="en-US" sz="2400"/>
            </a:p>
          </p:txBody>
        </p:sp>
      </p:grpSp>
      <p:grpSp>
        <p:nvGrpSpPr>
          <p:cNvPr id="57" name="Group 56"/>
          <p:cNvGrpSpPr/>
          <p:nvPr/>
        </p:nvGrpSpPr>
        <p:grpSpPr>
          <a:xfrm>
            <a:off x="2699792" y="4227934"/>
            <a:ext cx="5546347" cy="461665"/>
            <a:chOff x="2699792" y="4227934"/>
            <a:chExt cx="5546347" cy="461665"/>
          </a:xfrm>
        </p:grpSpPr>
        <p:cxnSp>
          <p:nvCxnSpPr>
            <p:cNvPr id="55" name="Straight Arrow Connector 54"/>
            <p:cNvCxnSpPr/>
            <p:nvPr/>
          </p:nvCxnSpPr>
          <p:spPr>
            <a:xfrm>
              <a:off x="2699792" y="4587974"/>
              <a:ext cx="5546347" cy="0"/>
            </a:xfrm>
            <a:prstGeom prst="straightConnector1">
              <a:avLst/>
            </a:prstGeom>
            <a:ln>
              <a:headEnd type="arrow"/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56" name="TextBox 55"/>
            <p:cNvSpPr txBox="1"/>
            <p:nvPr/>
          </p:nvSpPr>
          <p:spPr>
            <a:xfrm>
              <a:off x="3995936" y="4227934"/>
              <a:ext cx="3312368" cy="46166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sz="2400" smtClean="0">
                  <a:solidFill>
                    <a:srgbClr val="FF3300"/>
                  </a:solidFill>
                </a:rPr>
                <a:t>= V.cổ trước + sau (rập)</a:t>
              </a:r>
              <a:endParaRPr lang="en-US" sz="2400">
                <a:solidFill>
                  <a:srgbClr val="FF3300"/>
                </a:solidFill>
              </a:endParaRPr>
            </a:p>
          </p:txBody>
        </p:sp>
      </p:grpSp>
      <p:grpSp>
        <p:nvGrpSpPr>
          <p:cNvPr id="9" name="Group 8"/>
          <p:cNvGrpSpPr/>
          <p:nvPr/>
        </p:nvGrpSpPr>
        <p:grpSpPr>
          <a:xfrm>
            <a:off x="2987824" y="3094330"/>
            <a:ext cx="3240360" cy="369332"/>
            <a:chOff x="2987824" y="3094330"/>
            <a:chExt cx="3240360" cy="369332"/>
          </a:xfrm>
        </p:grpSpPr>
        <p:cxnSp>
          <p:nvCxnSpPr>
            <p:cNvPr id="7" name="Straight Arrow Connector 6"/>
            <p:cNvCxnSpPr/>
            <p:nvPr/>
          </p:nvCxnSpPr>
          <p:spPr>
            <a:xfrm>
              <a:off x="2987824" y="3379140"/>
              <a:ext cx="3240360" cy="0"/>
            </a:xfrm>
            <a:prstGeom prst="straightConnector1">
              <a:avLst/>
            </a:prstGeom>
            <a:ln w="19050"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5" name="TextBox 4"/>
            <p:cNvSpPr txBox="1"/>
            <p:nvPr/>
          </p:nvSpPr>
          <p:spPr>
            <a:xfrm>
              <a:off x="3707903" y="3094330"/>
              <a:ext cx="1657795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smtClean="0"/>
                <a:t>CHÂN BÂU X2 </a:t>
              </a:r>
              <a:endParaRPr lang="en-US"/>
            </a:p>
          </p:txBody>
        </p:sp>
      </p:grpSp>
      <p:grpSp>
        <p:nvGrpSpPr>
          <p:cNvPr id="8" name="Group 7"/>
          <p:cNvGrpSpPr/>
          <p:nvPr/>
        </p:nvGrpSpPr>
        <p:grpSpPr>
          <a:xfrm>
            <a:off x="3140224" y="2111665"/>
            <a:ext cx="3240360" cy="388077"/>
            <a:chOff x="3140224" y="2111665"/>
            <a:chExt cx="3240360" cy="388077"/>
          </a:xfrm>
        </p:grpSpPr>
        <p:cxnSp>
          <p:nvCxnSpPr>
            <p:cNvPr id="39" name="Straight Arrow Connector 38"/>
            <p:cNvCxnSpPr/>
            <p:nvPr/>
          </p:nvCxnSpPr>
          <p:spPr>
            <a:xfrm>
              <a:off x="3140224" y="2499742"/>
              <a:ext cx="3240360" cy="0"/>
            </a:xfrm>
            <a:prstGeom prst="straightConnector1">
              <a:avLst/>
            </a:prstGeom>
            <a:ln w="19050"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40" name="TextBox 39"/>
            <p:cNvSpPr txBox="1"/>
            <p:nvPr/>
          </p:nvSpPr>
          <p:spPr>
            <a:xfrm>
              <a:off x="3562277" y="2111665"/>
              <a:ext cx="1657795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smtClean="0"/>
                <a:t>LÁ BÂU X2 </a:t>
              </a:r>
              <a:endParaRPr lang="en-US"/>
            </a:p>
          </p:txBody>
        </p:sp>
      </p:grpSp>
      <p:sp>
        <p:nvSpPr>
          <p:cNvPr id="10" name="Freeform 9"/>
          <p:cNvSpPr/>
          <p:nvPr/>
        </p:nvSpPr>
        <p:spPr>
          <a:xfrm>
            <a:off x="7529513" y="3067050"/>
            <a:ext cx="695325" cy="590550"/>
          </a:xfrm>
          <a:custGeom>
            <a:avLst/>
            <a:gdLst>
              <a:gd name="connsiteX0" fmla="*/ 0 w 695325"/>
              <a:gd name="connsiteY0" fmla="*/ 0 h 590550"/>
              <a:gd name="connsiteX1" fmla="*/ 695325 w 695325"/>
              <a:gd name="connsiteY1" fmla="*/ 590550 h 590550"/>
              <a:gd name="connsiteX0" fmla="*/ 0 w 695325"/>
              <a:gd name="connsiteY0" fmla="*/ 0 h 590550"/>
              <a:gd name="connsiteX1" fmla="*/ 695325 w 695325"/>
              <a:gd name="connsiteY1" fmla="*/ 590550 h 590550"/>
              <a:gd name="connsiteX0" fmla="*/ 0 w 695325"/>
              <a:gd name="connsiteY0" fmla="*/ 0 h 590550"/>
              <a:gd name="connsiteX1" fmla="*/ 695325 w 695325"/>
              <a:gd name="connsiteY1" fmla="*/ 590550 h 590550"/>
              <a:gd name="connsiteX0" fmla="*/ 0 w 695325"/>
              <a:gd name="connsiteY0" fmla="*/ 0 h 590550"/>
              <a:gd name="connsiteX1" fmla="*/ 695325 w 695325"/>
              <a:gd name="connsiteY1" fmla="*/ 590550 h 590550"/>
              <a:gd name="connsiteX0" fmla="*/ 0 w 695325"/>
              <a:gd name="connsiteY0" fmla="*/ 0 h 590550"/>
              <a:gd name="connsiteX1" fmla="*/ 695325 w 695325"/>
              <a:gd name="connsiteY1" fmla="*/ 590550 h 5905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</a:cxnLst>
            <a:rect l="l" t="t" r="r" b="b"/>
            <a:pathLst>
              <a:path w="695325" h="590550">
                <a:moveTo>
                  <a:pt x="0" y="0"/>
                </a:moveTo>
                <a:cubicBezTo>
                  <a:pt x="369887" y="53975"/>
                  <a:pt x="611187" y="193676"/>
                  <a:pt x="695325" y="590550"/>
                </a:cubicBezTo>
              </a:path>
            </a:pathLst>
          </a:custGeom>
          <a:ln w="3810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6575497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10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10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0" dur="1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1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2" fill="hold">
                      <p:stCondLst>
                        <p:cond delay="indefinite"/>
                      </p:stCondLst>
                      <p:childTnLst>
                        <p:par>
                          <p:cTn id="53" fill="hold">
                            <p:stCondLst>
                              <p:cond delay="0"/>
                            </p:stCondLst>
                            <p:childTnLst>
                              <p:par>
                                <p:cTn id="54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6" dur="10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7" dur="1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1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>
                      <p:stCondLst>
                        <p:cond delay="indefinite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18" presetClass="entr" presetSubtype="1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63" dur="10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4" fill="hold">
                      <p:stCondLst>
                        <p:cond delay="indefinite"/>
                      </p:stCondLst>
                      <p:childTnLst>
                        <p:par>
                          <p:cTn id="65" fill="hold">
                            <p:stCondLst>
                              <p:cond delay="0"/>
                            </p:stCondLst>
                            <p:childTnLst>
                              <p:par>
                                <p:cTn id="66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8" dur="1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9" dur="1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0" dur="1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1" fill="hold">
                      <p:stCondLst>
                        <p:cond delay="indefinite"/>
                      </p:stCondLst>
                      <p:childTnLst>
                        <p:par>
                          <p:cTn id="72" fill="hold">
                            <p:stCondLst>
                              <p:cond delay="0"/>
                            </p:stCondLst>
                            <p:childTnLst>
                              <p:par>
                                <p:cTn id="73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5" dur="10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6" dur="1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" dur="1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8" fill="hold">
                      <p:stCondLst>
                        <p:cond delay="indefinite"/>
                      </p:stCondLst>
                      <p:childTnLst>
                        <p:par>
                          <p:cTn id="79" fill="hold">
                            <p:stCondLst>
                              <p:cond delay="0"/>
                            </p:stCondLst>
                            <p:childTnLst>
                              <p:par>
                                <p:cTn id="80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2" dur="10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3" dur="1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4" dur="1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5" fill="hold">
                      <p:stCondLst>
                        <p:cond delay="indefinite"/>
                      </p:stCondLst>
                      <p:childTnLst>
                        <p:par>
                          <p:cTn id="86" fill="hold">
                            <p:stCondLst>
                              <p:cond delay="0"/>
                            </p:stCondLst>
                            <p:childTnLst>
                              <p:par>
                                <p:cTn id="87" presetID="18" presetClass="entr" presetSubtype="1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89" dur="5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0" fill="hold">
                      <p:stCondLst>
                        <p:cond delay="indefinite"/>
                      </p:stCondLst>
                      <p:childTnLst>
                        <p:par>
                          <p:cTn id="91" fill="hold">
                            <p:stCondLst>
                              <p:cond delay="0"/>
                            </p:stCondLst>
                            <p:childTnLst>
                              <p:par>
                                <p:cTn id="9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4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95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6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7" fill="hold">
                      <p:stCondLst>
                        <p:cond delay="indefinite"/>
                      </p:stCondLst>
                      <p:childTnLst>
                        <p:par>
                          <p:cTn id="98" fill="hold">
                            <p:stCondLst>
                              <p:cond delay="0"/>
                            </p:stCondLst>
                            <p:childTnLst>
                              <p:par>
                                <p:cTn id="99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1" dur="1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2" dur="1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3" dur="1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4" fill="hold">
                      <p:stCondLst>
                        <p:cond delay="indefinite"/>
                      </p:stCondLst>
                      <p:childTnLst>
                        <p:par>
                          <p:cTn id="105" fill="hold">
                            <p:stCondLst>
                              <p:cond delay="0"/>
                            </p:stCondLst>
                            <p:childTnLst>
                              <p:par>
                                <p:cTn id="106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8" dur="10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9" dur="1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0" dur="1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1" fill="hold">
                      <p:stCondLst>
                        <p:cond delay="indefinite"/>
                      </p:stCondLst>
                      <p:childTnLst>
                        <p:par>
                          <p:cTn id="112" fill="hold">
                            <p:stCondLst>
                              <p:cond delay="0"/>
                            </p:stCondLst>
                            <p:childTnLst>
                              <p:par>
                                <p:cTn id="113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5" dur="10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6" dur="1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7" dur="1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8" fill="hold">
                      <p:stCondLst>
                        <p:cond delay="indefinite"/>
                      </p:stCondLst>
                      <p:childTnLst>
                        <p:par>
                          <p:cTn id="119" fill="hold">
                            <p:stCondLst>
                              <p:cond delay="0"/>
                            </p:stCondLst>
                            <p:childTnLst>
                              <p:par>
                                <p:cTn id="120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2" dur="10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3" dur="10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4" dur="10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5" fill="hold">
                      <p:stCondLst>
                        <p:cond delay="indefinite"/>
                      </p:stCondLst>
                      <p:childTnLst>
                        <p:par>
                          <p:cTn id="126" fill="hold">
                            <p:stCondLst>
                              <p:cond delay="0"/>
                            </p:stCondLst>
                            <p:childTnLst>
                              <p:par>
                                <p:cTn id="127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9" dur="5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0" dur="5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1" dur="5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2" fill="hold">
                      <p:stCondLst>
                        <p:cond delay="indefinite"/>
                      </p:stCondLst>
                      <p:childTnLst>
                        <p:par>
                          <p:cTn id="133" fill="hold">
                            <p:stCondLst>
                              <p:cond delay="0"/>
                            </p:stCondLst>
                            <p:childTnLst>
                              <p:par>
                                <p:cTn id="134" presetID="18" presetClass="entr" presetSubtype="1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136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7" fill="hold">
                      <p:stCondLst>
                        <p:cond delay="indefinite"/>
                      </p:stCondLst>
                      <p:childTnLst>
                        <p:par>
                          <p:cTn id="138" fill="hold">
                            <p:stCondLst>
                              <p:cond delay="0"/>
                            </p:stCondLst>
                            <p:childTnLst>
                              <p:par>
                                <p:cTn id="139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1" dur="1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2" dur="1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3" dur="1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4" fill="hold">
                      <p:stCondLst>
                        <p:cond delay="indefinite"/>
                      </p:stCondLst>
                      <p:childTnLst>
                        <p:par>
                          <p:cTn id="145" fill="hold">
                            <p:stCondLst>
                              <p:cond delay="0"/>
                            </p:stCondLst>
                            <p:childTnLst>
                              <p:par>
                                <p:cTn id="146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8" dur="1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9" dur="1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0" dur="1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1" fill="hold">
                      <p:stCondLst>
                        <p:cond delay="indefinite"/>
                      </p:stCondLst>
                      <p:childTnLst>
                        <p:par>
                          <p:cTn id="152" fill="hold">
                            <p:stCondLst>
                              <p:cond delay="0"/>
                            </p:stCondLst>
                            <p:childTnLst>
                              <p:par>
                                <p:cTn id="153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5" dur="10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6" dur="1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7" dur="1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8" fill="hold">
                      <p:stCondLst>
                        <p:cond delay="indefinite"/>
                      </p:stCondLst>
                      <p:childTnLst>
                        <p:par>
                          <p:cTn id="159" fill="hold">
                            <p:stCondLst>
                              <p:cond delay="0"/>
                            </p:stCondLst>
                            <p:childTnLst>
                              <p:par>
                                <p:cTn id="160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2" dur="10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3" dur="1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4" dur="1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5" fill="hold">
                      <p:stCondLst>
                        <p:cond delay="indefinite"/>
                      </p:stCondLst>
                      <p:childTnLst>
                        <p:par>
                          <p:cTn id="166" fill="hold">
                            <p:stCondLst>
                              <p:cond delay="0"/>
                            </p:stCondLst>
                            <p:childTnLst>
                              <p:par>
                                <p:cTn id="167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9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0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1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2" fill="hold">
                      <p:stCondLst>
                        <p:cond delay="indefinite"/>
                      </p:stCondLst>
                      <p:childTnLst>
                        <p:par>
                          <p:cTn id="173" fill="hold">
                            <p:stCondLst>
                              <p:cond delay="0"/>
                            </p:stCondLst>
                            <p:childTnLst>
                              <p:par>
                                <p:cTn id="174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6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7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8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9" fill="hold">
                      <p:stCondLst>
                        <p:cond delay="indefinite"/>
                      </p:stCondLst>
                      <p:childTnLst>
                        <p:par>
                          <p:cTn id="180" fill="hold">
                            <p:stCondLst>
                              <p:cond delay="0"/>
                            </p:stCondLst>
                            <p:childTnLst>
                              <p:par>
                                <p:cTn id="181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3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4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5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4" grpId="0" animBg="1"/>
      <p:bldP spid="14" grpId="0" animBg="1"/>
      <p:bldP spid="18" grpId="0" animBg="1"/>
      <p:bldP spid="23" grpId="0" animBg="1"/>
      <p:bldP spid="24" grpId="0" animBg="1"/>
      <p:bldP spid="31" grpId="0" animBg="1"/>
      <p:bldP spid="32" grpId="0" animBg="1"/>
      <p:bldP spid="35" grpId="0" animBg="1"/>
      <p:bldP spid="36" grpId="0"/>
      <p:bldP spid="37" grpId="0"/>
      <p:bldP spid="38" grpId="0"/>
      <p:bldP spid="43" grpId="0"/>
      <p:bldP spid="45" grpId="0"/>
      <p:bldP spid="10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1"/>
          <p:cNvSpPr>
            <a:spLocks noGrp="1"/>
          </p:cNvSpPr>
          <p:nvPr>
            <p:ph type="title"/>
          </p:nvPr>
        </p:nvSpPr>
        <p:spPr>
          <a:xfrm>
            <a:off x="17562" y="0"/>
            <a:ext cx="2862798" cy="504056"/>
          </a:xfrm>
          <a:solidFill>
            <a:srgbClr val="66FF33"/>
          </a:solidFill>
        </p:spPr>
        <p:txBody>
          <a:bodyPr>
            <a:normAutofit/>
          </a:bodyPr>
          <a:lstStyle/>
          <a:p>
            <a:r>
              <a:rPr lang="en-US" sz="2400" smtClean="0"/>
              <a:t>THIẾT KẾ- BÂU ÁO</a:t>
            </a:r>
            <a:endParaRPr lang="en-US" sz="2400"/>
          </a:p>
        </p:txBody>
      </p:sp>
      <p:sp>
        <p:nvSpPr>
          <p:cNvPr id="2" name="Rectangle 1"/>
          <p:cNvSpPr/>
          <p:nvPr/>
        </p:nvSpPr>
        <p:spPr>
          <a:xfrm>
            <a:off x="2699792" y="2931790"/>
            <a:ext cx="5544616" cy="864096"/>
          </a:xfrm>
          <a:prstGeom prst="rect">
            <a:avLst/>
          </a:prstGeom>
          <a:solidFill>
            <a:schemeClr val="bg1"/>
          </a:solidFill>
          <a:ln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Rectangle 3"/>
          <p:cNvSpPr/>
          <p:nvPr/>
        </p:nvSpPr>
        <p:spPr>
          <a:xfrm>
            <a:off x="2699792" y="1995686"/>
            <a:ext cx="5544616" cy="933280"/>
          </a:xfrm>
          <a:prstGeom prst="rect">
            <a:avLst/>
          </a:prstGeom>
          <a:solidFill>
            <a:schemeClr val="bg1"/>
          </a:solidFill>
          <a:ln>
            <a:solidFill>
              <a:srgbClr val="00CC00"/>
            </a:solidFill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cxnSp>
        <p:nvCxnSpPr>
          <p:cNvPr id="6" name="Straight Connector 5"/>
          <p:cNvCxnSpPr/>
          <p:nvPr/>
        </p:nvCxnSpPr>
        <p:spPr>
          <a:xfrm>
            <a:off x="5220072" y="1851670"/>
            <a:ext cx="0" cy="2088232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6" name="Straight Connector 25"/>
          <p:cNvCxnSpPr/>
          <p:nvPr/>
        </p:nvCxnSpPr>
        <p:spPr>
          <a:xfrm>
            <a:off x="2703443" y="771550"/>
            <a:ext cx="0" cy="1095039"/>
          </a:xfrm>
          <a:prstGeom prst="line">
            <a:avLst/>
          </a:prstGeom>
          <a:ln w="57150">
            <a:solidFill>
              <a:schemeClr val="tx1"/>
            </a:solidFill>
            <a:prstDash val="dashDot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8" name="Straight Connector 27"/>
          <p:cNvCxnSpPr/>
          <p:nvPr/>
        </p:nvCxnSpPr>
        <p:spPr>
          <a:xfrm flipH="1">
            <a:off x="2692400" y="2934030"/>
            <a:ext cx="3092" cy="863270"/>
          </a:xfrm>
          <a:prstGeom prst="line">
            <a:avLst/>
          </a:prstGeom>
          <a:ln w="38100">
            <a:solidFill>
              <a:schemeClr val="tx1"/>
            </a:solidFill>
            <a:prstDash val="dashDot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4" name="Straight Connector 33"/>
          <p:cNvCxnSpPr/>
          <p:nvPr/>
        </p:nvCxnSpPr>
        <p:spPr>
          <a:xfrm flipH="1">
            <a:off x="7572429" y="2615248"/>
            <a:ext cx="15903" cy="222627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6" name="TextBox 35"/>
          <p:cNvSpPr txBox="1"/>
          <p:nvPr/>
        </p:nvSpPr>
        <p:spPr>
          <a:xfrm>
            <a:off x="2195736" y="3060997"/>
            <a:ext cx="36004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smtClean="0"/>
              <a:t>3</a:t>
            </a:r>
            <a:endParaRPr lang="en-US" sz="2400"/>
          </a:p>
        </p:txBody>
      </p:sp>
      <p:sp>
        <p:nvSpPr>
          <p:cNvPr id="38" name="TextBox 37"/>
          <p:cNvSpPr txBox="1"/>
          <p:nvPr/>
        </p:nvSpPr>
        <p:spPr>
          <a:xfrm>
            <a:off x="2159732" y="2181826"/>
            <a:ext cx="50141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smtClean="0"/>
              <a:t>3</a:t>
            </a:r>
            <a:endParaRPr lang="en-US" sz="2400"/>
          </a:p>
        </p:txBody>
      </p:sp>
      <p:grpSp>
        <p:nvGrpSpPr>
          <p:cNvPr id="57" name="Group 56"/>
          <p:cNvGrpSpPr/>
          <p:nvPr/>
        </p:nvGrpSpPr>
        <p:grpSpPr>
          <a:xfrm>
            <a:off x="2699792" y="4227934"/>
            <a:ext cx="5546347" cy="461665"/>
            <a:chOff x="2699792" y="4227934"/>
            <a:chExt cx="5546347" cy="461665"/>
          </a:xfrm>
        </p:grpSpPr>
        <p:cxnSp>
          <p:nvCxnSpPr>
            <p:cNvPr id="55" name="Straight Arrow Connector 54"/>
            <p:cNvCxnSpPr/>
            <p:nvPr/>
          </p:nvCxnSpPr>
          <p:spPr>
            <a:xfrm>
              <a:off x="2699792" y="4587974"/>
              <a:ext cx="5546347" cy="0"/>
            </a:xfrm>
            <a:prstGeom prst="straightConnector1">
              <a:avLst/>
            </a:prstGeom>
            <a:ln>
              <a:headEnd type="arrow"/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56" name="TextBox 55"/>
            <p:cNvSpPr txBox="1"/>
            <p:nvPr/>
          </p:nvSpPr>
          <p:spPr>
            <a:xfrm>
              <a:off x="3995936" y="4227934"/>
              <a:ext cx="3312368" cy="46166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sz="2400" smtClean="0">
                  <a:solidFill>
                    <a:srgbClr val="FF3300"/>
                  </a:solidFill>
                </a:rPr>
                <a:t>= V.cổ trước + sau (rập)</a:t>
              </a:r>
              <a:endParaRPr lang="en-US" sz="2400">
                <a:solidFill>
                  <a:srgbClr val="FF3300"/>
                </a:solidFill>
              </a:endParaRPr>
            </a:p>
          </p:txBody>
        </p:sp>
      </p:grpSp>
      <p:grpSp>
        <p:nvGrpSpPr>
          <p:cNvPr id="9" name="Group 8"/>
          <p:cNvGrpSpPr/>
          <p:nvPr/>
        </p:nvGrpSpPr>
        <p:grpSpPr>
          <a:xfrm>
            <a:off x="2987824" y="3094330"/>
            <a:ext cx="3240360" cy="369332"/>
            <a:chOff x="2987824" y="3094330"/>
            <a:chExt cx="3240360" cy="369332"/>
          </a:xfrm>
        </p:grpSpPr>
        <p:cxnSp>
          <p:nvCxnSpPr>
            <p:cNvPr id="7" name="Straight Arrow Connector 6"/>
            <p:cNvCxnSpPr/>
            <p:nvPr/>
          </p:nvCxnSpPr>
          <p:spPr>
            <a:xfrm>
              <a:off x="2987824" y="3379140"/>
              <a:ext cx="3240360" cy="0"/>
            </a:xfrm>
            <a:prstGeom prst="straightConnector1">
              <a:avLst/>
            </a:prstGeom>
            <a:ln w="19050"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5" name="TextBox 4"/>
            <p:cNvSpPr txBox="1"/>
            <p:nvPr/>
          </p:nvSpPr>
          <p:spPr>
            <a:xfrm>
              <a:off x="3707903" y="3094330"/>
              <a:ext cx="1657795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smtClean="0"/>
                <a:t>CHÂN BÂU X2 </a:t>
              </a:r>
              <a:endParaRPr lang="en-US"/>
            </a:p>
          </p:txBody>
        </p:sp>
      </p:grpSp>
      <p:sp>
        <p:nvSpPr>
          <p:cNvPr id="41" name="Rectangle 40"/>
          <p:cNvSpPr/>
          <p:nvPr/>
        </p:nvSpPr>
        <p:spPr>
          <a:xfrm>
            <a:off x="2703443" y="771550"/>
            <a:ext cx="5544616" cy="1224136"/>
          </a:xfrm>
          <a:prstGeom prst="rect">
            <a:avLst/>
          </a:prstGeom>
          <a:solidFill>
            <a:schemeClr val="bg1"/>
          </a:solidFill>
          <a:ln>
            <a:solidFill>
              <a:srgbClr val="FF3300"/>
            </a:solidFill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cxnSp>
        <p:nvCxnSpPr>
          <p:cNvPr id="12" name="Straight Connector 11"/>
          <p:cNvCxnSpPr/>
          <p:nvPr/>
        </p:nvCxnSpPr>
        <p:spPr>
          <a:xfrm flipH="1">
            <a:off x="5220072" y="3219822"/>
            <a:ext cx="3021404" cy="577478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6" name="Freeform 15"/>
          <p:cNvSpPr/>
          <p:nvPr/>
        </p:nvSpPr>
        <p:spPr>
          <a:xfrm>
            <a:off x="2695699" y="3219823"/>
            <a:ext cx="5545776" cy="608516"/>
          </a:xfrm>
          <a:custGeom>
            <a:avLst/>
            <a:gdLst>
              <a:gd name="connsiteX0" fmla="*/ 5545776 w 5545776"/>
              <a:gd name="connsiteY0" fmla="*/ 0 h 415637"/>
              <a:gd name="connsiteX1" fmla="*/ 0 w 5545776"/>
              <a:gd name="connsiteY1" fmla="*/ 415637 h 415637"/>
              <a:gd name="connsiteX0" fmla="*/ 5545776 w 5545776"/>
              <a:gd name="connsiteY0" fmla="*/ 0 h 415637"/>
              <a:gd name="connsiteX1" fmla="*/ 0 w 5545776"/>
              <a:gd name="connsiteY1" fmla="*/ 415637 h 415637"/>
              <a:gd name="connsiteX0" fmla="*/ 5545776 w 5545776"/>
              <a:gd name="connsiteY0" fmla="*/ 0 h 455724"/>
              <a:gd name="connsiteX1" fmla="*/ 0 w 5545776"/>
              <a:gd name="connsiteY1" fmla="*/ 415637 h 455724"/>
              <a:gd name="connsiteX0" fmla="*/ 5545776 w 5545776"/>
              <a:gd name="connsiteY0" fmla="*/ 0 h 441109"/>
              <a:gd name="connsiteX1" fmla="*/ 0 w 5545776"/>
              <a:gd name="connsiteY1" fmla="*/ 415637 h 441109"/>
              <a:gd name="connsiteX0" fmla="*/ 5545776 w 5545776"/>
              <a:gd name="connsiteY0" fmla="*/ 0 h 455582"/>
              <a:gd name="connsiteX1" fmla="*/ 0 w 5545776"/>
              <a:gd name="connsiteY1" fmla="*/ 415637 h 455582"/>
              <a:gd name="connsiteX0" fmla="*/ 5545776 w 5545776"/>
              <a:gd name="connsiteY0" fmla="*/ 0 h 444702"/>
              <a:gd name="connsiteX1" fmla="*/ 0 w 5545776"/>
              <a:gd name="connsiteY1" fmla="*/ 415637 h 444702"/>
              <a:gd name="connsiteX0" fmla="*/ 5545776 w 5545776"/>
              <a:gd name="connsiteY0" fmla="*/ 0 h 433264"/>
              <a:gd name="connsiteX1" fmla="*/ 0 w 5545776"/>
              <a:gd name="connsiteY1" fmla="*/ 415637 h 433264"/>
              <a:gd name="connsiteX0" fmla="*/ 5545776 w 5545776"/>
              <a:gd name="connsiteY0" fmla="*/ 0 h 451981"/>
              <a:gd name="connsiteX1" fmla="*/ 0 w 5545776"/>
              <a:gd name="connsiteY1" fmla="*/ 415637 h 45198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</a:cxnLst>
            <a:rect l="l" t="t" r="r" b="b"/>
            <a:pathLst>
              <a:path w="5545776" h="451981">
                <a:moveTo>
                  <a:pt x="5545776" y="0"/>
                </a:moveTo>
                <a:cubicBezTo>
                  <a:pt x="3780311" y="637654"/>
                  <a:pt x="1041070" y="413142"/>
                  <a:pt x="0" y="415637"/>
                </a:cubicBezTo>
              </a:path>
            </a:pathLst>
          </a:cu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cxnSp>
        <p:nvCxnSpPr>
          <p:cNvPr id="25" name="Straight Connector 24"/>
          <p:cNvCxnSpPr/>
          <p:nvPr/>
        </p:nvCxnSpPr>
        <p:spPr>
          <a:xfrm flipV="1">
            <a:off x="5220072" y="2643491"/>
            <a:ext cx="2736304" cy="29054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8" name="Straight Connector 47"/>
          <p:cNvCxnSpPr>
            <a:stCxn id="16" idx="0"/>
          </p:cNvCxnSpPr>
          <p:nvPr/>
        </p:nvCxnSpPr>
        <p:spPr>
          <a:xfrm flipH="1" flipV="1">
            <a:off x="7956377" y="2643494"/>
            <a:ext cx="285098" cy="576329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9" name="Freeform 48"/>
          <p:cNvSpPr/>
          <p:nvPr/>
        </p:nvSpPr>
        <p:spPr>
          <a:xfrm>
            <a:off x="2707574" y="2648197"/>
            <a:ext cx="5237018" cy="273353"/>
          </a:xfrm>
          <a:custGeom>
            <a:avLst/>
            <a:gdLst>
              <a:gd name="connsiteX0" fmla="*/ 5237018 w 5237018"/>
              <a:gd name="connsiteY0" fmla="*/ 0 h 273133"/>
              <a:gd name="connsiteX1" fmla="*/ 0 w 5237018"/>
              <a:gd name="connsiteY1" fmla="*/ 273133 h 273133"/>
              <a:gd name="connsiteX0" fmla="*/ 5237018 w 5237018"/>
              <a:gd name="connsiteY0" fmla="*/ 0 h 292994"/>
              <a:gd name="connsiteX1" fmla="*/ 0 w 5237018"/>
              <a:gd name="connsiteY1" fmla="*/ 273133 h 292994"/>
              <a:gd name="connsiteX0" fmla="*/ 5237018 w 5237018"/>
              <a:gd name="connsiteY0" fmla="*/ 0 h 323795"/>
              <a:gd name="connsiteX1" fmla="*/ 0 w 5237018"/>
              <a:gd name="connsiteY1" fmla="*/ 273133 h 323795"/>
              <a:gd name="connsiteX0" fmla="*/ 5237018 w 5237018"/>
              <a:gd name="connsiteY0" fmla="*/ 0 h 310246"/>
              <a:gd name="connsiteX1" fmla="*/ 0 w 5237018"/>
              <a:gd name="connsiteY1" fmla="*/ 273133 h 310246"/>
              <a:gd name="connsiteX0" fmla="*/ 5237018 w 5237018"/>
              <a:gd name="connsiteY0" fmla="*/ 0 h 273353"/>
              <a:gd name="connsiteX1" fmla="*/ 0 w 5237018"/>
              <a:gd name="connsiteY1" fmla="*/ 273133 h 27335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</a:cxnLst>
            <a:rect l="l" t="t" r="r" b="b"/>
            <a:pathLst>
              <a:path w="5237018" h="273353">
                <a:moveTo>
                  <a:pt x="5237018" y="0"/>
                </a:moveTo>
                <a:cubicBezTo>
                  <a:pt x="3895106" y="399802"/>
                  <a:pt x="1389413" y="229590"/>
                  <a:pt x="0" y="273133"/>
                </a:cubicBezTo>
              </a:path>
            </a:pathLst>
          </a:cu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cxnSp>
        <p:nvCxnSpPr>
          <p:cNvPr id="58" name="Straight Connector 57"/>
          <p:cNvCxnSpPr/>
          <p:nvPr/>
        </p:nvCxnSpPr>
        <p:spPr>
          <a:xfrm flipV="1">
            <a:off x="7596336" y="483518"/>
            <a:ext cx="0" cy="2448272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0" name="Straight Connector 59"/>
          <p:cNvCxnSpPr/>
          <p:nvPr/>
        </p:nvCxnSpPr>
        <p:spPr>
          <a:xfrm flipH="1" flipV="1">
            <a:off x="5326083" y="1995686"/>
            <a:ext cx="2270253" cy="300645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2" name="Freeform 61"/>
          <p:cNvSpPr/>
          <p:nvPr/>
        </p:nvSpPr>
        <p:spPr>
          <a:xfrm>
            <a:off x="2707574" y="1994903"/>
            <a:ext cx="4880758" cy="308910"/>
          </a:xfrm>
          <a:custGeom>
            <a:avLst/>
            <a:gdLst>
              <a:gd name="connsiteX0" fmla="*/ 4880758 w 4880758"/>
              <a:gd name="connsiteY0" fmla="*/ 308758 h 308758"/>
              <a:gd name="connsiteX1" fmla="*/ 0 w 4880758"/>
              <a:gd name="connsiteY1" fmla="*/ 0 h 308758"/>
              <a:gd name="connsiteX0" fmla="*/ 4880758 w 4880758"/>
              <a:gd name="connsiteY0" fmla="*/ 308758 h 308758"/>
              <a:gd name="connsiteX1" fmla="*/ 0 w 4880758"/>
              <a:gd name="connsiteY1" fmla="*/ 0 h 308758"/>
              <a:gd name="connsiteX0" fmla="*/ 4880758 w 4880758"/>
              <a:gd name="connsiteY0" fmla="*/ 329869 h 329869"/>
              <a:gd name="connsiteX1" fmla="*/ 0 w 4880758"/>
              <a:gd name="connsiteY1" fmla="*/ 21111 h 329869"/>
              <a:gd name="connsiteX0" fmla="*/ 4880758 w 4880758"/>
              <a:gd name="connsiteY0" fmla="*/ 308910 h 308910"/>
              <a:gd name="connsiteX1" fmla="*/ 0 w 4880758"/>
              <a:gd name="connsiteY1" fmla="*/ 152 h 308910"/>
              <a:gd name="connsiteX0" fmla="*/ 4880758 w 4880758"/>
              <a:gd name="connsiteY0" fmla="*/ 308910 h 308910"/>
              <a:gd name="connsiteX1" fmla="*/ 0 w 4880758"/>
              <a:gd name="connsiteY1" fmla="*/ 152 h 30891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</a:cxnLst>
            <a:rect l="l" t="t" r="r" b="b"/>
            <a:pathLst>
              <a:path w="4880758" h="308910">
                <a:moveTo>
                  <a:pt x="4880758" y="308910"/>
                </a:moveTo>
                <a:cubicBezTo>
                  <a:pt x="3218212" y="-114642"/>
                  <a:pt x="1591293" y="31820"/>
                  <a:pt x="0" y="152"/>
                </a:cubicBezTo>
              </a:path>
            </a:pathLst>
          </a:cu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3" name="Freeform 62"/>
          <p:cNvSpPr/>
          <p:nvPr/>
        </p:nvSpPr>
        <p:spPr>
          <a:xfrm>
            <a:off x="2707574" y="213756"/>
            <a:ext cx="5640779" cy="2090057"/>
          </a:xfrm>
          <a:custGeom>
            <a:avLst/>
            <a:gdLst>
              <a:gd name="connsiteX0" fmla="*/ 4880758 w 5640779"/>
              <a:gd name="connsiteY0" fmla="*/ 2090057 h 2090057"/>
              <a:gd name="connsiteX1" fmla="*/ 5640779 w 5640779"/>
              <a:gd name="connsiteY1" fmla="*/ 0 h 2090057"/>
              <a:gd name="connsiteX2" fmla="*/ 0 w 5640779"/>
              <a:gd name="connsiteY2" fmla="*/ 534389 h 2090057"/>
              <a:gd name="connsiteX0" fmla="*/ 4880758 w 5640779"/>
              <a:gd name="connsiteY0" fmla="*/ 2090057 h 2090057"/>
              <a:gd name="connsiteX1" fmla="*/ 5640779 w 5640779"/>
              <a:gd name="connsiteY1" fmla="*/ 0 h 2090057"/>
              <a:gd name="connsiteX2" fmla="*/ 0 w 5640779"/>
              <a:gd name="connsiteY2" fmla="*/ 534389 h 2090057"/>
              <a:gd name="connsiteX0" fmla="*/ 4880758 w 5640779"/>
              <a:gd name="connsiteY0" fmla="*/ 2090057 h 2090057"/>
              <a:gd name="connsiteX1" fmla="*/ 5640779 w 5640779"/>
              <a:gd name="connsiteY1" fmla="*/ 0 h 2090057"/>
              <a:gd name="connsiteX2" fmla="*/ 0 w 5640779"/>
              <a:gd name="connsiteY2" fmla="*/ 534389 h 2090057"/>
              <a:gd name="connsiteX0" fmla="*/ 4880758 w 5640779"/>
              <a:gd name="connsiteY0" fmla="*/ 2090057 h 2090057"/>
              <a:gd name="connsiteX1" fmla="*/ 5640779 w 5640779"/>
              <a:gd name="connsiteY1" fmla="*/ 0 h 2090057"/>
              <a:gd name="connsiteX2" fmla="*/ 0 w 5640779"/>
              <a:gd name="connsiteY2" fmla="*/ 534389 h 2090057"/>
              <a:gd name="connsiteX0" fmla="*/ 4880758 w 5640779"/>
              <a:gd name="connsiteY0" fmla="*/ 2090057 h 2090057"/>
              <a:gd name="connsiteX1" fmla="*/ 5640779 w 5640779"/>
              <a:gd name="connsiteY1" fmla="*/ 0 h 2090057"/>
              <a:gd name="connsiteX2" fmla="*/ 0 w 5640779"/>
              <a:gd name="connsiteY2" fmla="*/ 534389 h 209005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5640779" h="2090057">
                <a:moveTo>
                  <a:pt x="4880758" y="2090057"/>
                </a:moveTo>
                <a:lnTo>
                  <a:pt x="5640779" y="0"/>
                </a:lnTo>
                <a:cubicBezTo>
                  <a:pt x="3404259" y="629393"/>
                  <a:pt x="1310244" y="475013"/>
                  <a:pt x="0" y="534389"/>
                </a:cubicBezTo>
              </a:path>
            </a:pathLst>
          </a:cu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5" name="Freeform 64"/>
          <p:cNvSpPr/>
          <p:nvPr/>
        </p:nvSpPr>
        <p:spPr>
          <a:xfrm>
            <a:off x="5237018" y="2795912"/>
            <a:ext cx="2980707" cy="410425"/>
          </a:xfrm>
          <a:custGeom>
            <a:avLst/>
            <a:gdLst>
              <a:gd name="connsiteX0" fmla="*/ 0 w 2980707"/>
              <a:gd name="connsiteY0" fmla="*/ 0 h 273133"/>
              <a:gd name="connsiteX1" fmla="*/ 2980707 w 2980707"/>
              <a:gd name="connsiteY1" fmla="*/ 273133 h 273133"/>
              <a:gd name="connsiteX0" fmla="*/ 0 w 2980707"/>
              <a:gd name="connsiteY0" fmla="*/ 133764 h 406897"/>
              <a:gd name="connsiteX1" fmla="*/ 2980707 w 2980707"/>
              <a:gd name="connsiteY1" fmla="*/ 406897 h 406897"/>
              <a:gd name="connsiteX0" fmla="*/ 0 w 2980707"/>
              <a:gd name="connsiteY0" fmla="*/ 151797 h 424930"/>
              <a:gd name="connsiteX1" fmla="*/ 2980707 w 2980707"/>
              <a:gd name="connsiteY1" fmla="*/ 424930 h 424930"/>
              <a:gd name="connsiteX0" fmla="*/ 0 w 2980707"/>
              <a:gd name="connsiteY0" fmla="*/ 130277 h 403410"/>
              <a:gd name="connsiteX1" fmla="*/ 2980707 w 2980707"/>
              <a:gd name="connsiteY1" fmla="*/ 403410 h 403410"/>
              <a:gd name="connsiteX0" fmla="*/ 0 w 2980707"/>
              <a:gd name="connsiteY0" fmla="*/ 137292 h 410425"/>
              <a:gd name="connsiteX1" fmla="*/ 2980707 w 2980707"/>
              <a:gd name="connsiteY1" fmla="*/ 410425 h 41042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</a:cxnLst>
            <a:rect l="l" t="t" r="r" b="b"/>
            <a:pathLst>
              <a:path w="2980707" h="410425">
                <a:moveTo>
                  <a:pt x="0" y="137292"/>
                </a:moveTo>
                <a:cubicBezTo>
                  <a:pt x="1017320" y="216461"/>
                  <a:pt x="2782784" y="-369387"/>
                  <a:pt x="2980707" y="410425"/>
                </a:cubicBezTo>
              </a:path>
            </a:pathLst>
          </a:custGeom>
          <a:ln w="3810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7" name="TextBox 66"/>
          <p:cNvSpPr txBox="1"/>
          <p:nvPr/>
        </p:nvSpPr>
        <p:spPr>
          <a:xfrm>
            <a:off x="2159732" y="1240775"/>
            <a:ext cx="50141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smtClean="0"/>
              <a:t>4</a:t>
            </a:r>
            <a:endParaRPr lang="en-US" sz="2400"/>
          </a:p>
        </p:txBody>
      </p:sp>
      <p:sp>
        <p:nvSpPr>
          <p:cNvPr id="68" name="TextBox 67"/>
          <p:cNvSpPr txBox="1"/>
          <p:nvPr/>
        </p:nvSpPr>
        <p:spPr>
          <a:xfrm>
            <a:off x="8348353" y="3293248"/>
            <a:ext cx="50141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smtClean="0"/>
              <a:t>2</a:t>
            </a:r>
            <a:endParaRPr lang="en-US" sz="2400"/>
          </a:p>
        </p:txBody>
      </p:sp>
      <p:cxnSp>
        <p:nvCxnSpPr>
          <p:cNvPr id="70" name="Straight Arrow Connector 69"/>
          <p:cNvCxnSpPr/>
          <p:nvPr/>
        </p:nvCxnSpPr>
        <p:spPr>
          <a:xfrm>
            <a:off x="3419872" y="1298103"/>
            <a:ext cx="2808312" cy="0"/>
          </a:xfrm>
          <a:prstGeom prst="straightConnector1">
            <a:avLst/>
          </a:prstGeom>
          <a:ln w="28575"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1" name="TextBox 70"/>
          <p:cNvSpPr txBox="1"/>
          <p:nvPr/>
        </p:nvSpPr>
        <p:spPr>
          <a:xfrm>
            <a:off x="3923928" y="987574"/>
            <a:ext cx="230425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mtClean="0"/>
              <a:t>LÁ BÂU X 2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2749001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8" presetClass="entr" presetSubtype="1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7" dur="5250"/>
                                        <p:tgtEl>
                                          <p:spTgt spid="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5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t="-17000" b="-17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/>
          <p:cNvSpPr txBox="1"/>
          <p:nvPr/>
        </p:nvSpPr>
        <p:spPr>
          <a:xfrm>
            <a:off x="2915816" y="483518"/>
            <a:ext cx="288032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000" smtClean="0">
                <a:solidFill>
                  <a:srgbClr val="FF0000"/>
                </a:solidFill>
              </a:rPr>
              <a:t>CHUẨN BỊ</a:t>
            </a:r>
            <a:endParaRPr lang="en-US" sz="4000">
              <a:solidFill>
                <a:srgbClr val="FF0000"/>
              </a:solidFill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453430" y="1707654"/>
            <a:ext cx="6984776" cy="206210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smtClean="0">
                <a:solidFill>
                  <a:srgbClr val="00B050"/>
                </a:solidFill>
              </a:rPr>
              <a:t>- Thiết kế TT, TS áo sơ mi bé trai để làm cơ sở thiết kế bâu Danton</a:t>
            </a:r>
          </a:p>
          <a:p>
            <a:r>
              <a:rPr lang="en-US" sz="3200" smtClean="0">
                <a:solidFill>
                  <a:srgbClr val="00B050"/>
                </a:solidFill>
              </a:rPr>
              <a:t>- Xem trước bài Thiết kế áo sơ mi bé trai bâu Danton</a:t>
            </a:r>
            <a:endParaRPr lang="en-US" sz="3200">
              <a:solidFill>
                <a:srgbClr val="00B05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6402204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y2mate.com - Vũ điệu 5K  Bộ Y Tế_1080pFHR.mp4">
            <a:hlinkClick r:id="" action="ppaction://media"/>
          </p:cNvPr>
          <p:cNvPicPr>
            <a:picLocks noChangeAspect="1"/>
          </p:cNvPicPr>
          <p:nvPr>
            <a:vide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587555" y="123478"/>
            <a:ext cx="8392931" cy="47210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492332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6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"/>
                  </p:tgtEl>
                </p:cond>
              </p:nextCondLst>
            </p:seq>
            <p:video>
              <p:cMediaNode vol="80000">
                <p:cTn id="7" fill="hold" display="0">
                  <p:stCondLst>
                    <p:cond delay="indefinite"/>
                  </p:stCondLst>
                </p:cTn>
                <p:tgtEl>
                  <p:spTgt spid="3"/>
                </p:tgtEl>
              </p:cMediaNode>
            </p:video>
          </p:childTnLst>
        </p:cTn>
      </p:par>
    </p:tnLst>
  </p:timing>
</p:sld>
</file>

<file path=ppt/theme/theme1.xml><?xml version="1.0" encoding="utf-8"?>
<a:theme xmlns:a="http://schemas.openxmlformats.org/drawingml/2006/main" name="1_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1_Watermark">
  <a:themeElements>
    <a:clrScheme name="Watermark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CCCCFF"/>
      </a:accent1>
      <a:accent2>
        <a:srgbClr val="D9D8EC"/>
      </a:accent2>
      <a:accent3>
        <a:srgbClr val="FFFFFF"/>
      </a:accent3>
      <a:accent4>
        <a:srgbClr val="000000"/>
      </a:accent4>
      <a:accent5>
        <a:srgbClr val="E2E2FF"/>
      </a:accent5>
      <a:accent6>
        <a:srgbClr val="C4C4D6"/>
      </a:accent6>
      <a:hlink>
        <a:srgbClr val="6767FF"/>
      </a:hlink>
      <a:folHlink>
        <a:srgbClr val="9933FF"/>
      </a:folHlink>
    </a:clrScheme>
    <a:fontScheme name="Watermark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115888" algn="ctr" defTabSz="914400" rtl="0" eaLnBrk="1" fontAlgn="base" latinLnBrk="0" hangingPunct="1">
          <a:lnSpc>
            <a:spcPct val="100000"/>
          </a:lnSpc>
          <a:spcBef>
            <a:spcPct val="20000"/>
          </a:spcBef>
          <a:spcAft>
            <a:spcPct val="0"/>
          </a:spcAft>
          <a:buClr>
            <a:srgbClr val="3399FF"/>
          </a:buClr>
          <a:buSzTx/>
          <a:buFont typeface="Wingdings" panose="05000000000000000000" pitchFamily="2" charset="2"/>
          <a:buNone/>
          <a:tabLst/>
          <a:defRPr kumimoji="0" lang="en-US" altLang="en-US" sz="2800" b="0" i="0" u="none" strike="noStrike" cap="none" normalizeH="0" baseline="0" smtClean="0">
            <a:ln>
              <a:noFill/>
            </a:ln>
            <a:solidFill>
              <a:schemeClr val="tx1"/>
            </a:solidFill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  <a:latin typeface="VNI-Avo" pitchFamily="2" charset="0"/>
            <a:cs typeface="Arial" panose="020B0604020202020204" pitchFamily="34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115888" algn="ctr" defTabSz="914400" rtl="0" eaLnBrk="1" fontAlgn="base" latinLnBrk="0" hangingPunct="1">
          <a:lnSpc>
            <a:spcPct val="100000"/>
          </a:lnSpc>
          <a:spcBef>
            <a:spcPct val="20000"/>
          </a:spcBef>
          <a:spcAft>
            <a:spcPct val="0"/>
          </a:spcAft>
          <a:buClr>
            <a:srgbClr val="3399FF"/>
          </a:buClr>
          <a:buSzTx/>
          <a:buFont typeface="Wingdings" panose="05000000000000000000" pitchFamily="2" charset="2"/>
          <a:buNone/>
          <a:tabLst/>
          <a:defRPr kumimoji="0" lang="en-US" altLang="en-US" sz="2800" b="0" i="0" u="none" strike="noStrike" cap="none" normalizeH="0" baseline="0" smtClean="0">
            <a:ln>
              <a:noFill/>
            </a:ln>
            <a:solidFill>
              <a:schemeClr val="tx1"/>
            </a:solidFill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  <a:latin typeface="VNI-Avo" pitchFamily="2" charset="0"/>
            <a:cs typeface="Arial" panose="020B0604020202020204" pitchFamily="34" charset="0"/>
          </a:defRPr>
        </a:defPPr>
      </a:lstStyle>
    </a:lnDef>
  </a:objectDefaults>
  <a:extraClrSchemeLst>
    <a:extraClrScheme>
      <a:clrScheme name="Watermark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CCCCFF"/>
        </a:accent1>
        <a:accent2>
          <a:srgbClr val="D9D8EC"/>
        </a:accent2>
        <a:accent3>
          <a:srgbClr val="FFFFFF"/>
        </a:accent3>
        <a:accent4>
          <a:srgbClr val="000000"/>
        </a:accent4>
        <a:accent5>
          <a:srgbClr val="E2E2FF"/>
        </a:accent5>
        <a:accent6>
          <a:srgbClr val="C4C4D6"/>
        </a:accent6>
        <a:hlink>
          <a:srgbClr val="6767FF"/>
        </a:hlink>
        <a:folHlink>
          <a:srgbClr val="9933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Watermark 2">
        <a:dk1>
          <a:srgbClr val="000000"/>
        </a:dk1>
        <a:lt1>
          <a:srgbClr val="FFFFFF"/>
        </a:lt1>
        <a:dk2>
          <a:srgbClr val="666633"/>
        </a:dk2>
        <a:lt2>
          <a:srgbClr val="5F5F5F"/>
        </a:lt2>
        <a:accent1>
          <a:srgbClr val="FFCC00"/>
        </a:accent1>
        <a:accent2>
          <a:srgbClr val="EFF0B2"/>
        </a:accent2>
        <a:accent3>
          <a:srgbClr val="FFFFFF"/>
        </a:accent3>
        <a:accent4>
          <a:srgbClr val="000000"/>
        </a:accent4>
        <a:accent5>
          <a:srgbClr val="FFE2AA"/>
        </a:accent5>
        <a:accent6>
          <a:srgbClr val="D9D9A1"/>
        </a:accent6>
        <a:hlink>
          <a:srgbClr val="808000"/>
        </a:hlink>
        <a:folHlink>
          <a:srgbClr val="CC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Watermark 3">
        <a:dk1>
          <a:srgbClr val="000000"/>
        </a:dk1>
        <a:lt1>
          <a:srgbClr val="FFFFFF"/>
        </a:lt1>
        <a:dk2>
          <a:srgbClr val="000000"/>
        </a:dk2>
        <a:lt2>
          <a:srgbClr val="666699"/>
        </a:lt2>
        <a:accent1>
          <a:srgbClr val="9BB0CB"/>
        </a:accent1>
        <a:accent2>
          <a:srgbClr val="D1E0CE"/>
        </a:accent2>
        <a:accent3>
          <a:srgbClr val="FFFFFF"/>
        </a:accent3>
        <a:accent4>
          <a:srgbClr val="000000"/>
        </a:accent4>
        <a:accent5>
          <a:srgbClr val="CBD4E2"/>
        </a:accent5>
        <a:accent6>
          <a:srgbClr val="BDCBBA"/>
        </a:accent6>
        <a:hlink>
          <a:srgbClr val="8EA642"/>
        </a:hlink>
        <a:folHlink>
          <a:srgbClr val="CC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Watermark 4">
        <a:dk1>
          <a:srgbClr val="333300"/>
        </a:dk1>
        <a:lt1>
          <a:srgbClr val="FFFFCC"/>
        </a:lt1>
        <a:dk2>
          <a:srgbClr val="336600"/>
        </a:dk2>
        <a:lt2>
          <a:srgbClr val="FFFFCC"/>
        </a:lt2>
        <a:accent1>
          <a:srgbClr val="99CC00"/>
        </a:accent1>
        <a:accent2>
          <a:srgbClr val="669900"/>
        </a:accent2>
        <a:accent3>
          <a:srgbClr val="ADB8AA"/>
        </a:accent3>
        <a:accent4>
          <a:srgbClr val="DADAAE"/>
        </a:accent4>
        <a:accent5>
          <a:srgbClr val="CAE2AA"/>
        </a:accent5>
        <a:accent6>
          <a:srgbClr val="5C8A00"/>
        </a:accent6>
        <a:hlink>
          <a:srgbClr val="CC9900"/>
        </a:hlink>
        <a:folHlink>
          <a:srgbClr val="FFCC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Watermark 5">
        <a:dk1>
          <a:srgbClr val="424458"/>
        </a:dk1>
        <a:lt1>
          <a:srgbClr val="FFFFFF"/>
        </a:lt1>
        <a:dk2>
          <a:srgbClr val="004A48"/>
        </a:dk2>
        <a:lt2>
          <a:srgbClr val="FFFFFF"/>
        </a:lt2>
        <a:accent1>
          <a:srgbClr val="83B200"/>
        </a:accent1>
        <a:accent2>
          <a:srgbClr val="006260"/>
        </a:accent2>
        <a:accent3>
          <a:srgbClr val="AAB1B1"/>
        </a:accent3>
        <a:accent4>
          <a:srgbClr val="DADADA"/>
        </a:accent4>
        <a:accent5>
          <a:srgbClr val="C1D5AA"/>
        </a:accent5>
        <a:accent6>
          <a:srgbClr val="005856"/>
        </a:accent6>
        <a:hlink>
          <a:srgbClr val="6666FF"/>
        </a:hlink>
        <a:folHlink>
          <a:srgbClr val="B2B2B2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Watermark 6">
        <a:dk1>
          <a:srgbClr val="000000"/>
        </a:dk1>
        <a:lt1>
          <a:srgbClr val="FFFFFF"/>
        </a:lt1>
        <a:dk2>
          <a:srgbClr val="1C2046"/>
        </a:dk2>
        <a:lt2>
          <a:srgbClr val="FFFFFF"/>
        </a:lt2>
        <a:accent1>
          <a:srgbClr val="00CCFF"/>
        </a:accent1>
        <a:accent2>
          <a:srgbClr val="2D226E"/>
        </a:accent2>
        <a:accent3>
          <a:srgbClr val="ABABB0"/>
        </a:accent3>
        <a:accent4>
          <a:srgbClr val="DADADA"/>
        </a:accent4>
        <a:accent5>
          <a:srgbClr val="AAE2FF"/>
        </a:accent5>
        <a:accent6>
          <a:srgbClr val="281E63"/>
        </a:accent6>
        <a:hlink>
          <a:srgbClr val="666699"/>
        </a:hlink>
        <a:folHlink>
          <a:srgbClr val="9999FF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Watermark 7">
        <a:dk1>
          <a:srgbClr val="424458"/>
        </a:dk1>
        <a:lt1>
          <a:srgbClr val="FFFFFF"/>
        </a:lt1>
        <a:dk2>
          <a:srgbClr val="000066"/>
        </a:dk2>
        <a:lt2>
          <a:srgbClr val="FFFFFF"/>
        </a:lt2>
        <a:accent1>
          <a:srgbClr val="6666FF"/>
        </a:accent1>
        <a:accent2>
          <a:srgbClr val="333399"/>
        </a:accent2>
        <a:accent3>
          <a:srgbClr val="AAAAB8"/>
        </a:accent3>
        <a:accent4>
          <a:srgbClr val="DADADA"/>
        </a:accent4>
        <a:accent5>
          <a:srgbClr val="B8B8FF"/>
        </a:accent5>
        <a:accent6>
          <a:srgbClr val="2D2D8A"/>
        </a:accent6>
        <a:hlink>
          <a:srgbClr val="FF9900"/>
        </a:hlink>
        <a:folHlink>
          <a:srgbClr val="CCCC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Watermark 8">
        <a:dk1>
          <a:srgbClr val="1C1C1C"/>
        </a:dk1>
        <a:lt1>
          <a:srgbClr val="FFFFCC"/>
        </a:lt1>
        <a:dk2>
          <a:srgbClr val="390B20"/>
        </a:dk2>
        <a:lt2>
          <a:srgbClr val="FFFFCC"/>
        </a:lt2>
        <a:accent1>
          <a:srgbClr val="FF916F"/>
        </a:accent1>
        <a:accent2>
          <a:srgbClr val="561450"/>
        </a:accent2>
        <a:accent3>
          <a:srgbClr val="AEAAAB"/>
        </a:accent3>
        <a:accent4>
          <a:srgbClr val="DADAAE"/>
        </a:accent4>
        <a:accent5>
          <a:srgbClr val="FFC7BB"/>
        </a:accent5>
        <a:accent6>
          <a:srgbClr val="4D1148"/>
        </a:accent6>
        <a:hlink>
          <a:srgbClr val="637D95"/>
        </a:hlink>
        <a:folHlink>
          <a:srgbClr val="FFCC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Watermark 9">
        <a:dk1>
          <a:srgbClr val="4C0000"/>
        </a:dk1>
        <a:lt1>
          <a:srgbClr val="FFFFFF"/>
        </a:lt1>
        <a:dk2>
          <a:srgbClr val="722104"/>
        </a:dk2>
        <a:lt2>
          <a:srgbClr val="FFFFFF"/>
        </a:lt2>
        <a:accent1>
          <a:srgbClr val="CC6600"/>
        </a:accent1>
        <a:accent2>
          <a:srgbClr val="8A2E00"/>
        </a:accent2>
        <a:accent3>
          <a:srgbClr val="BCABAA"/>
        </a:accent3>
        <a:accent4>
          <a:srgbClr val="DADADA"/>
        </a:accent4>
        <a:accent5>
          <a:srgbClr val="E2B8AA"/>
        </a:accent5>
        <a:accent6>
          <a:srgbClr val="7D2900"/>
        </a:accent6>
        <a:hlink>
          <a:srgbClr val="FFCC00"/>
        </a:hlink>
        <a:folHlink>
          <a:srgbClr val="FF990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ppt/theme/theme4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7351</TotalTime>
  <Words>504</Words>
  <Application>Microsoft Office PowerPoint</Application>
  <PresentationFormat>On-screen Show (16:9)</PresentationFormat>
  <Paragraphs>186</Paragraphs>
  <Slides>16</Slides>
  <Notes>1</Notes>
  <HiddenSlides>0</HiddenSlides>
  <MMClips>2</MMClips>
  <ScaleCrop>false</ScaleCrop>
  <HeadingPairs>
    <vt:vector size="4" baseType="variant">
      <vt:variant>
        <vt:lpstr>Theme</vt:lpstr>
      </vt:variant>
      <vt:variant>
        <vt:i4>3</vt:i4>
      </vt:variant>
      <vt:variant>
        <vt:lpstr>Slide Titles</vt:lpstr>
      </vt:variant>
      <vt:variant>
        <vt:i4>16</vt:i4>
      </vt:variant>
    </vt:vector>
  </HeadingPairs>
  <TitlesOfParts>
    <vt:vector size="19" baseType="lpstr">
      <vt:lpstr>1_Office Theme</vt:lpstr>
      <vt:lpstr>Office Theme</vt:lpstr>
      <vt:lpstr>1_Watermark</vt:lpstr>
      <vt:lpstr>PowerPoint Presentation</vt:lpstr>
      <vt:lpstr>PowerPoint Presentation</vt:lpstr>
      <vt:lpstr>PowerPoint Presentation</vt:lpstr>
      <vt:lpstr>PowerPoint Presentation</vt:lpstr>
      <vt:lpstr>MÔ TẢ PHẲNG</vt:lpstr>
      <vt:lpstr>THIẾT KẾ</vt:lpstr>
      <vt:lpstr>THIẾT KẾ</vt:lpstr>
      <vt:lpstr>THIẾT KẾ- THÂN TRƯỚC</vt:lpstr>
      <vt:lpstr>THIẾT KẾ- THÂN SAU</vt:lpstr>
      <vt:lpstr>THIẾT KẾ- THÂN SAU </vt:lpstr>
      <vt:lpstr>THIẾT KẾ- TAY ÁO</vt:lpstr>
      <vt:lpstr>THIẾT KẾ- XẺ TRỤ</vt:lpstr>
      <vt:lpstr>THIẾT KẾ- BÂU ÁO</vt:lpstr>
      <vt:lpstr>THIẾT KẾ- BÂU ÁO</vt:lpstr>
      <vt:lpstr>PowerPoint Presentation</vt:lpstr>
      <vt:lpstr>PowerPoint Presentation</vt:lpstr>
    </vt:vector>
  </TitlesOfParts>
  <Company>Truong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Nguyen</dc:creator>
  <cp:lastModifiedBy>Nguyen </cp:lastModifiedBy>
  <cp:revision>447</cp:revision>
  <dcterms:created xsi:type="dcterms:W3CDTF">2021-08-14T07:33:43Z</dcterms:created>
  <dcterms:modified xsi:type="dcterms:W3CDTF">2021-10-02T04:11:06Z</dcterms:modified>
</cp:coreProperties>
</file>