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fif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4" r:id="rId2"/>
    <p:sldId id="265" r:id="rId3"/>
    <p:sldId id="270" r:id="rId4"/>
    <p:sldId id="271" r:id="rId5"/>
    <p:sldId id="272" r:id="rId6"/>
    <p:sldId id="273" r:id="rId7"/>
  </p:sldIdLst>
  <p:sldSz cx="12192000" cy="6858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FF0066"/>
    <a:srgbClr val="A0F13F"/>
    <a:srgbClr val="603813"/>
    <a:srgbClr val="FF6600"/>
    <a:srgbClr val="8D410D"/>
    <a:srgbClr val="96571E"/>
    <a:srgbClr val="FF9900"/>
    <a:srgbClr val="FF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CF0B5A-9422-421D-9BEA-0E73B9E1A0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en-US"/>
        </a:p>
      </dgm:t>
    </dgm:pt>
    <dgm:pt modelId="{C481E733-433D-4859-A625-6A3F8E17D233}">
      <dgm:prSet phldrT="[Text]" custT="1"/>
      <dgm:spPr>
        <a:solidFill>
          <a:schemeClr val="accent4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p3d>
          <a:bevelT w="190500" h="38100"/>
        </a:sp3d>
      </dgm:spPr>
      <dgm:t>
        <a:bodyPr/>
        <a:lstStyle/>
        <a:p>
          <a:pPr algn="ctr"/>
          <a:r>
            <a:rPr lang="en-US" sz="3200" b="1" dirty="0" err="1"/>
            <a:t>Đáp</a:t>
          </a:r>
          <a:r>
            <a:rPr lang="en-US" sz="3200" b="1" dirty="0"/>
            <a:t> </a:t>
          </a:r>
          <a:r>
            <a:rPr lang="en-US" sz="3200" b="1" dirty="0" err="1"/>
            <a:t>án</a:t>
          </a:r>
          <a:r>
            <a:rPr lang="en-US" sz="3200" b="1" dirty="0"/>
            <a:t>: </a:t>
          </a:r>
          <a:r>
            <a:rPr lang="en-US" sz="3200" b="1" dirty="0" err="1"/>
            <a:t>Câu</a:t>
          </a:r>
          <a:r>
            <a:rPr lang="en-US" sz="3200" b="1" dirty="0"/>
            <a:t> 1</a:t>
          </a:r>
        </a:p>
      </dgm:t>
    </dgm:pt>
    <dgm:pt modelId="{D304C68D-DF32-4C47-B4CF-B85FA76DB70B}" type="parTrans" cxnId="{A4802B6E-12F9-43EB-AEFD-1CC00E94AEE2}">
      <dgm:prSet/>
      <dgm:spPr/>
      <dgm:t>
        <a:bodyPr/>
        <a:lstStyle/>
        <a:p>
          <a:endParaRPr lang="en-US"/>
        </a:p>
      </dgm:t>
    </dgm:pt>
    <dgm:pt modelId="{A9A539F2-A50E-46FC-8DBB-1D2FD82D319D}" type="sibTrans" cxnId="{A4802B6E-12F9-43EB-AEFD-1CC00E94AEE2}">
      <dgm:prSet/>
      <dgm:spPr/>
      <dgm:t>
        <a:bodyPr/>
        <a:lstStyle/>
        <a:p>
          <a:endParaRPr lang="en-US"/>
        </a:p>
      </dgm:t>
    </dgm:pt>
    <dgm:pt modelId="{8FB82C0B-4103-452D-AA16-444BDB8CC1FF}">
      <dgm:prSet phldrT="[Text]" custT="1"/>
      <dgm:spPr>
        <a:solidFill>
          <a:srgbClr val="00B0F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US" sz="4400" b="1" dirty="0" err="1">
              <a:solidFill>
                <a:schemeClr val="bg1"/>
              </a:solidFill>
            </a:rPr>
            <a:t>Đội</a:t>
          </a:r>
          <a:r>
            <a:rPr lang="en-US" sz="4400" b="1" dirty="0">
              <a:solidFill>
                <a:schemeClr val="bg1"/>
              </a:solidFill>
            </a:rPr>
            <a:t> </a:t>
          </a:r>
          <a:r>
            <a:rPr lang="en-US" sz="4400" b="1" dirty="0" err="1">
              <a:solidFill>
                <a:schemeClr val="bg1"/>
              </a:solidFill>
            </a:rPr>
            <a:t>Công</a:t>
          </a:r>
          <a:r>
            <a:rPr lang="en-US" sz="4400" b="1" dirty="0">
              <a:solidFill>
                <a:schemeClr val="bg1"/>
              </a:solidFill>
            </a:rPr>
            <a:t> an </a:t>
          </a:r>
          <a:r>
            <a:rPr lang="en-US" sz="4400" b="1" dirty="0" err="1">
              <a:solidFill>
                <a:schemeClr val="bg1"/>
              </a:solidFill>
            </a:rPr>
            <a:t>xung</a:t>
          </a:r>
          <a:r>
            <a:rPr lang="en-US" sz="4400" b="1" dirty="0">
              <a:solidFill>
                <a:schemeClr val="bg1"/>
              </a:solidFill>
            </a:rPr>
            <a:t> </a:t>
          </a:r>
          <a:r>
            <a:rPr lang="en-US" sz="4400" b="1" dirty="0" err="1">
              <a:solidFill>
                <a:schemeClr val="bg1"/>
              </a:solidFill>
            </a:rPr>
            <a:t>phong</a:t>
          </a:r>
          <a:r>
            <a:rPr lang="en-US" sz="4400" b="1" dirty="0">
              <a:solidFill>
                <a:schemeClr val="bg1"/>
              </a:solidFill>
            </a:rPr>
            <a:t> </a:t>
          </a:r>
          <a:r>
            <a:rPr lang="en-US" sz="4400" b="1" dirty="0" err="1">
              <a:solidFill>
                <a:schemeClr val="bg1"/>
              </a:solidFill>
            </a:rPr>
            <a:t>quận</a:t>
          </a:r>
          <a:r>
            <a:rPr lang="en-US" sz="4400" b="1" dirty="0">
              <a:solidFill>
                <a:schemeClr val="bg1"/>
              </a:solidFill>
            </a:rPr>
            <a:t> </a:t>
          </a:r>
          <a:r>
            <a:rPr lang="en-US" sz="4400" b="1" dirty="0" err="1">
              <a:solidFill>
                <a:schemeClr val="bg1"/>
              </a:solidFill>
            </a:rPr>
            <a:t>Đất</a:t>
          </a:r>
          <a:r>
            <a:rPr lang="en-US" sz="4400" b="1" dirty="0">
              <a:solidFill>
                <a:schemeClr val="bg1"/>
              </a:solidFill>
            </a:rPr>
            <a:t> </a:t>
          </a:r>
          <a:r>
            <a:rPr lang="en-US" sz="4400" b="1" dirty="0" err="1">
              <a:solidFill>
                <a:schemeClr val="bg1"/>
              </a:solidFill>
            </a:rPr>
            <a:t>Đỏ</a:t>
          </a:r>
          <a:endParaRPr lang="en-US" sz="4400" dirty="0">
            <a:solidFill>
              <a:schemeClr val="bg1"/>
            </a:solidFill>
          </a:endParaRPr>
        </a:p>
      </dgm:t>
    </dgm:pt>
    <dgm:pt modelId="{BBC54D14-0357-4351-B422-6597A26F9165}" type="parTrans" cxnId="{6225A8B0-3B27-409E-8FEE-97C32875A5DB}">
      <dgm:prSet/>
      <dgm:spPr/>
      <dgm:t>
        <a:bodyPr/>
        <a:lstStyle/>
        <a:p>
          <a:endParaRPr lang="en-US"/>
        </a:p>
      </dgm:t>
    </dgm:pt>
    <dgm:pt modelId="{7E480C8A-9B65-4064-944D-E23A1A93C01C}" type="sibTrans" cxnId="{6225A8B0-3B27-409E-8FEE-97C32875A5DB}">
      <dgm:prSet/>
      <dgm:spPr/>
      <dgm:t>
        <a:bodyPr/>
        <a:lstStyle/>
        <a:p>
          <a:endParaRPr lang="en-US"/>
        </a:p>
      </dgm:t>
    </dgm:pt>
    <dgm:pt modelId="{E2725ACB-F474-4E94-A315-4FF8C00A6F6F}" type="pres">
      <dgm:prSet presAssocID="{FCCF0B5A-9422-421D-9BEA-0E73B9E1A086}" presName="linear" presStyleCnt="0">
        <dgm:presLayoutVars>
          <dgm:animLvl val="lvl"/>
          <dgm:resizeHandles val="exact"/>
        </dgm:presLayoutVars>
      </dgm:prSet>
      <dgm:spPr/>
    </dgm:pt>
    <dgm:pt modelId="{2D31863A-255B-4C63-8D1C-75A5CFAE47B9}" type="pres">
      <dgm:prSet presAssocID="{C481E733-433D-4859-A625-6A3F8E17D233}" presName="parentText" presStyleLbl="node1" presStyleIdx="0" presStyleCnt="1" custScaleY="54792" custLinFactNeighborY="-26403">
        <dgm:presLayoutVars>
          <dgm:chMax val="0"/>
          <dgm:bulletEnabled val="1"/>
        </dgm:presLayoutVars>
      </dgm:prSet>
      <dgm:spPr/>
    </dgm:pt>
    <dgm:pt modelId="{03DE7F88-AEE1-44C6-A963-3C06EE44C612}" type="pres">
      <dgm:prSet presAssocID="{C481E733-433D-4859-A625-6A3F8E17D23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02D2E33-941B-470D-93F4-32FF09AEF298}" type="presOf" srcId="{FCCF0B5A-9422-421D-9BEA-0E73B9E1A086}" destId="{E2725ACB-F474-4E94-A315-4FF8C00A6F6F}" srcOrd="0" destOrd="0" presId="urn:microsoft.com/office/officeart/2005/8/layout/vList2"/>
    <dgm:cxn modelId="{B1AE9833-68B8-4DDE-A92D-BCD197FD9007}" type="presOf" srcId="{8FB82C0B-4103-452D-AA16-444BDB8CC1FF}" destId="{03DE7F88-AEE1-44C6-A963-3C06EE44C612}" srcOrd="0" destOrd="0" presId="urn:microsoft.com/office/officeart/2005/8/layout/vList2"/>
    <dgm:cxn modelId="{A4802B6E-12F9-43EB-AEFD-1CC00E94AEE2}" srcId="{FCCF0B5A-9422-421D-9BEA-0E73B9E1A086}" destId="{C481E733-433D-4859-A625-6A3F8E17D233}" srcOrd="0" destOrd="0" parTransId="{D304C68D-DF32-4C47-B4CF-B85FA76DB70B}" sibTransId="{A9A539F2-A50E-46FC-8DBB-1D2FD82D319D}"/>
    <dgm:cxn modelId="{6225A8B0-3B27-409E-8FEE-97C32875A5DB}" srcId="{C481E733-433D-4859-A625-6A3F8E17D233}" destId="{8FB82C0B-4103-452D-AA16-444BDB8CC1FF}" srcOrd="0" destOrd="0" parTransId="{BBC54D14-0357-4351-B422-6597A26F9165}" sibTransId="{7E480C8A-9B65-4064-944D-E23A1A93C01C}"/>
    <dgm:cxn modelId="{199482C4-F93B-423D-89D2-0AC22D7CBDEB}" type="presOf" srcId="{C481E733-433D-4859-A625-6A3F8E17D233}" destId="{2D31863A-255B-4C63-8D1C-75A5CFAE47B9}" srcOrd="0" destOrd="0" presId="urn:microsoft.com/office/officeart/2005/8/layout/vList2"/>
    <dgm:cxn modelId="{1E4527A0-1A59-4539-A487-66648FD1D03A}" type="presParOf" srcId="{E2725ACB-F474-4E94-A315-4FF8C00A6F6F}" destId="{2D31863A-255B-4C63-8D1C-75A5CFAE47B9}" srcOrd="0" destOrd="0" presId="urn:microsoft.com/office/officeart/2005/8/layout/vList2"/>
    <dgm:cxn modelId="{B03FAF28-E6FD-49AC-812E-C39963FBB4F2}" type="presParOf" srcId="{E2725ACB-F474-4E94-A315-4FF8C00A6F6F}" destId="{03DE7F88-AEE1-44C6-A963-3C06EE44C612}" srcOrd="1" destOrd="0" presId="urn:microsoft.com/office/officeart/2005/8/layout/vList2"/>
  </dgm:cxnLst>
  <dgm:bg/>
  <dgm:whole>
    <a:ln w="28575"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CF0B5A-9422-421D-9BEA-0E73B9E1A0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en-US"/>
        </a:p>
      </dgm:t>
    </dgm:pt>
    <dgm:pt modelId="{C481E733-433D-4859-A625-6A3F8E17D233}">
      <dgm:prSet phldrT="[Text]"/>
      <dgm:spPr>
        <a:solidFill>
          <a:schemeClr val="accent4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p3d>
          <a:bevelT w="190500" h="38100"/>
        </a:sp3d>
      </dgm:spPr>
      <dgm:t>
        <a:bodyPr/>
        <a:lstStyle/>
        <a:p>
          <a:pPr algn="ctr"/>
          <a:r>
            <a:rPr lang="en-US" dirty="0" err="1"/>
            <a:t>Đáp</a:t>
          </a:r>
          <a:r>
            <a:rPr lang="en-US" dirty="0"/>
            <a:t> </a:t>
          </a:r>
          <a:r>
            <a:rPr lang="en-US" dirty="0" err="1"/>
            <a:t>án</a:t>
          </a:r>
          <a:r>
            <a:rPr lang="en-US" dirty="0"/>
            <a:t>: </a:t>
          </a:r>
          <a:r>
            <a:rPr lang="en-US" dirty="0" err="1"/>
            <a:t>Câu</a:t>
          </a:r>
          <a:r>
            <a:rPr lang="en-US" dirty="0"/>
            <a:t> 2</a:t>
          </a:r>
        </a:p>
      </dgm:t>
    </dgm:pt>
    <dgm:pt modelId="{D304C68D-DF32-4C47-B4CF-B85FA76DB70B}" type="parTrans" cxnId="{A4802B6E-12F9-43EB-AEFD-1CC00E94AEE2}">
      <dgm:prSet/>
      <dgm:spPr/>
      <dgm:t>
        <a:bodyPr/>
        <a:lstStyle/>
        <a:p>
          <a:endParaRPr lang="en-US"/>
        </a:p>
      </dgm:t>
    </dgm:pt>
    <dgm:pt modelId="{A9A539F2-A50E-46FC-8DBB-1D2FD82D319D}" type="sibTrans" cxnId="{A4802B6E-12F9-43EB-AEFD-1CC00E94AEE2}">
      <dgm:prSet/>
      <dgm:spPr/>
      <dgm:t>
        <a:bodyPr/>
        <a:lstStyle/>
        <a:p>
          <a:endParaRPr lang="en-US"/>
        </a:p>
      </dgm:t>
    </dgm:pt>
    <dgm:pt modelId="{8FB82C0B-4103-452D-AA16-444BDB8CC1FF}">
      <dgm:prSet phldrT="[Text]" custT="1"/>
      <dgm:spPr>
        <a:solidFill>
          <a:srgbClr val="00B0F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US" sz="4400" dirty="0">
              <a:solidFill>
                <a:schemeClr val="bg1"/>
              </a:solidFill>
            </a:rPr>
            <a:t>CÔN ĐẢO</a:t>
          </a:r>
        </a:p>
      </dgm:t>
    </dgm:pt>
    <dgm:pt modelId="{BBC54D14-0357-4351-B422-6597A26F9165}" type="parTrans" cxnId="{6225A8B0-3B27-409E-8FEE-97C32875A5DB}">
      <dgm:prSet/>
      <dgm:spPr/>
      <dgm:t>
        <a:bodyPr/>
        <a:lstStyle/>
        <a:p>
          <a:endParaRPr lang="en-US"/>
        </a:p>
      </dgm:t>
    </dgm:pt>
    <dgm:pt modelId="{7E480C8A-9B65-4064-944D-E23A1A93C01C}" type="sibTrans" cxnId="{6225A8B0-3B27-409E-8FEE-97C32875A5DB}">
      <dgm:prSet/>
      <dgm:spPr/>
      <dgm:t>
        <a:bodyPr/>
        <a:lstStyle/>
        <a:p>
          <a:endParaRPr lang="en-US"/>
        </a:p>
      </dgm:t>
    </dgm:pt>
    <dgm:pt modelId="{E2725ACB-F474-4E94-A315-4FF8C00A6F6F}" type="pres">
      <dgm:prSet presAssocID="{FCCF0B5A-9422-421D-9BEA-0E73B9E1A086}" presName="linear" presStyleCnt="0">
        <dgm:presLayoutVars>
          <dgm:animLvl val="lvl"/>
          <dgm:resizeHandles val="exact"/>
        </dgm:presLayoutVars>
      </dgm:prSet>
      <dgm:spPr/>
    </dgm:pt>
    <dgm:pt modelId="{2D31863A-255B-4C63-8D1C-75A5CFAE47B9}" type="pres">
      <dgm:prSet presAssocID="{C481E733-433D-4859-A625-6A3F8E17D233}" presName="parentText" presStyleLbl="node1" presStyleIdx="0" presStyleCnt="1" custScaleY="65838" custLinFactNeighborY="-26403">
        <dgm:presLayoutVars>
          <dgm:chMax val="0"/>
          <dgm:bulletEnabled val="1"/>
        </dgm:presLayoutVars>
      </dgm:prSet>
      <dgm:spPr/>
    </dgm:pt>
    <dgm:pt modelId="{03DE7F88-AEE1-44C6-A963-3C06EE44C612}" type="pres">
      <dgm:prSet presAssocID="{C481E733-433D-4859-A625-6A3F8E17D23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02D2E33-941B-470D-93F4-32FF09AEF298}" type="presOf" srcId="{FCCF0B5A-9422-421D-9BEA-0E73B9E1A086}" destId="{E2725ACB-F474-4E94-A315-4FF8C00A6F6F}" srcOrd="0" destOrd="0" presId="urn:microsoft.com/office/officeart/2005/8/layout/vList2"/>
    <dgm:cxn modelId="{B1AE9833-68B8-4DDE-A92D-BCD197FD9007}" type="presOf" srcId="{8FB82C0B-4103-452D-AA16-444BDB8CC1FF}" destId="{03DE7F88-AEE1-44C6-A963-3C06EE44C612}" srcOrd="0" destOrd="0" presId="urn:microsoft.com/office/officeart/2005/8/layout/vList2"/>
    <dgm:cxn modelId="{A4802B6E-12F9-43EB-AEFD-1CC00E94AEE2}" srcId="{FCCF0B5A-9422-421D-9BEA-0E73B9E1A086}" destId="{C481E733-433D-4859-A625-6A3F8E17D233}" srcOrd="0" destOrd="0" parTransId="{D304C68D-DF32-4C47-B4CF-B85FA76DB70B}" sibTransId="{A9A539F2-A50E-46FC-8DBB-1D2FD82D319D}"/>
    <dgm:cxn modelId="{6225A8B0-3B27-409E-8FEE-97C32875A5DB}" srcId="{C481E733-433D-4859-A625-6A3F8E17D233}" destId="{8FB82C0B-4103-452D-AA16-444BDB8CC1FF}" srcOrd="0" destOrd="0" parTransId="{BBC54D14-0357-4351-B422-6597A26F9165}" sibTransId="{7E480C8A-9B65-4064-944D-E23A1A93C01C}"/>
    <dgm:cxn modelId="{199482C4-F93B-423D-89D2-0AC22D7CBDEB}" type="presOf" srcId="{C481E733-433D-4859-A625-6A3F8E17D233}" destId="{2D31863A-255B-4C63-8D1C-75A5CFAE47B9}" srcOrd="0" destOrd="0" presId="urn:microsoft.com/office/officeart/2005/8/layout/vList2"/>
    <dgm:cxn modelId="{1E4527A0-1A59-4539-A487-66648FD1D03A}" type="presParOf" srcId="{E2725ACB-F474-4E94-A315-4FF8C00A6F6F}" destId="{2D31863A-255B-4C63-8D1C-75A5CFAE47B9}" srcOrd="0" destOrd="0" presId="urn:microsoft.com/office/officeart/2005/8/layout/vList2"/>
    <dgm:cxn modelId="{B03FAF28-E6FD-49AC-812E-C39963FBB4F2}" type="presParOf" srcId="{E2725ACB-F474-4E94-A315-4FF8C00A6F6F}" destId="{03DE7F88-AEE1-44C6-A963-3C06EE44C612}" srcOrd="1" destOrd="0" presId="urn:microsoft.com/office/officeart/2005/8/layout/vList2"/>
  </dgm:cxnLst>
  <dgm:bg/>
  <dgm:whole>
    <a:ln w="28575"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CF0B5A-9422-421D-9BEA-0E73B9E1A0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en-US"/>
        </a:p>
      </dgm:t>
    </dgm:pt>
    <dgm:pt modelId="{C481E733-433D-4859-A625-6A3F8E17D233}">
      <dgm:prSet phldrT="[Text]"/>
      <dgm:spPr>
        <a:solidFill>
          <a:schemeClr val="accent4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p3d>
          <a:bevelT w="190500" h="38100"/>
        </a:sp3d>
      </dgm:spPr>
      <dgm:t>
        <a:bodyPr/>
        <a:lstStyle/>
        <a:p>
          <a:pPr algn="ctr"/>
          <a:r>
            <a:rPr lang="en-US" dirty="0" err="1"/>
            <a:t>Đáp</a:t>
          </a:r>
          <a:r>
            <a:rPr lang="en-US" dirty="0"/>
            <a:t> </a:t>
          </a:r>
          <a:r>
            <a:rPr lang="en-US" dirty="0" err="1"/>
            <a:t>án</a:t>
          </a:r>
          <a:r>
            <a:rPr lang="en-US" dirty="0"/>
            <a:t>: </a:t>
          </a:r>
          <a:r>
            <a:rPr lang="en-US" dirty="0" err="1"/>
            <a:t>Câu</a:t>
          </a:r>
          <a:r>
            <a:rPr lang="en-US" dirty="0"/>
            <a:t> 3</a:t>
          </a:r>
        </a:p>
      </dgm:t>
    </dgm:pt>
    <dgm:pt modelId="{D304C68D-DF32-4C47-B4CF-B85FA76DB70B}" type="parTrans" cxnId="{A4802B6E-12F9-43EB-AEFD-1CC00E94AEE2}">
      <dgm:prSet/>
      <dgm:spPr/>
      <dgm:t>
        <a:bodyPr/>
        <a:lstStyle/>
        <a:p>
          <a:endParaRPr lang="en-US"/>
        </a:p>
      </dgm:t>
    </dgm:pt>
    <dgm:pt modelId="{A9A539F2-A50E-46FC-8DBB-1D2FD82D319D}" type="sibTrans" cxnId="{A4802B6E-12F9-43EB-AEFD-1CC00E94AEE2}">
      <dgm:prSet/>
      <dgm:spPr/>
      <dgm:t>
        <a:bodyPr/>
        <a:lstStyle/>
        <a:p>
          <a:endParaRPr lang="en-US"/>
        </a:p>
      </dgm:t>
    </dgm:pt>
    <dgm:pt modelId="{8FB82C0B-4103-452D-AA16-444BDB8CC1FF}">
      <dgm:prSet phldrT="[Text]" custT="1"/>
      <dgm:spPr>
        <a:solidFill>
          <a:srgbClr val="00B0F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US" sz="4400" b="0" dirty="0" err="1">
              <a:solidFill>
                <a:schemeClr val="bg1"/>
              </a:solidFill>
            </a:rPr>
            <a:t>Kháng</a:t>
          </a:r>
          <a:r>
            <a:rPr lang="en-US" sz="4400" b="0" dirty="0">
              <a:solidFill>
                <a:schemeClr val="bg1"/>
              </a:solidFill>
            </a:rPr>
            <a:t> </a:t>
          </a:r>
          <a:r>
            <a:rPr lang="en-US" sz="4400" b="0" dirty="0" err="1">
              <a:solidFill>
                <a:schemeClr val="bg1"/>
              </a:solidFill>
            </a:rPr>
            <a:t>chiến</a:t>
          </a:r>
          <a:r>
            <a:rPr lang="en-US" sz="4400" b="0" dirty="0">
              <a:solidFill>
                <a:schemeClr val="bg1"/>
              </a:solidFill>
            </a:rPr>
            <a:t> </a:t>
          </a:r>
          <a:r>
            <a:rPr lang="en-US" sz="4400" b="0" dirty="0" err="1">
              <a:solidFill>
                <a:schemeClr val="bg1"/>
              </a:solidFill>
            </a:rPr>
            <a:t>chống</a:t>
          </a:r>
          <a:r>
            <a:rPr lang="en-US" sz="4400" b="0" dirty="0">
              <a:solidFill>
                <a:schemeClr val="bg1"/>
              </a:solidFill>
            </a:rPr>
            <a:t> </a:t>
          </a:r>
          <a:r>
            <a:rPr lang="en-US" sz="4400" b="0" dirty="0" err="1">
              <a:solidFill>
                <a:schemeClr val="bg1"/>
              </a:solidFill>
            </a:rPr>
            <a:t>thực</a:t>
          </a:r>
          <a:r>
            <a:rPr lang="en-US" sz="4400" b="0" dirty="0">
              <a:solidFill>
                <a:schemeClr val="bg1"/>
              </a:solidFill>
            </a:rPr>
            <a:t> </a:t>
          </a:r>
          <a:r>
            <a:rPr lang="en-US" sz="4400" b="0" dirty="0" err="1">
              <a:solidFill>
                <a:schemeClr val="bg1"/>
              </a:solidFill>
            </a:rPr>
            <a:t>dân</a:t>
          </a:r>
          <a:r>
            <a:rPr lang="en-US" sz="4400" b="0" dirty="0">
              <a:solidFill>
                <a:schemeClr val="bg1"/>
              </a:solidFill>
            </a:rPr>
            <a:t> </a:t>
          </a:r>
          <a:r>
            <a:rPr lang="en-US" sz="4400" b="0" dirty="0" err="1">
              <a:solidFill>
                <a:schemeClr val="bg1"/>
              </a:solidFill>
            </a:rPr>
            <a:t>Pháp</a:t>
          </a:r>
          <a:r>
            <a:rPr lang="en-US" sz="4400" b="0" dirty="0">
              <a:solidFill>
                <a:schemeClr val="bg1"/>
              </a:solidFill>
            </a:rPr>
            <a:t> (1945-1954)</a:t>
          </a:r>
          <a:endParaRPr lang="en-US" sz="4400" dirty="0">
            <a:solidFill>
              <a:schemeClr val="bg1"/>
            </a:solidFill>
          </a:endParaRPr>
        </a:p>
      </dgm:t>
    </dgm:pt>
    <dgm:pt modelId="{BBC54D14-0357-4351-B422-6597A26F9165}" type="parTrans" cxnId="{6225A8B0-3B27-409E-8FEE-97C32875A5DB}">
      <dgm:prSet/>
      <dgm:spPr/>
      <dgm:t>
        <a:bodyPr/>
        <a:lstStyle/>
        <a:p>
          <a:endParaRPr lang="en-US"/>
        </a:p>
      </dgm:t>
    </dgm:pt>
    <dgm:pt modelId="{7E480C8A-9B65-4064-944D-E23A1A93C01C}" type="sibTrans" cxnId="{6225A8B0-3B27-409E-8FEE-97C32875A5DB}">
      <dgm:prSet/>
      <dgm:spPr/>
      <dgm:t>
        <a:bodyPr/>
        <a:lstStyle/>
        <a:p>
          <a:endParaRPr lang="en-US"/>
        </a:p>
      </dgm:t>
    </dgm:pt>
    <dgm:pt modelId="{E2725ACB-F474-4E94-A315-4FF8C00A6F6F}" type="pres">
      <dgm:prSet presAssocID="{FCCF0B5A-9422-421D-9BEA-0E73B9E1A086}" presName="linear" presStyleCnt="0">
        <dgm:presLayoutVars>
          <dgm:animLvl val="lvl"/>
          <dgm:resizeHandles val="exact"/>
        </dgm:presLayoutVars>
      </dgm:prSet>
      <dgm:spPr/>
    </dgm:pt>
    <dgm:pt modelId="{2D31863A-255B-4C63-8D1C-75A5CFAE47B9}" type="pres">
      <dgm:prSet presAssocID="{C481E733-433D-4859-A625-6A3F8E17D233}" presName="parentText" presStyleLbl="node1" presStyleIdx="0" presStyleCnt="1" custScaleY="72454" custLinFactNeighborY="-26403">
        <dgm:presLayoutVars>
          <dgm:chMax val="0"/>
          <dgm:bulletEnabled val="1"/>
        </dgm:presLayoutVars>
      </dgm:prSet>
      <dgm:spPr/>
    </dgm:pt>
    <dgm:pt modelId="{03DE7F88-AEE1-44C6-A963-3C06EE44C612}" type="pres">
      <dgm:prSet presAssocID="{C481E733-433D-4859-A625-6A3F8E17D23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02D2E33-941B-470D-93F4-32FF09AEF298}" type="presOf" srcId="{FCCF0B5A-9422-421D-9BEA-0E73B9E1A086}" destId="{E2725ACB-F474-4E94-A315-4FF8C00A6F6F}" srcOrd="0" destOrd="0" presId="urn:microsoft.com/office/officeart/2005/8/layout/vList2"/>
    <dgm:cxn modelId="{B1AE9833-68B8-4DDE-A92D-BCD197FD9007}" type="presOf" srcId="{8FB82C0B-4103-452D-AA16-444BDB8CC1FF}" destId="{03DE7F88-AEE1-44C6-A963-3C06EE44C612}" srcOrd="0" destOrd="0" presId="urn:microsoft.com/office/officeart/2005/8/layout/vList2"/>
    <dgm:cxn modelId="{A4802B6E-12F9-43EB-AEFD-1CC00E94AEE2}" srcId="{FCCF0B5A-9422-421D-9BEA-0E73B9E1A086}" destId="{C481E733-433D-4859-A625-6A3F8E17D233}" srcOrd="0" destOrd="0" parTransId="{D304C68D-DF32-4C47-B4CF-B85FA76DB70B}" sibTransId="{A9A539F2-A50E-46FC-8DBB-1D2FD82D319D}"/>
    <dgm:cxn modelId="{6225A8B0-3B27-409E-8FEE-97C32875A5DB}" srcId="{C481E733-433D-4859-A625-6A3F8E17D233}" destId="{8FB82C0B-4103-452D-AA16-444BDB8CC1FF}" srcOrd="0" destOrd="0" parTransId="{BBC54D14-0357-4351-B422-6597A26F9165}" sibTransId="{7E480C8A-9B65-4064-944D-E23A1A93C01C}"/>
    <dgm:cxn modelId="{199482C4-F93B-423D-89D2-0AC22D7CBDEB}" type="presOf" srcId="{C481E733-433D-4859-A625-6A3F8E17D233}" destId="{2D31863A-255B-4C63-8D1C-75A5CFAE47B9}" srcOrd="0" destOrd="0" presId="urn:microsoft.com/office/officeart/2005/8/layout/vList2"/>
    <dgm:cxn modelId="{1E4527A0-1A59-4539-A487-66648FD1D03A}" type="presParOf" srcId="{E2725ACB-F474-4E94-A315-4FF8C00A6F6F}" destId="{2D31863A-255B-4C63-8D1C-75A5CFAE47B9}" srcOrd="0" destOrd="0" presId="urn:microsoft.com/office/officeart/2005/8/layout/vList2"/>
    <dgm:cxn modelId="{B03FAF28-E6FD-49AC-812E-C39963FBB4F2}" type="presParOf" srcId="{E2725ACB-F474-4E94-A315-4FF8C00A6F6F}" destId="{03DE7F88-AEE1-44C6-A963-3C06EE44C612}" srcOrd="1" destOrd="0" presId="urn:microsoft.com/office/officeart/2005/8/layout/vList2"/>
  </dgm:cxnLst>
  <dgm:bg/>
  <dgm:whole>
    <a:ln w="28575"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CCF0B5A-9422-421D-9BEA-0E73B9E1A0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en-US"/>
        </a:p>
      </dgm:t>
    </dgm:pt>
    <dgm:pt modelId="{C481E733-433D-4859-A625-6A3F8E17D233}">
      <dgm:prSet phldrT="[Text]" custT="1"/>
      <dgm:spPr>
        <a:solidFill>
          <a:schemeClr val="accent4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p3d>
          <a:bevelT w="190500" h="38100"/>
        </a:sp3d>
      </dgm:spPr>
      <dgm:t>
        <a:bodyPr/>
        <a:lstStyle/>
        <a:p>
          <a:pPr algn="ctr"/>
          <a:r>
            <a:rPr lang="en-US" sz="3600" b="1" dirty="0" err="1"/>
            <a:t>Đáp</a:t>
          </a:r>
          <a:r>
            <a:rPr lang="en-US" sz="3600" b="1" dirty="0"/>
            <a:t> </a:t>
          </a:r>
          <a:r>
            <a:rPr lang="en-US" sz="3600" b="1" dirty="0" err="1"/>
            <a:t>án</a:t>
          </a:r>
          <a:r>
            <a:rPr lang="en-US" sz="3600" b="1" dirty="0"/>
            <a:t>: </a:t>
          </a:r>
          <a:r>
            <a:rPr lang="en-US" sz="3600" b="1" dirty="0" err="1"/>
            <a:t>Câu</a:t>
          </a:r>
          <a:r>
            <a:rPr lang="en-US" sz="3600" b="1" dirty="0"/>
            <a:t> 4</a:t>
          </a:r>
        </a:p>
      </dgm:t>
    </dgm:pt>
    <dgm:pt modelId="{D304C68D-DF32-4C47-B4CF-B85FA76DB70B}" type="parTrans" cxnId="{A4802B6E-12F9-43EB-AEFD-1CC00E94AEE2}">
      <dgm:prSet/>
      <dgm:spPr/>
      <dgm:t>
        <a:bodyPr/>
        <a:lstStyle/>
        <a:p>
          <a:endParaRPr lang="en-US"/>
        </a:p>
      </dgm:t>
    </dgm:pt>
    <dgm:pt modelId="{A9A539F2-A50E-46FC-8DBB-1D2FD82D319D}" type="sibTrans" cxnId="{A4802B6E-12F9-43EB-AEFD-1CC00E94AEE2}">
      <dgm:prSet/>
      <dgm:spPr/>
      <dgm:t>
        <a:bodyPr/>
        <a:lstStyle/>
        <a:p>
          <a:endParaRPr lang="en-US"/>
        </a:p>
      </dgm:t>
    </dgm:pt>
    <dgm:pt modelId="{8FB82C0B-4103-452D-AA16-444BDB8CC1FF}">
      <dgm:prSet phldrT="[Text]" custT="1"/>
      <dgm:spPr>
        <a:solidFill>
          <a:srgbClr val="00B0F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US" sz="4400" dirty="0" err="1">
              <a:solidFill>
                <a:schemeClr val="bg1"/>
              </a:solidFill>
            </a:rPr>
            <a:t>Năm</a:t>
          </a:r>
          <a:r>
            <a:rPr lang="en-US" sz="4400" dirty="0">
              <a:solidFill>
                <a:schemeClr val="bg1"/>
              </a:solidFill>
            </a:rPr>
            <a:t> 1952</a:t>
          </a:r>
        </a:p>
      </dgm:t>
    </dgm:pt>
    <dgm:pt modelId="{BBC54D14-0357-4351-B422-6597A26F9165}" type="parTrans" cxnId="{6225A8B0-3B27-409E-8FEE-97C32875A5DB}">
      <dgm:prSet/>
      <dgm:spPr/>
      <dgm:t>
        <a:bodyPr/>
        <a:lstStyle/>
        <a:p>
          <a:endParaRPr lang="en-US"/>
        </a:p>
      </dgm:t>
    </dgm:pt>
    <dgm:pt modelId="{7E480C8A-9B65-4064-944D-E23A1A93C01C}" type="sibTrans" cxnId="{6225A8B0-3B27-409E-8FEE-97C32875A5DB}">
      <dgm:prSet/>
      <dgm:spPr/>
      <dgm:t>
        <a:bodyPr/>
        <a:lstStyle/>
        <a:p>
          <a:endParaRPr lang="en-US"/>
        </a:p>
      </dgm:t>
    </dgm:pt>
    <dgm:pt modelId="{E2725ACB-F474-4E94-A315-4FF8C00A6F6F}" type="pres">
      <dgm:prSet presAssocID="{FCCF0B5A-9422-421D-9BEA-0E73B9E1A086}" presName="linear" presStyleCnt="0">
        <dgm:presLayoutVars>
          <dgm:animLvl val="lvl"/>
          <dgm:resizeHandles val="exact"/>
        </dgm:presLayoutVars>
      </dgm:prSet>
      <dgm:spPr/>
    </dgm:pt>
    <dgm:pt modelId="{2D31863A-255B-4C63-8D1C-75A5CFAE47B9}" type="pres">
      <dgm:prSet presAssocID="{C481E733-433D-4859-A625-6A3F8E17D233}" presName="parentText" presStyleLbl="node1" presStyleIdx="0" presStyleCnt="1" custScaleY="81597" custLinFactNeighborX="352" custLinFactNeighborY="-27288">
        <dgm:presLayoutVars>
          <dgm:chMax val="0"/>
          <dgm:bulletEnabled val="1"/>
        </dgm:presLayoutVars>
      </dgm:prSet>
      <dgm:spPr/>
    </dgm:pt>
    <dgm:pt modelId="{03DE7F88-AEE1-44C6-A963-3C06EE44C612}" type="pres">
      <dgm:prSet presAssocID="{C481E733-433D-4859-A625-6A3F8E17D23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02D2E33-941B-470D-93F4-32FF09AEF298}" type="presOf" srcId="{FCCF0B5A-9422-421D-9BEA-0E73B9E1A086}" destId="{E2725ACB-F474-4E94-A315-4FF8C00A6F6F}" srcOrd="0" destOrd="0" presId="urn:microsoft.com/office/officeart/2005/8/layout/vList2"/>
    <dgm:cxn modelId="{B1AE9833-68B8-4DDE-A92D-BCD197FD9007}" type="presOf" srcId="{8FB82C0B-4103-452D-AA16-444BDB8CC1FF}" destId="{03DE7F88-AEE1-44C6-A963-3C06EE44C612}" srcOrd="0" destOrd="0" presId="urn:microsoft.com/office/officeart/2005/8/layout/vList2"/>
    <dgm:cxn modelId="{A4802B6E-12F9-43EB-AEFD-1CC00E94AEE2}" srcId="{FCCF0B5A-9422-421D-9BEA-0E73B9E1A086}" destId="{C481E733-433D-4859-A625-6A3F8E17D233}" srcOrd="0" destOrd="0" parTransId="{D304C68D-DF32-4C47-B4CF-B85FA76DB70B}" sibTransId="{A9A539F2-A50E-46FC-8DBB-1D2FD82D319D}"/>
    <dgm:cxn modelId="{6225A8B0-3B27-409E-8FEE-97C32875A5DB}" srcId="{C481E733-433D-4859-A625-6A3F8E17D233}" destId="{8FB82C0B-4103-452D-AA16-444BDB8CC1FF}" srcOrd="0" destOrd="0" parTransId="{BBC54D14-0357-4351-B422-6597A26F9165}" sibTransId="{7E480C8A-9B65-4064-944D-E23A1A93C01C}"/>
    <dgm:cxn modelId="{199482C4-F93B-423D-89D2-0AC22D7CBDEB}" type="presOf" srcId="{C481E733-433D-4859-A625-6A3F8E17D233}" destId="{2D31863A-255B-4C63-8D1C-75A5CFAE47B9}" srcOrd="0" destOrd="0" presId="urn:microsoft.com/office/officeart/2005/8/layout/vList2"/>
    <dgm:cxn modelId="{1E4527A0-1A59-4539-A487-66648FD1D03A}" type="presParOf" srcId="{E2725ACB-F474-4E94-A315-4FF8C00A6F6F}" destId="{2D31863A-255B-4C63-8D1C-75A5CFAE47B9}" srcOrd="0" destOrd="0" presId="urn:microsoft.com/office/officeart/2005/8/layout/vList2"/>
    <dgm:cxn modelId="{B03FAF28-E6FD-49AC-812E-C39963FBB4F2}" type="presParOf" srcId="{E2725ACB-F474-4E94-A315-4FF8C00A6F6F}" destId="{03DE7F88-AEE1-44C6-A963-3C06EE44C612}" srcOrd="1" destOrd="0" presId="urn:microsoft.com/office/officeart/2005/8/layout/vList2"/>
  </dgm:cxnLst>
  <dgm:bg/>
  <dgm:whole>
    <a:ln w="28575"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CCF0B5A-9422-421D-9BEA-0E73B9E1A0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en-US"/>
        </a:p>
      </dgm:t>
    </dgm:pt>
    <dgm:pt modelId="{C481E733-433D-4859-A625-6A3F8E17D233}">
      <dgm:prSet phldrT="[Text]" custT="1"/>
      <dgm:spPr>
        <a:solidFill>
          <a:schemeClr val="accent4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p3d>
          <a:bevelT w="190500" h="38100"/>
        </a:sp3d>
      </dgm:spPr>
      <dgm:t>
        <a:bodyPr/>
        <a:lstStyle/>
        <a:p>
          <a:pPr algn="ctr"/>
          <a:r>
            <a:rPr lang="en-US" sz="3600" b="1" dirty="0" err="1"/>
            <a:t>Đáp</a:t>
          </a:r>
          <a:r>
            <a:rPr lang="en-US" sz="3600" b="1" dirty="0"/>
            <a:t> </a:t>
          </a:r>
          <a:r>
            <a:rPr lang="en-US" sz="3600" b="1" dirty="0" err="1"/>
            <a:t>án</a:t>
          </a:r>
          <a:r>
            <a:rPr lang="en-US" sz="3600" b="1" dirty="0"/>
            <a:t>: </a:t>
          </a:r>
          <a:r>
            <a:rPr lang="en-US" sz="3600" b="1" dirty="0" err="1"/>
            <a:t>Câu</a:t>
          </a:r>
          <a:r>
            <a:rPr lang="en-US" sz="3600" b="1" dirty="0"/>
            <a:t> 5</a:t>
          </a:r>
        </a:p>
      </dgm:t>
    </dgm:pt>
    <dgm:pt modelId="{D304C68D-DF32-4C47-B4CF-B85FA76DB70B}" type="parTrans" cxnId="{A4802B6E-12F9-43EB-AEFD-1CC00E94AEE2}">
      <dgm:prSet/>
      <dgm:spPr/>
      <dgm:t>
        <a:bodyPr/>
        <a:lstStyle/>
        <a:p>
          <a:endParaRPr lang="en-US"/>
        </a:p>
      </dgm:t>
    </dgm:pt>
    <dgm:pt modelId="{A9A539F2-A50E-46FC-8DBB-1D2FD82D319D}" type="sibTrans" cxnId="{A4802B6E-12F9-43EB-AEFD-1CC00E94AEE2}">
      <dgm:prSet/>
      <dgm:spPr/>
      <dgm:t>
        <a:bodyPr/>
        <a:lstStyle/>
        <a:p>
          <a:endParaRPr lang="en-US"/>
        </a:p>
      </dgm:t>
    </dgm:pt>
    <dgm:pt modelId="{8FB82C0B-4103-452D-AA16-444BDB8CC1FF}">
      <dgm:prSet phldrT="[Text]" custT="1"/>
      <dgm:spPr>
        <a:solidFill>
          <a:srgbClr val="00B0F0"/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pPr algn="ctr"/>
          <a:r>
            <a:rPr lang="en-US" sz="4400" b="1" dirty="0" err="1">
              <a:solidFill>
                <a:schemeClr val="bg1"/>
              </a:solidFill>
            </a:rPr>
            <a:t>Nghĩa</a:t>
          </a:r>
          <a:r>
            <a:rPr lang="en-US" sz="4400" b="1" dirty="0">
              <a:solidFill>
                <a:schemeClr val="bg1"/>
              </a:solidFill>
            </a:rPr>
            <a:t> Trang </a:t>
          </a:r>
          <a:r>
            <a:rPr lang="en-US" sz="4400" b="1" dirty="0" err="1">
              <a:solidFill>
                <a:schemeClr val="bg1"/>
              </a:solidFill>
            </a:rPr>
            <a:t>Hàng</a:t>
          </a:r>
          <a:r>
            <a:rPr lang="en-US" sz="4400" b="1" dirty="0">
              <a:solidFill>
                <a:schemeClr val="bg1"/>
              </a:solidFill>
            </a:rPr>
            <a:t> </a:t>
          </a:r>
          <a:r>
            <a:rPr lang="en-US" sz="4400" b="1" dirty="0" err="1">
              <a:solidFill>
                <a:schemeClr val="bg1"/>
              </a:solidFill>
            </a:rPr>
            <a:t>Dương</a:t>
          </a:r>
          <a:endParaRPr lang="en-US" sz="4400" dirty="0">
            <a:solidFill>
              <a:schemeClr val="bg1"/>
            </a:solidFill>
          </a:endParaRPr>
        </a:p>
      </dgm:t>
    </dgm:pt>
    <dgm:pt modelId="{BBC54D14-0357-4351-B422-6597A26F9165}" type="parTrans" cxnId="{6225A8B0-3B27-409E-8FEE-97C32875A5DB}">
      <dgm:prSet/>
      <dgm:spPr/>
      <dgm:t>
        <a:bodyPr/>
        <a:lstStyle/>
        <a:p>
          <a:endParaRPr lang="en-US"/>
        </a:p>
      </dgm:t>
    </dgm:pt>
    <dgm:pt modelId="{7E480C8A-9B65-4064-944D-E23A1A93C01C}" type="sibTrans" cxnId="{6225A8B0-3B27-409E-8FEE-97C32875A5DB}">
      <dgm:prSet/>
      <dgm:spPr/>
      <dgm:t>
        <a:bodyPr/>
        <a:lstStyle/>
        <a:p>
          <a:endParaRPr lang="en-US"/>
        </a:p>
      </dgm:t>
    </dgm:pt>
    <dgm:pt modelId="{E2725ACB-F474-4E94-A315-4FF8C00A6F6F}" type="pres">
      <dgm:prSet presAssocID="{FCCF0B5A-9422-421D-9BEA-0E73B9E1A086}" presName="linear" presStyleCnt="0">
        <dgm:presLayoutVars>
          <dgm:animLvl val="lvl"/>
          <dgm:resizeHandles val="exact"/>
        </dgm:presLayoutVars>
      </dgm:prSet>
      <dgm:spPr/>
    </dgm:pt>
    <dgm:pt modelId="{2D31863A-255B-4C63-8D1C-75A5CFAE47B9}" type="pres">
      <dgm:prSet presAssocID="{C481E733-433D-4859-A625-6A3F8E17D233}" presName="parentText" presStyleLbl="node1" presStyleIdx="0" presStyleCnt="1" custScaleY="81597" custLinFactNeighborY="-26403">
        <dgm:presLayoutVars>
          <dgm:chMax val="0"/>
          <dgm:bulletEnabled val="1"/>
        </dgm:presLayoutVars>
      </dgm:prSet>
      <dgm:spPr/>
    </dgm:pt>
    <dgm:pt modelId="{03DE7F88-AEE1-44C6-A963-3C06EE44C612}" type="pres">
      <dgm:prSet presAssocID="{C481E733-433D-4859-A625-6A3F8E17D23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202D2E33-941B-470D-93F4-32FF09AEF298}" type="presOf" srcId="{FCCF0B5A-9422-421D-9BEA-0E73B9E1A086}" destId="{E2725ACB-F474-4E94-A315-4FF8C00A6F6F}" srcOrd="0" destOrd="0" presId="urn:microsoft.com/office/officeart/2005/8/layout/vList2"/>
    <dgm:cxn modelId="{B1AE9833-68B8-4DDE-A92D-BCD197FD9007}" type="presOf" srcId="{8FB82C0B-4103-452D-AA16-444BDB8CC1FF}" destId="{03DE7F88-AEE1-44C6-A963-3C06EE44C612}" srcOrd="0" destOrd="0" presId="urn:microsoft.com/office/officeart/2005/8/layout/vList2"/>
    <dgm:cxn modelId="{A4802B6E-12F9-43EB-AEFD-1CC00E94AEE2}" srcId="{FCCF0B5A-9422-421D-9BEA-0E73B9E1A086}" destId="{C481E733-433D-4859-A625-6A3F8E17D233}" srcOrd="0" destOrd="0" parTransId="{D304C68D-DF32-4C47-B4CF-B85FA76DB70B}" sibTransId="{A9A539F2-A50E-46FC-8DBB-1D2FD82D319D}"/>
    <dgm:cxn modelId="{6225A8B0-3B27-409E-8FEE-97C32875A5DB}" srcId="{C481E733-433D-4859-A625-6A3F8E17D233}" destId="{8FB82C0B-4103-452D-AA16-444BDB8CC1FF}" srcOrd="0" destOrd="0" parTransId="{BBC54D14-0357-4351-B422-6597A26F9165}" sibTransId="{7E480C8A-9B65-4064-944D-E23A1A93C01C}"/>
    <dgm:cxn modelId="{199482C4-F93B-423D-89D2-0AC22D7CBDEB}" type="presOf" srcId="{C481E733-433D-4859-A625-6A3F8E17D233}" destId="{2D31863A-255B-4C63-8D1C-75A5CFAE47B9}" srcOrd="0" destOrd="0" presId="urn:microsoft.com/office/officeart/2005/8/layout/vList2"/>
    <dgm:cxn modelId="{1E4527A0-1A59-4539-A487-66648FD1D03A}" type="presParOf" srcId="{E2725ACB-F474-4E94-A315-4FF8C00A6F6F}" destId="{2D31863A-255B-4C63-8D1C-75A5CFAE47B9}" srcOrd="0" destOrd="0" presId="urn:microsoft.com/office/officeart/2005/8/layout/vList2"/>
    <dgm:cxn modelId="{B03FAF28-E6FD-49AC-812E-C39963FBB4F2}" type="presParOf" srcId="{E2725ACB-F474-4E94-A315-4FF8C00A6F6F}" destId="{03DE7F88-AEE1-44C6-A963-3C06EE44C612}" srcOrd="1" destOrd="0" presId="urn:microsoft.com/office/officeart/2005/8/layout/vList2"/>
  </dgm:cxnLst>
  <dgm:bg/>
  <dgm:whole>
    <a:ln w="28575">
      <a:noFill/>
    </a:ln>
  </dgm:whole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31863A-255B-4C63-8D1C-75A5CFAE47B9}">
      <dsp:nvSpPr>
        <dsp:cNvPr id="0" name=""/>
        <dsp:cNvSpPr/>
      </dsp:nvSpPr>
      <dsp:spPr>
        <a:xfrm>
          <a:off x="0" y="1055748"/>
          <a:ext cx="8128000" cy="656451"/>
        </a:xfrm>
        <a:prstGeom prst="roundRect">
          <a:avLst/>
        </a:prstGeom>
        <a:solidFill>
          <a:schemeClr val="accent4">
            <a:lumMod val="75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/>
            <a:t>Đáp</a:t>
          </a:r>
          <a:r>
            <a:rPr lang="en-US" sz="3200" b="1" kern="1200" dirty="0"/>
            <a:t> </a:t>
          </a:r>
          <a:r>
            <a:rPr lang="en-US" sz="3200" b="1" kern="1200" dirty="0" err="1"/>
            <a:t>án</a:t>
          </a:r>
          <a:r>
            <a:rPr lang="en-US" sz="3200" b="1" kern="1200" dirty="0"/>
            <a:t>: </a:t>
          </a:r>
          <a:r>
            <a:rPr lang="en-US" sz="3200" b="1" kern="1200" dirty="0" err="1"/>
            <a:t>Câu</a:t>
          </a:r>
          <a:r>
            <a:rPr lang="en-US" sz="3200" b="1" kern="1200" dirty="0"/>
            <a:t> 1</a:t>
          </a:r>
        </a:p>
      </dsp:txBody>
      <dsp:txXfrm>
        <a:off x="32045" y="1087793"/>
        <a:ext cx="8063910" cy="592361"/>
      </dsp:txXfrm>
    </dsp:sp>
    <dsp:sp modelId="{03DE7F88-AEE1-44C6-A963-3C06EE44C612}">
      <dsp:nvSpPr>
        <dsp:cNvPr id="0" name=""/>
        <dsp:cNvSpPr/>
      </dsp:nvSpPr>
      <dsp:spPr>
        <a:xfrm>
          <a:off x="0" y="2070732"/>
          <a:ext cx="8128000" cy="1357920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55880" rIns="312928" bIns="55880" numCol="1" spcCol="1270" anchor="t" anchorCtr="0">
          <a:noAutofit/>
        </a:bodyPr>
        <a:lstStyle/>
        <a:p>
          <a:pPr marL="285750" lvl="1" indent="-285750" algn="ctr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b="1" kern="1200" dirty="0" err="1">
              <a:solidFill>
                <a:schemeClr val="bg1"/>
              </a:solidFill>
            </a:rPr>
            <a:t>Đội</a:t>
          </a:r>
          <a:r>
            <a:rPr lang="en-US" sz="4400" b="1" kern="1200" dirty="0">
              <a:solidFill>
                <a:schemeClr val="bg1"/>
              </a:solidFill>
            </a:rPr>
            <a:t> </a:t>
          </a:r>
          <a:r>
            <a:rPr lang="en-US" sz="4400" b="1" kern="1200" dirty="0" err="1">
              <a:solidFill>
                <a:schemeClr val="bg1"/>
              </a:solidFill>
            </a:rPr>
            <a:t>Công</a:t>
          </a:r>
          <a:r>
            <a:rPr lang="en-US" sz="4400" b="1" kern="1200" dirty="0">
              <a:solidFill>
                <a:schemeClr val="bg1"/>
              </a:solidFill>
            </a:rPr>
            <a:t> an </a:t>
          </a:r>
          <a:r>
            <a:rPr lang="en-US" sz="4400" b="1" kern="1200" dirty="0" err="1">
              <a:solidFill>
                <a:schemeClr val="bg1"/>
              </a:solidFill>
            </a:rPr>
            <a:t>xung</a:t>
          </a:r>
          <a:r>
            <a:rPr lang="en-US" sz="4400" b="1" kern="1200" dirty="0">
              <a:solidFill>
                <a:schemeClr val="bg1"/>
              </a:solidFill>
            </a:rPr>
            <a:t> </a:t>
          </a:r>
          <a:r>
            <a:rPr lang="en-US" sz="4400" b="1" kern="1200" dirty="0" err="1">
              <a:solidFill>
                <a:schemeClr val="bg1"/>
              </a:solidFill>
            </a:rPr>
            <a:t>phong</a:t>
          </a:r>
          <a:r>
            <a:rPr lang="en-US" sz="4400" b="1" kern="1200" dirty="0">
              <a:solidFill>
                <a:schemeClr val="bg1"/>
              </a:solidFill>
            </a:rPr>
            <a:t> </a:t>
          </a:r>
          <a:r>
            <a:rPr lang="en-US" sz="4400" b="1" kern="1200" dirty="0" err="1">
              <a:solidFill>
                <a:schemeClr val="bg1"/>
              </a:solidFill>
            </a:rPr>
            <a:t>quận</a:t>
          </a:r>
          <a:r>
            <a:rPr lang="en-US" sz="4400" b="1" kern="1200" dirty="0">
              <a:solidFill>
                <a:schemeClr val="bg1"/>
              </a:solidFill>
            </a:rPr>
            <a:t> </a:t>
          </a:r>
          <a:r>
            <a:rPr lang="en-US" sz="4400" b="1" kern="1200" dirty="0" err="1">
              <a:solidFill>
                <a:schemeClr val="bg1"/>
              </a:solidFill>
            </a:rPr>
            <a:t>Đất</a:t>
          </a:r>
          <a:r>
            <a:rPr lang="en-US" sz="4400" b="1" kern="1200" dirty="0">
              <a:solidFill>
                <a:schemeClr val="bg1"/>
              </a:solidFill>
            </a:rPr>
            <a:t> </a:t>
          </a:r>
          <a:r>
            <a:rPr lang="en-US" sz="4400" b="1" kern="1200" dirty="0" err="1">
              <a:solidFill>
                <a:schemeClr val="bg1"/>
              </a:solidFill>
            </a:rPr>
            <a:t>Đỏ</a:t>
          </a:r>
          <a:endParaRPr lang="en-US" sz="4400" kern="1200" dirty="0">
            <a:solidFill>
              <a:schemeClr val="bg1"/>
            </a:solidFill>
          </a:endParaRPr>
        </a:p>
      </dsp:txBody>
      <dsp:txXfrm>
        <a:off x="0" y="2070732"/>
        <a:ext cx="8128000" cy="13579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31863A-255B-4C63-8D1C-75A5CFAE47B9}">
      <dsp:nvSpPr>
        <dsp:cNvPr id="0" name=""/>
        <dsp:cNvSpPr/>
      </dsp:nvSpPr>
      <dsp:spPr>
        <a:xfrm>
          <a:off x="0" y="1106397"/>
          <a:ext cx="8128000" cy="1010639"/>
        </a:xfrm>
        <a:prstGeom prst="roundRect">
          <a:avLst/>
        </a:prstGeom>
        <a:solidFill>
          <a:schemeClr val="accent4">
            <a:lumMod val="75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 err="1"/>
            <a:t>Đáp</a:t>
          </a:r>
          <a:r>
            <a:rPr lang="en-US" sz="4200" kern="1200" dirty="0"/>
            <a:t> </a:t>
          </a:r>
          <a:r>
            <a:rPr lang="en-US" sz="4200" kern="1200" dirty="0" err="1"/>
            <a:t>án</a:t>
          </a:r>
          <a:r>
            <a:rPr lang="en-US" sz="4200" kern="1200" dirty="0"/>
            <a:t>: </a:t>
          </a:r>
          <a:r>
            <a:rPr lang="en-US" sz="4200" kern="1200" dirty="0" err="1"/>
            <a:t>Câu</a:t>
          </a:r>
          <a:r>
            <a:rPr lang="en-US" sz="4200" kern="1200" dirty="0"/>
            <a:t> 2</a:t>
          </a:r>
        </a:p>
      </dsp:txBody>
      <dsp:txXfrm>
        <a:off x="49335" y="1155732"/>
        <a:ext cx="8029330" cy="911969"/>
      </dsp:txXfrm>
    </dsp:sp>
    <dsp:sp modelId="{03DE7F88-AEE1-44C6-A963-3C06EE44C612}">
      <dsp:nvSpPr>
        <dsp:cNvPr id="0" name=""/>
        <dsp:cNvSpPr/>
      </dsp:nvSpPr>
      <dsp:spPr>
        <a:xfrm>
          <a:off x="0" y="2396866"/>
          <a:ext cx="8128000" cy="1059840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55880" rIns="312928" bIns="55880" numCol="1" spcCol="1270" anchor="t" anchorCtr="0">
          <a:noAutofit/>
        </a:bodyPr>
        <a:lstStyle/>
        <a:p>
          <a:pPr marL="285750" lvl="1" indent="-285750" algn="ctr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kern="1200" dirty="0">
              <a:solidFill>
                <a:schemeClr val="bg1"/>
              </a:solidFill>
            </a:rPr>
            <a:t>CÔN ĐẢO</a:t>
          </a:r>
        </a:p>
      </dsp:txBody>
      <dsp:txXfrm>
        <a:off x="0" y="2396866"/>
        <a:ext cx="8128000" cy="10598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31863A-255B-4C63-8D1C-75A5CFAE47B9}">
      <dsp:nvSpPr>
        <dsp:cNvPr id="0" name=""/>
        <dsp:cNvSpPr/>
      </dsp:nvSpPr>
      <dsp:spPr>
        <a:xfrm>
          <a:off x="0" y="827875"/>
          <a:ext cx="8128000" cy="1112197"/>
        </a:xfrm>
        <a:prstGeom prst="roundRect">
          <a:avLst/>
        </a:prstGeom>
        <a:solidFill>
          <a:schemeClr val="accent4">
            <a:lumMod val="75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kern="1200" dirty="0" err="1"/>
            <a:t>Đáp</a:t>
          </a:r>
          <a:r>
            <a:rPr lang="en-US" sz="4600" kern="1200" dirty="0"/>
            <a:t> </a:t>
          </a:r>
          <a:r>
            <a:rPr lang="en-US" sz="4600" kern="1200" dirty="0" err="1"/>
            <a:t>án</a:t>
          </a:r>
          <a:r>
            <a:rPr lang="en-US" sz="4600" kern="1200" dirty="0"/>
            <a:t>: </a:t>
          </a:r>
          <a:r>
            <a:rPr lang="en-US" sz="4600" kern="1200" dirty="0" err="1"/>
            <a:t>Câu</a:t>
          </a:r>
          <a:r>
            <a:rPr lang="en-US" sz="4600" kern="1200" dirty="0"/>
            <a:t> 3</a:t>
          </a:r>
        </a:p>
      </dsp:txBody>
      <dsp:txXfrm>
        <a:off x="54293" y="882168"/>
        <a:ext cx="8019414" cy="1003611"/>
      </dsp:txXfrm>
    </dsp:sp>
    <dsp:sp modelId="{03DE7F88-AEE1-44C6-A963-3C06EE44C612}">
      <dsp:nvSpPr>
        <dsp:cNvPr id="0" name=""/>
        <dsp:cNvSpPr/>
      </dsp:nvSpPr>
      <dsp:spPr>
        <a:xfrm>
          <a:off x="0" y="2298605"/>
          <a:ext cx="8128000" cy="1357920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55880" rIns="312928" bIns="55880" numCol="1" spcCol="1270" anchor="t" anchorCtr="0">
          <a:noAutofit/>
        </a:bodyPr>
        <a:lstStyle/>
        <a:p>
          <a:pPr marL="285750" lvl="1" indent="-285750" algn="ctr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b="0" kern="1200" dirty="0" err="1">
              <a:solidFill>
                <a:schemeClr val="bg1"/>
              </a:solidFill>
            </a:rPr>
            <a:t>Kháng</a:t>
          </a:r>
          <a:r>
            <a:rPr lang="en-US" sz="4400" b="0" kern="1200" dirty="0">
              <a:solidFill>
                <a:schemeClr val="bg1"/>
              </a:solidFill>
            </a:rPr>
            <a:t> </a:t>
          </a:r>
          <a:r>
            <a:rPr lang="en-US" sz="4400" b="0" kern="1200" dirty="0" err="1">
              <a:solidFill>
                <a:schemeClr val="bg1"/>
              </a:solidFill>
            </a:rPr>
            <a:t>chiến</a:t>
          </a:r>
          <a:r>
            <a:rPr lang="en-US" sz="4400" b="0" kern="1200" dirty="0">
              <a:solidFill>
                <a:schemeClr val="bg1"/>
              </a:solidFill>
            </a:rPr>
            <a:t> </a:t>
          </a:r>
          <a:r>
            <a:rPr lang="en-US" sz="4400" b="0" kern="1200" dirty="0" err="1">
              <a:solidFill>
                <a:schemeClr val="bg1"/>
              </a:solidFill>
            </a:rPr>
            <a:t>chống</a:t>
          </a:r>
          <a:r>
            <a:rPr lang="en-US" sz="4400" b="0" kern="1200" dirty="0">
              <a:solidFill>
                <a:schemeClr val="bg1"/>
              </a:solidFill>
            </a:rPr>
            <a:t> </a:t>
          </a:r>
          <a:r>
            <a:rPr lang="en-US" sz="4400" b="0" kern="1200" dirty="0" err="1">
              <a:solidFill>
                <a:schemeClr val="bg1"/>
              </a:solidFill>
            </a:rPr>
            <a:t>thực</a:t>
          </a:r>
          <a:r>
            <a:rPr lang="en-US" sz="4400" b="0" kern="1200" dirty="0">
              <a:solidFill>
                <a:schemeClr val="bg1"/>
              </a:solidFill>
            </a:rPr>
            <a:t> </a:t>
          </a:r>
          <a:r>
            <a:rPr lang="en-US" sz="4400" b="0" kern="1200" dirty="0" err="1">
              <a:solidFill>
                <a:schemeClr val="bg1"/>
              </a:solidFill>
            </a:rPr>
            <a:t>dân</a:t>
          </a:r>
          <a:r>
            <a:rPr lang="en-US" sz="4400" b="0" kern="1200" dirty="0">
              <a:solidFill>
                <a:schemeClr val="bg1"/>
              </a:solidFill>
            </a:rPr>
            <a:t> </a:t>
          </a:r>
          <a:r>
            <a:rPr lang="en-US" sz="4400" b="0" kern="1200" dirty="0" err="1">
              <a:solidFill>
                <a:schemeClr val="bg1"/>
              </a:solidFill>
            </a:rPr>
            <a:t>Pháp</a:t>
          </a:r>
          <a:r>
            <a:rPr lang="en-US" sz="4400" b="0" kern="1200" dirty="0">
              <a:solidFill>
                <a:schemeClr val="bg1"/>
              </a:solidFill>
            </a:rPr>
            <a:t> (1945-1954)</a:t>
          </a:r>
          <a:endParaRPr lang="en-US" sz="4400" kern="1200" dirty="0">
            <a:solidFill>
              <a:schemeClr val="bg1"/>
            </a:solidFill>
          </a:endParaRPr>
        </a:p>
      </dsp:txBody>
      <dsp:txXfrm>
        <a:off x="0" y="2298605"/>
        <a:ext cx="8128000" cy="13579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31863A-255B-4C63-8D1C-75A5CFAE47B9}">
      <dsp:nvSpPr>
        <dsp:cNvPr id="0" name=""/>
        <dsp:cNvSpPr/>
      </dsp:nvSpPr>
      <dsp:spPr>
        <a:xfrm>
          <a:off x="0" y="1093102"/>
          <a:ext cx="8128000" cy="992872"/>
        </a:xfrm>
        <a:prstGeom prst="roundRect">
          <a:avLst/>
        </a:prstGeom>
        <a:solidFill>
          <a:schemeClr val="accent4">
            <a:lumMod val="75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/>
            <a:t>Đáp</a:t>
          </a:r>
          <a:r>
            <a:rPr lang="en-US" sz="3600" b="1" kern="1200" dirty="0"/>
            <a:t> </a:t>
          </a:r>
          <a:r>
            <a:rPr lang="en-US" sz="3600" b="1" kern="1200" dirty="0" err="1"/>
            <a:t>án</a:t>
          </a:r>
          <a:r>
            <a:rPr lang="en-US" sz="3600" b="1" kern="1200" dirty="0"/>
            <a:t>: </a:t>
          </a:r>
          <a:r>
            <a:rPr lang="en-US" sz="3600" b="1" kern="1200" dirty="0" err="1"/>
            <a:t>Câu</a:t>
          </a:r>
          <a:r>
            <a:rPr lang="en-US" sz="3600" b="1" kern="1200" dirty="0"/>
            <a:t> 4</a:t>
          </a:r>
        </a:p>
      </dsp:txBody>
      <dsp:txXfrm>
        <a:off x="48468" y="1141570"/>
        <a:ext cx="8031064" cy="895936"/>
      </dsp:txXfrm>
    </dsp:sp>
    <dsp:sp modelId="{03DE7F88-AEE1-44C6-A963-3C06EE44C612}">
      <dsp:nvSpPr>
        <dsp:cNvPr id="0" name=""/>
        <dsp:cNvSpPr/>
      </dsp:nvSpPr>
      <dsp:spPr>
        <a:xfrm>
          <a:off x="0" y="2379702"/>
          <a:ext cx="8128000" cy="1076400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55880" rIns="312928" bIns="55880" numCol="1" spcCol="1270" anchor="t" anchorCtr="0">
          <a:noAutofit/>
        </a:bodyPr>
        <a:lstStyle/>
        <a:p>
          <a:pPr marL="285750" lvl="1" indent="-285750" algn="ctr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kern="1200" dirty="0" err="1">
              <a:solidFill>
                <a:schemeClr val="bg1"/>
              </a:solidFill>
            </a:rPr>
            <a:t>Năm</a:t>
          </a:r>
          <a:r>
            <a:rPr lang="en-US" sz="4400" kern="1200" dirty="0">
              <a:solidFill>
                <a:schemeClr val="bg1"/>
              </a:solidFill>
            </a:rPr>
            <a:t> 1952</a:t>
          </a:r>
        </a:p>
      </dsp:txBody>
      <dsp:txXfrm>
        <a:off x="0" y="2379702"/>
        <a:ext cx="8128000" cy="10764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31863A-255B-4C63-8D1C-75A5CFAE47B9}">
      <dsp:nvSpPr>
        <dsp:cNvPr id="0" name=""/>
        <dsp:cNvSpPr/>
      </dsp:nvSpPr>
      <dsp:spPr>
        <a:xfrm>
          <a:off x="0" y="1102628"/>
          <a:ext cx="8128000" cy="992872"/>
        </a:xfrm>
        <a:prstGeom prst="roundRect">
          <a:avLst/>
        </a:prstGeom>
        <a:solidFill>
          <a:schemeClr val="accent4">
            <a:lumMod val="75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/>
            <a:t>Đáp</a:t>
          </a:r>
          <a:r>
            <a:rPr lang="en-US" sz="3600" b="1" kern="1200" dirty="0"/>
            <a:t> </a:t>
          </a:r>
          <a:r>
            <a:rPr lang="en-US" sz="3600" b="1" kern="1200" dirty="0" err="1"/>
            <a:t>án</a:t>
          </a:r>
          <a:r>
            <a:rPr lang="en-US" sz="3600" b="1" kern="1200" dirty="0"/>
            <a:t>: </a:t>
          </a:r>
          <a:r>
            <a:rPr lang="en-US" sz="3600" b="1" kern="1200" dirty="0" err="1"/>
            <a:t>Câu</a:t>
          </a:r>
          <a:r>
            <a:rPr lang="en-US" sz="3600" b="1" kern="1200" dirty="0"/>
            <a:t> 5</a:t>
          </a:r>
        </a:p>
      </dsp:txBody>
      <dsp:txXfrm>
        <a:off x="48468" y="1151096"/>
        <a:ext cx="8031064" cy="895936"/>
      </dsp:txXfrm>
    </dsp:sp>
    <dsp:sp modelId="{03DE7F88-AEE1-44C6-A963-3C06EE44C612}">
      <dsp:nvSpPr>
        <dsp:cNvPr id="0" name=""/>
        <dsp:cNvSpPr/>
      </dsp:nvSpPr>
      <dsp:spPr>
        <a:xfrm>
          <a:off x="0" y="2379702"/>
          <a:ext cx="8128000" cy="1076400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55880" rIns="312928" bIns="55880" numCol="1" spcCol="1270" anchor="t" anchorCtr="0">
          <a:noAutofit/>
        </a:bodyPr>
        <a:lstStyle/>
        <a:p>
          <a:pPr marL="285750" lvl="1" indent="-285750" algn="ctr" defTabSz="1955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400" b="1" kern="1200" dirty="0" err="1">
              <a:solidFill>
                <a:schemeClr val="bg1"/>
              </a:solidFill>
            </a:rPr>
            <a:t>Nghĩa</a:t>
          </a:r>
          <a:r>
            <a:rPr lang="en-US" sz="4400" b="1" kern="1200" dirty="0">
              <a:solidFill>
                <a:schemeClr val="bg1"/>
              </a:solidFill>
            </a:rPr>
            <a:t> Trang </a:t>
          </a:r>
          <a:r>
            <a:rPr lang="en-US" sz="4400" b="1" kern="1200" dirty="0" err="1">
              <a:solidFill>
                <a:schemeClr val="bg1"/>
              </a:solidFill>
            </a:rPr>
            <a:t>Hàng</a:t>
          </a:r>
          <a:r>
            <a:rPr lang="en-US" sz="4400" b="1" kern="1200" dirty="0">
              <a:solidFill>
                <a:schemeClr val="bg1"/>
              </a:solidFill>
            </a:rPr>
            <a:t> </a:t>
          </a:r>
          <a:r>
            <a:rPr lang="en-US" sz="4400" b="1" kern="1200" dirty="0" err="1">
              <a:solidFill>
                <a:schemeClr val="bg1"/>
              </a:solidFill>
            </a:rPr>
            <a:t>Dương</a:t>
          </a:r>
          <a:endParaRPr lang="en-US" sz="4400" kern="1200" dirty="0">
            <a:solidFill>
              <a:schemeClr val="bg1"/>
            </a:solidFill>
          </a:endParaRPr>
        </a:p>
      </dsp:txBody>
      <dsp:txXfrm>
        <a:off x="0" y="2379702"/>
        <a:ext cx="8128000" cy="1076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387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854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335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069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680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98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66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173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74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814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908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BD190-56AD-4C55-BBCA-1554B872117B}" type="datetimeFigureOut">
              <a:rPr lang="en-US" smtClean="0"/>
              <a:t>10/13/2021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674BA-2DE0-4D90-8561-25BA31F62F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911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4.gif"/><Relationship Id="rId18" Type="http://schemas.openxmlformats.org/officeDocument/2006/relationships/image" Target="../media/image9.gif"/><Relationship Id="rId3" Type="http://schemas.openxmlformats.org/officeDocument/2006/relationships/slideLayout" Target="../slideLayouts/slideLayout2.xml"/><Relationship Id="rId7" Type="http://schemas.openxmlformats.org/officeDocument/2006/relationships/slide" Target="slide4.xml"/><Relationship Id="rId12" Type="http://schemas.openxmlformats.org/officeDocument/2006/relationships/image" Target="../media/image3.gif"/><Relationship Id="rId17" Type="http://schemas.openxmlformats.org/officeDocument/2006/relationships/image" Target="../media/image8.png"/><Relationship Id="rId2" Type="http://schemas.openxmlformats.org/officeDocument/2006/relationships/audio" Target="../media/media1.mp3"/><Relationship Id="rId16" Type="http://schemas.openxmlformats.org/officeDocument/2006/relationships/image" Target="../media/image7.gif"/><Relationship Id="rId1" Type="http://schemas.microsoft.com/office/2007/relationships/media" Target="../media/media1.mp3"/><Relationship Id="rId6" Type="http://schemas.openxmlformats.org/officeDocument/2006/relationships/slide" Target="slide3.xml"/><Relationship Id="rId11" Type="http://schemas.openxmlformats.org/officeDocument/2006/relationships/slide" Target="slide2.xml"/><Relationship Id="rId5" Type="http://schemas.openxmlformats.org/officeDocument/2006/relationships/image" Target="../media/image1.PNG"/><Relationship Id="rId15" Type="http://schemas.openxmlformats.org/officeDocument/2006/relationships/image" Target="../media/image6.png"/><Relationship Id="rId10" Type="http://schemas.openxmlformats.org/officeDocument/2006/relationships/image" Target="../media/image2.jfif"/><Relationship Id="rId4" Type="http://schemas.openxmlformats.org/officeDocument/2006/relationships/audio" Target="../media/audio1.wav"/><Relationship Id="rId9" Type="http://schemas.openxmlformats.org/officeDocument/2006/relationships/slide" Target="slide6.xml"/><Relationship Id="rId1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slideLayout" Target="../slideLayouts/slideLayout7.xml"/><Relationship Id="rId7" Type="http://schemas.openxmlformats.org/officeDocument/2006/relationships/diagramLayout" Target="../diagrams/layout1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diagramData" Target="../diagrams/data1.xml"/><Relationship Id="rId11" Type="http://schemas.openxmlformats.org/officeDocument/2006/relationships/image" Target="../media/image8.png"/><Relationship Id="rId5" Type="http://schemas.openxmlformats.org/officeDocument/2006/relationships/image" Target="../media/image10.gif"/><Relationship Id="rId10" Type="http://schemas.microsoft.com/office/2007/relationships/diagramDrawing" Target="../diagrams/drawing1.xml"/><Relationship Id="rId4" Type="http://schemas.openxmlformats.org/officeDocument/2006/relationships/audio" Target="../media/audio2.wav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slideLayout" Target="../slideLayouts/slideLayout7.xml"/><Relationship Id="rId7" Type="http://schemas.openxmlformats.org/officeDocument/2006/relationships/diagramLayout" Target="../diagrams/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diagramData" Target="../diagrams/data2.xml"/><Relationship Id="rId11" Type="http://schemas.openxmlformats.org/officeDocument/2006/relationships/image" Target="../media/image8.png"/><Relationship Id="rId5" Type="http://schemas.openxmlformats.org/officeDocument/2006/relationships/image" Target="../media/image11.gif"/><Relationship Id="rId10" Type="http://schemas.microsoft.com/office/2007/relationships/diagramDrawing" Target="../diagrams/drawing2.xml"/><Relationship Id="rId4" Type="http://schemas.openxmlformats.org/officeDocument/2006/relationships/audio" Target="../media/audio2.wav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slideLayout" Target="../slideLayouts/slideLayout7.xml"/><Relationship Id="rId7" Type="http://schemas.openxmlformats.org/officeDocument/2006/relationships/diagramLayout" Target="../diagrams/layout3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diagramData" Target="../diagrams/data3.xml"/><Relationship Id="rId11" Type="http://schemas.openxmlformats.org/officeDocument/2006/relationships/image" Target="../media/image8.png"/><Relationship Id="rId5" Type="http://schemas.openxmlformats.org/officeDocument/2006/relationships/image" Target="../media/image10.gif"/><Relationship Id="rId10" Type="http://schemas.microsoft.com/office/2007/relationships/diagramDrawing" Target="../diagrams/drawing3.xml"/><Relationship Id="rId4" Type="http://schemas.openxmlformats.org/officeDocument/2006/relationships/audio" Target="../media/audio2.wav"/><Relationship Id="rId9" Type="http://schemas.openxmlformats.org/officeDocument/2006/relationships/diagramColors" Target="../diagrams/colors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slideLayout" Target="../slideLayouts/slideLayout7.xml"/><Relationship Id="rId7" Type="http://schemas.openxmlformats.org/officeDocument/2006/relationships/diagramLayout" Target="../diagrams/layout4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diagramData" Target="../diagrams/data4.xml"/><Relationship Id="rId11" Type="http://schemas.openxmlformats.org/officeDocument/2006/relationships/image" Target="../media/image8.png"/><Relationship Id="rId5" Type="http://schemas.openxmlformats.org/officeDocument/2006/relationships/image" Target="../media/image11.gif"/><Relationship Id="rId10" Type="http://schemas.microsoft.com/office/2007/relationships/diagramDrawing" Target="../diagrams/drawing4.xml"/><Relationship Id="rId4" Type="http://schemas.openxmlformats.org/officeDocument/2006/relationships/audio" Target="../media/audio2.wav"/><Relationship Id="rId9" Type="http://schemas.openxmlformats.org/officeDocument/2006/relationships/diagramColors" Target="../diagrams/colors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slideLayout" Target="../slideLayouts/slideLayout7.xml"/><Relationship Id="rId7" Type="http://schemas.openxmlformats.org/officeDocument/2006/relationships/diagramLayout" Target="../diagrams/layout5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diagramData" Target="../diagrams/data5.xml"/><Relationship Id="rId11" Type="http://schemas.openxmlformats.org/officeDocument/2006/relationships/image" Target="../media/image8.png"/><Relationship Id="rId5" Type="http://schemas.openxmlformats.org/officeDocument/2006/relationships/image" Target="../media/image10.gif"/><Relationship Id="rId10" Type="http://schemas.microsoft.com/office/2007/relationships/diagramDrawing" Target="../diagrams/drawing5.xml"/><Relationship Id="rId4" Type="http://schemas.openxmlformats.org/officeDocument/2006/relationships/audio" Target="../media/audio2.wav"/><Relationship Id="rId9" Type="http://schemas.openxmlformats.org/officeDocument/2006/relationships/diagramColors" Target="../diagrams/colors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question 2">
            <a:hlinkClick r:id="rId6" action="ppaction://hlinksldjump"/>
          </p:cNvPr>
          <p:cNvSpPr/>
          <p:nvPr/>
        </p:nvSpPr>
        <p:spPr>
          <a:xfrm>
            <a:off x="2979690" y="5006342"/>
            <a:ext cx="8903455" cy="1695450"/>
          </a:xfrm>
          <a:prstGeom prst="rect">
            <a:avLst/>
          </a:prstGeom>
          <a:solidFill>
            <a:srgbClr val="FF006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Câu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2: </a:t>
            </a:r>
            <a:r>
              <a:rPr lang="en-US" sz="3200" dirty="0" err="1"/>
              <a:t>Khu</a:t>
            </a:r>
            <a:r>
              <a:rPr lang="en-US" sz="3200" dirty="0"/>
              <a:t> di </a:t>
            </a:r>
            <a:r>
              <a:rPr lang="en-US" sz="3200" dirty="0" err="1"/>
              <a:t>tích</a:t>
            </a:r>
            <a:r>
              <a:rPr lang="en-US" sz="3200" dirty="0"/>
              <a:t> </a:t>
            </a:r>
            <a:r>
              <a:rPr lang="en-US" sz="3200" dirty="0" err="1"/>
              <a:t>lịch</a:t>
            </a:r>
            <a:r>
              <a:rPr lang="en-US" sz="3200" dirty="0"/>
              <a:t> </a:t>
            </a:r>
            <a:r>
              <a:rPr lang="en-US" sz="3200" dirty="0" err="1"/>
              <a:t>sử</a:t>
            </a:r>
            <a:r>
              <a:rPr lang="en-US" sz="3200" dirty="0"/>
              <a:t> </a:t>
            </a:r>
            <a:r>
              <a:rPr lang="en-US" sz="3200" dirty="0" err="1"/>
              <a:t>nổi</a:t>
            </a:r>
            <a:r>
              <a:rPr lang="en-US" sz="3200" dirty="0"/>
              <a:t> </a:t>
            </a:r>
            <a:r>
              <a:rPr lang="en-US" sz="3200" dirty="0" err="1"/>
              <a:t>tiếng</a:t>
            </a:r>
            <a:r>
              <a:rPr lang="en-US" sz="3200" dirty="0"/>
              <a:t> </a:t>
            </a:r>
            <a:r>
              <a:rPr lang="en-US" sz="3200" dirty="0" err="1"/>
              <a:t>nào</a:t>
            </a:r>
            <a:r>
              <a:rPr lang="en-US" sz="3200" dirty="0"/>
              <a:t> </a:t>
            </a:r>
            <a:r>
              <a:rPr lang="en-US" sz="3200" dirty="0" err="1"/>
              <a:t>thuộc</a:t>
            </a:r>
            <a:r>
              <a:rPr lang="en-US" sz="3200" dirty="0"/>
              <a:t> </a:t>
            </a:r>
            <a:r>
              <a:rPr lang="en-US" sz="3200" dirty="0" err="1"/>
              <a:t>địa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tỉnh</a:t>
            </a:r>
            <a:r>
              <a:rPr lang="en-US" sz="3200" dirty="0"/>
              <a:t> </a:t>
            </a:r>
            <a:r>
              <a:rPr lang="en-US" sz="3200" dirty="0" err="1"/>
              <a:t>Bà</a:t>
            </a:r>
            <a:r>
              <a:rPr lang="en-US" sz="3200" dirty="0"/>
              <a:t> </a:t>
            </a:r>
            <a:r>
              <a:rPr lang="en-US" sz="3200" dirty="0" err="1"/>
              <a:t>Rịa</a:t>
            </a:r>
            <a:r>
              <a:rPr lang="en-US" sz="3200" dirty="0"/>
              <a:t> </a:t>
            </a:r>
            <a:r>
              <a:rPr lang="en-US" sz="3200" dirty="0" err="1"/>
              <a:t>Vũng</a:t>
            </a:r>
            <a:r>
              <a:rPr lang="en-US" sz="3200" dirty="0"/>
              <a:t> </a:t>
            </a:r>
            <a:r>
              <a:rPr lang="en-US" sz="3200" dirty="0" err="1"/>
              <a:t>Tàu</a:t>
            </a:r>
            <a:r>
              <a:rPr lang="en-US" sz="3200" dirty="0"/>
              <a:t>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7" name="question 3">
            <a:hlinkClick r:id="rId7" action="ppaction://hlinksldjump"/>
          </p:cNvPr>
          <p:cNvSpPr/>
          <p:nvPr/>
        </p:nvSpPr>
        <p:spPr>
          <a:xfrm>
            <a:off x="2979690" y="5006342"/>
            <a:ext cx="8903455" cy="1695450"/>
          </a:xfrm>
          <a:prstGeom prst="rect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dirty="0" err="1">
                <a:solidFill>
                  <a:prstClr val="white"/>
                </a:solidFill>
                <a:latin typeface="Calibri" panose="020F0502020204030204"/>
              </a:rPr>
              <a:t>Câu</a:t>
            </a:r>
            <a:r>
              <a:rPr lang="en-US" sz="3200" dirty="0">
                <a:solidFill>
                  <a:prstClr val="white"/>
                </a:solidFill>
                <a:latin typeface="Calibri" panose="020F0502020204030204"/>
              </a:rPr>
              <a:t> 3: </a:t>
            </a:r>
            <a:r>
              <a:rPr lang="en-US" sz="3200" dirty="0" err="1"/>
              <a:t>Tiểu</a:t>
            </a:r>
            <a:r>
              <a:rPr lang="en-US" sz="3200" dirty="0"/>
              <a:t> </a:t>
            </a:r>
            <a:r>
              <a:rPr lang="en-US" sz="3200" dirty="0" err="1"/>
              <a:t>đoàn</a:t>
            </a:r>
            <a:r>
              <a:rPr lang="en-US" sz="3200" dirty="0"/>
              <a:t> 307 </a:t>
            </a:r>
            <a:r>
              <a:rPr lang="en-US" sz="3200" dirty="0" err="1"/>
              <a:t>chủ</a:t>
            </a:r>
            <a:r>
              <a:rPr lang="en-US" sz="3200" dirty="0"/>
              <a:t> </a:t>
            </a:r>
            <a:r>
              <a:rPr lang="en-US" sz="3200" dirty="0" err="1"/>
              <a:t>lực</a:t>
            </a:r>
            <a:r>
              <a:rPr lang="en-US" sz="3200" dirty="0"/>
              <a:t> </a:t>
            </a:r>
            <a:r>
              <a:rPr lang="en-US" sz="3200" dirty="0" err="1"/>
              <a:t>đầu</a:t>
            </a:r>
            <a:r>
              <a:rPr lang="en-US" sz="3200" dirty="0"/>
              <a:t> </a:t>
            </a:r>
            <a:r>
              <a:rPr lang="en-US" sz="3200" dirty="0" err="1"/>
              <a:t>tiên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quân</a:t>
            </a:r>
            <a:r>
              <a:rPr lang="en-US" sz="3200" dirty="0"/>
              <a:t> </a:t>
            </a:r>
            <a:r>
              <a:rPr lang="en-US" sz="3200" dirty="0" err="1"/>
              <a:t>đội</a:t>
            </a:r>
            <a:r>
              <a:rPr lang="en-US" sz="3200" dirty="0"/>
              <a:t> ta </a:t>
            </a:r>
            <a:r>
              <a:rPr lang="en-US" sz="3200" dirty="0" err="1"/>
              <a:t>trên</a:t>
            </a:r>
            <a:r>
              <a:rPr lang="en-US" sz="3200" dirty="0"/>
              <a:t> </a:t>
            </a:r>
            <a:r>
              <a:rPr lang="en-US" sz="3200" dirty="0" err="1"/>
              <a:t>chiến</a:t>
            </a:r>
            <a:r>
              <a:rPr lang="en-US" sz="3200" dirty="0"/>
              <a:t> </a:t>
            </a:r>
            <a:r>
              <a:rPr lang="en-US" sz="3200" dirty="0" err="1"/>
              <a:t>trường</a:t>
            </a:r>
            <a:r>
              <a:rPr lang="en-US" sz="3200" dirty="0"/>
              <a:t> Nam </a:t>
            </a:r>
            <a:r>
              <a:rPr lang="en-US" sz="3200" dirty="0" err="1"/>
              <a:t>Bộ</a:t>
            </a:r>
            <a:r>
              <a:rPr lang="en-US" sz="3200" dirty="0"/>
              <a:t> ra </a:t>
            </a:r>
            <a:r>
              <a:rPr lang="en-US" sz="3200" dirty="0" err="1"/>
              <a:t>đời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hoạt</a:t>
            </a:r>
            <a:r>
              <a:rPr lang="en-US" sz="3200" dirty="0"/>
              <a:t> </a:t>
            </a:r>
            <a:r>
              <a:rPr lang="en-US" sz="3200" dirty="0" err="1"/>
              <a:t>động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cuộc</a:t>
            </a:r>
            <a:r>
              <a:rPr lang="en-US" sz="3200" dirty="0"/>
              <a:t> </a:t>
            </a:r>
            <a:r>
              <a:rPr lang="en-US" sz="3200" dirty="0" err="1"/>
              <a:t>kháng</a:t>
            </a:r>
            <a:r>
              <a:rPr lang="en-US" sz="3200" dirty="0"/>
              <a:t> </a:t>
            </a:r>
            <a:r>
              <a:rPr lang="en-US" sz="3200" dirty="0" err="1"/>
              <a:t>chiến</a:t>
            </a:r>
            <a:r>
              <a:rPr lang="en-US" sz="3200" dirty="0"/>
              <a:t> </a:t>
            </a:r>
            <a:r>
              <a:rPr lang="en-US" sz="3200" dirty="0" err="1"/>
              <a:t>nào</a:t>
            </a:r>
            <a:r>
              <a:rPr lang="en-US" sz="3200" dirty="0"/>
              <a:t>?</a:t>
            </a:r>
            <a:r>
              <a:rPr lang="en-US" sz="3200" dirty="0">
                <a:solidFill>
                  <a:prstClr val="white"/>
                </a:solidFill>
                <a:latin typeface="Calibri" panose="020F0502020204030204"/>
              </a:rPr>
              <a:t> 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8" name="question 4">
            <a:hlinkClick r:id="rId8" action="ppaction://hlinksldjump"/>
          </p:cNvPr>
          <p:cNvSpPr/>
          <p:nvPr/>
        </p:nvSpPr>
        <p:spPr>
          <a:xfrm>
            <a:off x="2979690" y="5006342"/>
            <a:ext cx="8903455" cy="1695450"/>
          </a:xfrm>
          <a:prstGeom prst="rect">
            <a:avLst/>
          </a:prstGeom>
          <a:solidFill>
            <a:srgbClr val="00206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Câu</a:t>
            </a: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</a:rPr>
              <a:t> 4: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phủ</a:t>
            </a:r>
            <a:r>
              <a:rPr lang="en-US" sz="2800" dirty="0"/>
              <a:t>, Ban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Quốc</a:t>
            </a:r>
            <a:r>
              <a:rPr lang="en-US" sz="2800" dirty="0"/>
              <a:t> </a:t>
            </a:r>
            <a:r>
              <a:rPr lang="en-US" sz="2800" dirty="0" err="1"/>
              <a:t>hội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ủy</a:t>
            </a:r>
            <a:r>
              <a:rPr lang="en-US" sz="2800" dirty="0"/>
              <a:t> ban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Việt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quốc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phong</a:t>
            </a:r>
            <a:r>
              <a:rPr lang="en-US" sz="2800" dirty="0"/>
              <a:t> </a:t>
            </a:r>
            <a:r>
              <a:rPr lang="en-US" sz="2800" dirty="0" err="1"/>
              <a:t>trào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kiệm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thi</a:t>
            </a:r>
            <a:r>
              <a:rPr lang="en-US" sz="2800" dirty="0"/>
              <a:t> </a:t>
            </a:r>
            <a:r>
              <a:rPr lang="en-US" sz="2800" dirty="0" err="1"/>
              <a:t>đua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sĩ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?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4" name="question 5">
            <a:hlinkClick r:id="rId9" action="ppaction://hlinksldjump"/>
          </p:cNvPr>
          <p:cNvSpPr/>
          <p:nvPr/>
        </p:nvSpPr>
        <p:spPr>
          <a:xfrm>
            <a:off x="2979690" y="5006342"/>
            <a:ext cx="8903455" cy="1695450"/>
          </a:xfrm>
          <a:prstGeom prst="rect">
            <a:avLst/>
          </a:prstGeom>
          <a:solidFill>
            <a:srgbClr val="60381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600" dirty="0" err="1"/>
              <a:t>Câu</a:t>
            </a:r>
            <a:r>
              <a:rPr lang="en-US" sz="3600" dirty="0"/>
              <a:t> 5: </a:t>
            </a:r>
            <a:r>
              <a:rPr lang="en-US" sz="3600" dirty="0" err="1"/>
              <a:t>Nơi</a:t>
            </a:r>
            <a:r>
              <a:rPr lang="en-US" sz="3600" dirty="0"/>
              <a:t> an </a:t>
            </a:r>
            <a:r>
              <a:rPr lang="en-US" sz="3600" dirty="0" err="1"/>
              <a:t>nghỉ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nhà</a:t>
            </a:r>
            <a:r>
              <a:rPr lang="en-US" sz="3600" dirty="0"/>
              <a:t> </a:t>
            </a:r>
            <a:r>
              <a:rPr lang="en-US" sz="3600" dirty="0" err="1"/>
              <a:t>yêu</a:t>
            </a:r>
            <a:r>
              <a:rPr lang="en-US" sz="3600" dirty="0"/>
              <a:t> </a:t>
            </a:r>
            <a:r>
              <a:rPr lang="en-US" sz="3600" dirty="0" err="1"/>
              <a:t>nước</a:t>
            </a:r>
            <a:r>
              <a:rPr lang="en-US" sz="3600" dirty="0"/>
              <a:t> </a:t>
            </a:r>
            <a:r>
              <a:rPr lang="en-US" sz="3600" dirty="0" err="1"/>
              <a:t>thuộc</a:t>
            </a:r>
            <a:r>
              <a:rPr lang="en-US" sz="3600" dirty="0"/>
              <a:t> </a:t>
            </a:r>
            <a:r>
              <a:rPr lang="en-US" sz="3600" dirty="0" err="1"/>
              <a:t>địa</a:t>
            </a:r>
            <a:r>
              <a:rPr lang="en-US" sz="3600" dirty="0"/>
              <a:t> </a:t>
            </a:r>
            <a:r>
              <a:rPr lang="en-US" sz="3600" dirty="0" err="1"/>
              <a:t>phận</a:t>
            </a:r>
            <a:r>
              <a:rPr lang="en-US" sz="3600" dirty="0"/>
              <a:t> </a:t>
            </a:r>
            <a:r>
              <a:rPr lang="en-US" sz="3600" dirty="0" err="1"/>
              <a:t>huyện</a:t>
            </a:r>
            <a:r>
              <a:rPr lang="en-US" sz="3600" dirty="0"/>
              <a:t> </a:t>
            </a:r>
            <a:r>
              <a:rPr lang="en-US" sz="3600" dirty="0" err="1"/>
              <a:t>Côn</a:t>
            </a:r>
            <a:r>
              <a:rPr lang="en-US" sz="3600" dirty="0"/>
              <a:t> </a:t>
            </a:r>
            <a:r>
              <a:rPr lang="en-US" sz="3600" dirty="0" err="1"/>
              <a:t>Đảo</a:t>
            </a:r>
            <a:r>
              <a:rPr lang="en-US" sz="3600" dirty="0"/>
              <a:t>?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0" name="manche"/>
          <p:cNvSpPr/>
          <p:nvPr/>
        </p:nvSpPr>
        <p:spPr>
          <a:xfrm>
            <a:off x="2979690" y="5006342"/>
            <a:ext cx="8903455" cy="169545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hinh nen"/>
          <p:cNvSpPr/>
          <p:nvPr/>
        </p:nvSpPr>
        <p:spPr>
          <a:xfrm>
            <a:off x="4567945" y="271529"/>
            <a:ext cx="7315200" cy="4572000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1b"/>
          <p:cNvSpPr/>
          <p:nvPr/>
        </p:nvSpPr>
        <p:spPr>
          <a:xfrm>
            <a:off x="4567945" y="271529"/>
            <a:ext cx="3657600" cy="2286000"/>
          </a:xfrm>
          <a:custGeom>
            <a:avLst/>
            <a:gdLst>
              <a:gd name="connsiteX0" fmla="*/ 0 w 3657600"/>
              <a:gd name="connsiteY0" fmla="*/ 0 h 2286000"/>
              <a:gd name="connsiteX1" fmla="*/ 3657600 w 3657600"/>
              <a:gd name="connsiteY1" fmla="*/ 0 h 2286000"/>
              <a:gd name="connsiteX2" fmla="*/ 3657600 w 3657600"/>
              <a:gd name="connsiteY2" fmla="*/ 1371600 h 2286000"/>
              <a:gd name="connsiteX3" fmla="*/ 2286000 w 3657600"/>
              <a:gd name="connsiteY3" fmla="*/ 1371600 h 2286000"/>
              <a:gd name="connsiteX4" fmla="*/ 2286000 w 3657600"/>
              <a:gd name="connsiteY4" fmla="*/ 2286000 h 2286000"/>
              <a:gd name="connsiteX5" fmla="*/ 0 w 3657600"/>
              <a:gd name="connsiteY5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0" h="2286000">
                <a:moveTo>
                  <a:pt x="0" y="0"/>
                </a:moveTo>
                <a:lnTo>
                  <a:pt x="3657600" y="0"/>
                </a:lnTo>
                <a:lnTo>
                  <a:pt x="3657600" y="1371600"/>
                </a:lnTo>
                <a:lnTo>
                  <a:pt x="2286000" y="1371600"/>
                </a:lnTo>
                <a:lnTo>
                  <a:pt x="2286000" y="2286000"/>
                </a:lnTo>
                <a:lnTo>
                  <a:pt x="0" y="2286000"/>
                </a:ln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8" name="1a"/>
          <p:cNvSpPr/>
          <p:nvPr/>
        </p:nvSpPr>
        <p:spPr>
          <a:xfrm>
            <a:off x="4567945" y="271529"/>
            <a:ext cx="3657600" cy="2286000"/>
          </a:xfrm>
          <a:custGeom>
            <a:avLst/>
            <a:gdLst>
              <a:gd name="connsiteX0" fmla="*/ 0 w 3657600"/>
              <a:gd name="connsiteY0" fmla="*/ 0 h 2286000"/>
              <a:gd name="connsiteX1" fmla="*/ 3657600 w 3657600"/>
              <a:gd name="connsiteY1" fmla="*/ 0 h 2286000"/>
              <a:gd name="connsiteX2" fmla="*/ 3657600 w 3657600"/>
              <a:gd name="connsiteY2" fmla="*/ 1371600 h 2286000"/>
              <a:gd name="connsiteX3" fmla="*/ 2286000 w 3657600"/>
              <a:gd name="connsiteY3" fmla="*/ 1371600 h 2286000"/>
              <a:gd name="connsiteX4" fmla="*/ 2286000 w 3657600"/>
              <a:gd name="connsiteY4" fmla="*/ 2286000 h 2286000"/>
              <a:gd name="connsiteX5" fmla="*/ 0 w 3657600"/>
              <a:gd name="connsiteY5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0" h="2286000">
                <a:moveTo>
                  <a:pt x="0" y="0"/>
                </a:moveTo>
                <a:lnTo>
                  <a:pt x="3657600" y="0"/>
                </a:lnTo>
                <a:lnTo>
                  <a:pt x="3657600" y="1371600"/>
                </a:lnTo>
                <a:lnTo>
                  <a:pt x="2286000" y="1371600"/>
                </a:lnTo>
                <a:lnTo>
                  <a:pt x="2286000" y="2286000"/>
                </a:lnTo>
                <a:lnTo>
                  <a:pt x="0" y="2286000"/>
                </a:lnTo>
                <a:close/>
              </a:path>
            </a:pathLst>
          </a:custGeom>
          <a:solidFill>
            <a:srgbClr val="FF00F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1</a:t>
            </a:r>
          </a:p>
        </p:txBody>
      </p:sp>
      <p:sp>
        <p:nvSpPr>
          <p:cNvPr id="25" name="question 1">
            <a:hlinkClick r:id="rId11" action="ppaction://hlinksldjump"/>
          </p:cNvPr>
          <p:cNvSpPr/>
          <p:nvPr/>
        </p:nvSpPr>
        <p:spPr>
          <a:xfrm>
            <a:off x="2979690" y="5006342"/>
            <a:ext cx="8903455" cy="169545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/>
              <a:t>Câu</a:t>
            </a:r>
            <a:r>
              <a:rPr lang="en-US" sz="3200" dirty="0"/>
              <a:t> 1: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nào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giao</a:t>
            </a:r>
            <a:r>
              <a:rPr lang="en-US" sz="3200" dirty="0"/>
              <a:t> </a:t>
            </a:r>
            <a:r>
              <a:rPr lang="en-US" sz="3200" dirty="0" err="1"/>
              <a:t>nhiệm</a:t>
            </a:r>
            <a:r>
              <a:rPr lang="en-US" sz="3200" dirty="0"/>
              <a:t> </a:t>
            </a:r>
            <a:r>
              <a:rPr lang="en-US" sz="3200" dirty="0" err="1"/>
              <a:t>vụ</a:t>
            </a:r>
            <a:r>
              <a:rPr lang="en-US" sz="3200" dirty="0"/>
              <a:t>  </a:t>
            </a:r>
            <a:r>
              <a:rPr lang="en-US" sz="3200" dirty="0" err="1"/>
              <a:t>phá</a:t>
            </a:r>
            <a:r>
              <a:rPr lang="en-US" sz="3200" dirty="0"/>
              <a:t> </a:t>
            </a:r>
            <a:r>
              <a:rPr lang="en-US" sz="3200" dirty="0" err="1"/>
              <a:t>cuộc</a:t>
            </a:r>
            <a:r>
              <a:rPr lang="en-US" sz="3200" dirty="0"/>
              <a:t> </a:t>
            </a:r>
            <a:r>
              <a:rPr lang="en-US" sz="3200" dirty="0" err="1"/>
              <a:t>mít</a:t>
            </a:r>
            <a:r>
              <a:rPr lang="en-US" sz="3200" dirty="0"/>
              <a:t> </a:t>
            </a:r>
            <a:r>
              <a:rPr lang="en-US" sz="3200" dirty="0" err="1"/>
              <a:t>tinh</a:t>
            </a:r>
            <a:r>
              <a:rPr lang="en-US" sz="3200" dirty="0"/>
              <a:t> </a:t>
            </a:r>
            <a:r>
              <a:rPr lang="en-US" sz="3200" dirty="0" err="1"/>
              <a:t>kỷ</a:t>
            </a:r>
            <a:r>
              <a:rPr lang="en-US" sz="3200" dirty="0"/>
              <a:t> </a:t>
            </a:r>
            <a:r>
              <a:rPr lang="en-US" sz="3200" dirty="0" err="1"/>
              <a:t>niệm</a:t>
            </a:r>
            <a:r>
              <a:rPr lang="en-US" sz="3200" dirty="0"/>
              <a:t> </a:t>
            </a:r>
            <a:r>
              <a:rPr lang="en-US" sz="3200" dirty="0" err="1"/>
              <a:t>Quốc</a:t>
            </a:r>
            <a:r>
              <a:rPr lang="en-US" sz="3200" dirty="0"/>
              <a:t> </a:t>
            </a:r>
            <a:r>
              <a:rPr lang="en-US" sz="3200" dirty="0" err="1"/>
              <a:t>khánh</a:t>
            </a:r>
            <a:r>
              <a:rPr lang="en-US" sz="3200" dirty="0"/>
              <a:t> </a:t>
            </a:r>
            <a:r>
              <a:rPr lang="en-US" sz="3200" dirty="0" err="1"/>
              <a:t>Pháp</a:t>
            </a:r>
            <a:r>
              <a:rPr lang="en-US" sz="3200" dirty="0"/>
              <a:t> (14/7/1948)?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0" name="2b"/>
          <p:cNvSpPr/>
          <p:nvPr/>
        </p:nvSpPr>
        <p:spPr>
          <a:xfrm>
            <a:off x="8225545" y="271529"/>
            <a:ext cx="3657600" cy="2286000"/>
          </a:xfrm>
          <a:custGeom>
            <a:avLst/>
            <a:gdLst>
              <a:gd name="connsiteX0" fmla="*/ 0 w 3657600"/>
              <a:gd name="connsiteY0" fmla="*/ 0 h 2286000"/>
              <a:gd name="connsiteX1" fmla="*/ 3657600 w 3657600"/>
              <a:gd name="connsiteY1" fmla="*/ 0 h 2286000"/>
              <a:gd name="connsiteX2" fmla="*/ 3657600 w 3657600"/>
              <a:gd name="connsiteY2" fmla="*/ 2286000 h 2286000"/>
              <a:gd name="connsiteX3" fmla="*/ 1371600 w 3657600"/>
              <a:gd name="connsiteY3" fmla="*/ 2286000 h 2286000"/>
              <a:gd name="connsiteX4" fmla="*/ 1371600 w 3657600"/>
              <a:gd name="connsiteY4" fmla="*/ 1371600 h 2286000"/>
              <a:gd name="connsiteX5" fmla="*/ 0 w 3657600"/>
              <a:gd name="connsiteY5" fmla="*/ 13716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0" h="2286000">
                <a:moveTo>
                  <a:pt x="0" y="0"/>
                </a:moveTo>
                <a:lnTo>
                  <a:pt x="3657600" y="0"/>
                </a:lnTo>
                <a:lnTo>
                  <a:pt x="3657600" y="2286000"/>
                </a:lnTo>
                <a:lnTo>
                  <a:pt x="1371600" y="2286000"/>
                </a:lnTo>
                <a:lnTo>
                  <a:pt x="1371600" y="1371600"/>
                </a:lnTo>
                <a:lnTo>
                  <a:pt x="0" y="1371600"/>
                </a:ln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21" name="3b"/>
          <p:cNvSpPr/>
          <p:nvPr/>
        </p:nvSpPr>
        <p:spPr>
          <a:xfrm>
            <a:off x="4567945" y="2557529"/>
            <a:ext cx="3657600" cy="2286000"/>
          </a:xfrm>
          <a:custGeom>
            <a:avLst/>
            <a:gdLst>
              <a:gd name="connsiteX0" fmla="*/ 0 w 3657600"/>
              <a:gd name="connsiteY0" fmla="*/ 0 h 2286000"/>
              <a:gd name="connsiteX1" fmla="*/ 2286000 w 3657600"/>
              <a:gd name="connsiteY1" fmla="*/ 0 h 2286000"/>
              <a:gd name="connsiteX2" fmla="*/ 2286000 w 3657600"/>
              <a:gd name="connsiteY2" fmla="*/ 914400 h 2286000"/>
              <a:gd name="connsiteX3" fmla="*/ 3657600 w 3657600"/>
              <a:gd name="connsiteY3" fmla="*/ 914400 h 2286000"/>
              <a:gd name="connsiteX4" fmla="*/ 3657600 w 3657600"/>
              <a:gd name="connsiteY4" fmla="*/ 2286000 h 2286000"/>
              <a:gd name="connsiteX5" fmla="*/ 0 w 3657600"/>
              <a:gd name="connsiteY5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0" h="2286000">
                <a:moveTo>
                  <a:pt x="0" y="0"/>
                </a:moveTo>
                <a:lnTo>
                  <a:pt x="2286000" y="0"/>
                </a:lnTo>
                <a:lnTo>
                  <a:pt x="2286000" y="914400"/>
                </a:lnTo>
                <a:lnTo>
                  <a:pt x="3657600" y="914400"/>
                </a:lnTo>
                <a:lnTo>
                  <a:pt x="3657600" y="2286000"/>
                </a:lnTo>
                <a:lnTo>
                  <a:pt x="0" y="2286000"/>
                </a:ln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22" name="4b"/>
          <p:cNvSpPr/>
          <p:nvPr/>
        </p:nvSpPr>
        <p:spPr>
          <a:xfrm>
            <a:off x="8225545" y="2557529"/>
            <a:ext cx="3657600" cy="2286000"/>
          </a:xfrm>
          <a:custGeom>
            <a:avLst/>
            <a:gdLst>
              <a:gd name="connsiteX0" fmla="*/ 1371600 w 3657600"/>
              <a:gd name="connsiteY0" fmla="*/ 0 h 2286000"/>
              <a:gd name="connsiteX1" fmla="*/ 3657600 w 3657600"/>
              <a:gd name="connsiteY1" fmla="*/ 0 h 2286000"/>
              <a:gd name="connsiteX2" fmla="*/ 3657600 w 3657600"/>
              <a:gd name="connsiteY2" fmla="*/ 2286000 h 2286000"/>
              <a:gd name="connsiteX3" fmla="*/ 0 w 3657600"/>
              <a:gd name="connsiteY3" fmla="*/ 2286000 h 2286000"/>
              <a:gd name="connsiteX4" fmla="*/ 0 w 3657600"/>
              <a:gd name="connsiteY4" fmla="*/ 914400 h 2286000"/>
              <a:gd name="connsiteX5" fmla="*/ 1371600 w 3657600"/>
              <a:gd name="connsiteY5" fmla="*/ 9144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0" h="2286000">
                <a:moveTo>
                  <a:pt x="1371600" y="0"/>
                </a:moveTo>
                <a:lnTo>
                  <a:pt x="3657600" y="0"/>
                </a:lnTo>
                <a:lnTo>
                  <a:pt x="3657600" y="2286000"/>
                </a:lnTo>
                <a:lnTo>
                  <a:pt x="0" y="2286000"/>
                </a:lnTo>
                <a:lnTo>
                  <a:pt x="0" y="914400"/>
                </a:lnTo>
                <a:lnTo>
                  <a:pt x="1371600" y="914400"/>
                </a:ln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23" name="5b"/>
          <p:cNvSpPr/>
          <p:nvPr/>
        </p:nvSpPr>
        <p:spPr>
          <a:xfrm>
            <a:off x="6853945" y="1643129"/>
            <a:ext cx="2743200" cy="1828800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9" name="2a"/>
          <p:cNvSpPr/>
          <p:nvPr/>
        </p:nvSpPr>
        <p:spPr>
          <a:xfrm>
            <a:off x="8225545" y="271529"/>
            <a:ext cx="3657600" cy="2286000"/>
          </a:xfrm>
          <a:custGeom>
            <a:avLst/>
            <a:gdLst>
              <a:gd name="connsiteX0" fmla="*/ 0 w 3657600"/>
              <a:gd name="connsiteY0" fmla="*/ 0 h 2286000"/>
              <a:gd name="connsiteX1" fmla="*/ 3657600 w 3657600"/>
              <a:gd name="connsiteY1" fmla="*/ 0 h 2286000"/>
              <a:gd name="connsiteX2" fmla="*/ 3657600 w 3657600"/>
              <a:gd name="connsiteY2" fmla="*/ 2286000 h 2286000"/>
              <a:gd name="connsiteX3" fmla="*/ 1371600 w 3657600"/>
              <a:gd name="connsiteY3" fmla="*/ 2286000 h 2286000"/>
              <a:gd name="connsiteX4" fmla="*/ 1371600 w 3657600"/>
              <a:gd name="connsiteY4" fmla="*/ 1371600 h 2286000"/>
              <a:gd name="connsiteX5" fmla="*/ 0 w 3657600"/>
              <a:gd name="connsiteY5" fmla="*/ 13716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0" h="2286000">
                <a:moveTo>
                  <a:pt x="0" y="0"/>
                </a:moveTo>
                <a:lnTo>
                  <a:pt x="3657600" y="0"/>
                </a:lnTo>
                <a:lnTo>
                  <a:pt x="3657600" y="2286000"/>
                </a:lnTo>
                <a:lnTo>
                  <a:pt x="1371600" y="2286000"/>
                </a:lnTo>
                <a:lnTo>
                  <a:pt x="1371600" y="1371600"/>
                </a:lnTo>
                <a:lnTo>
                  <a:pt x="0" y="1371600"/>
                </a:lnTo>
                <a:close/>
              </a:path>
            </a:pathLst>
          </a:custGeom>
          <a:solidFill>
            <a:srgbClr val="FF006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2</a:t>
            </a:r>
          </a:p>
        </p:txBody>
      </p:sp>
      <p:sp>
        <p:nvSpPr>
          <p:cNvPr id="12" name="3a"/>
          <p:cNvSpPr/>
          <p:nvPr/>
        </p:nvSpPr>
        <p:spPr>
          <a:xfrm>
            <a:off x="4567945" y="2557529"/>
            <a:ext cx="3657600" cy="2286000"/>
          </a:xfrm>
          <a:custGeom>
            <a:avLst/>
            <a:gdLst>
              <a:gd name="connsiteX0" fmla="*/ 0 w 3657600"/>
              <a:gd name="connsiteY0" fmla="*/ 0 h 2286000"/>
              <a:gd name="connsiteX1" fmla="*/ 2286000 w 3657600"/>
              <a:gd name="connsiteY1" fmla="*/ 0 h 2286000"/>
              <a:gd name="connsiteX2" fmla="*/ 2286000 w 3657600"/>
              <a:gd name="connsiteY2" fmla="*/ 914400 h 2286000"/>
              <a:gd name="connsiteX3" fmla="*/ 3657600 w 3657600"/>
              <a:gd name="connsiteY3" fmla="*/ 914400 h 2286000"/>
              <a:gd name="connsiteX4" fmla="*/ 3657600 w 3657600"/>
              <a:gd name="connsiteY4" fmla="*/ 2286000 h 2286000"/>
              <a:gd name="connsiteX5" fmla="*/ 0 w 3657600"/>
              <a:gd name="connsiteY5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0" h="2286000">
                <a:moveTo>
                  <a:pt x="0" y="0"/>
                </a:moveTo>
                <a:lnTo>
                  <a:pt x="2286000" y="0"/>
                </a:lnTo>
                <a:lnTo>
                  <a:pt x="2286000" y="914400"/>
                </a:lnTo>
                <a:lnTo>
                  <a:pt x="3657600" y="914400"/>
                </a:lnTo>
                <a:lnTo>
                  <a:pt x="3657600" y="2286000"/>
                </a:lnTo>
                <a:lnTo>
                  <a:pt x="0" y="2286000"/>
                </a:lnTo>
                <a:close/>
              </a:path>
            </a:pathLst>
          </a:custGeom>
          <a:solidFill>
            <a:srgbClr val="7030A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3</a:t>
            </a:r>
          </a:p>
        </p:txBody>
      </p:sp>
      <p:sp>
        <p:nvSpPr>
          <p:cNvPr id="15" name="4a"/>
          <p:cNvSpPr/>
          <p:nvPr/>
        </p:nvSpPr>
        <p:spPr>
          <a:xfrm>
            <a:off x="8225545" y="2557529"/>
            <a:ext cx="3657600" cy="2286000"/>
          </a:xfrm>
          <a:custGeom>
            <a:avLst/>
            <a:gdLst>
              <a:gd name="connsiteX0" fmla="*/ 1371600 w 3657600"/>
              <a:gd name="connsiteY0" fmla="*/ 0 h 2286000"/>
              <a:gd name="connsiteX1" fmla="*/ 3657600 w 3657600"/>
              <a:gd name="connsiteY1" fmla="*/ 0 h 2286000"/>
              <a:gd name="connsiteX2" fmla="*/ 3657600 w 3657600"/>
              <a:gd name="connsiteY2" fmla="*/ 2286000 h 2286000"/>
              <a:gd name="connsiteX3" fmla="*/ 0 w 3657600"/>
              <a:gd name="connsiteY3" fmla="*/ 2286000 h 2286000"/>
              <a:gd name="connsiteX4" fmla="*/ 0 w 3657600"/>
              <a:gd name="connsiteY4" fmla="*/ 914400 h 2286000"/>
              <a:gd name="connsiteX5" fmla="*/ 1371600 w 3657600"/>
              <a:gd name="connsiteY5" fmla="*/ 9144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57600" h="2286000">
                <a:moveTo>
                  <a:pt x="1371600" y="0"/>
                </a:moveTo>
                <a:lnTo>
                  <a:pt x="3657600" y="0"/>
                </a:lnTo>
                <a:lnTo>
                  <a:pt x="3657600" y="2286000"/>
                </a:lnTo>
                <a:lnTo>
                  <a:pt x="0" y="2286000"/>
                </a:lnTo>
                <a:lnTo>
                  <a:pt x="0" y="914400"/>
                </a:lnTo>
                <a:lnTo>
                  <a:pt x="1371600" y="914400"/>
                </a:lnTo>
                <a:close/>
              </a:path>
            </a:pathLst>
          </a:custGeom>
          <a:solidFill>
            <a:srgbClr val="92D05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4</a:t>
            </a:r>
          </a:p>
        </p:txBody>
      </p:sp>
      <p:sp>
        <p:nvSpPr>
          <p:cNvPr id="16" name="5a"/>
          <p:cNvSpPr/>
          <p:nvPr/>
        </p:nvSpPr>
        <p:spPr>
          <a:xfrm>
            <a:off x="6853945" y="1643129"/>
            <a:ext cx="2743200" cy="1828800"/>
          </a:xfrm>
          <a:prstGeom prst="rect">
            <a:avLst/>
          </a:prstGeom>
          <a:solidFill>
            <a:srgbClr val="FF99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5</a:t>
            </a: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968" y="1101452"/>
            <a:ext cx="1168595" cy="1168595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3" y="883975"/>
            <a:ext cx="1061107" cy="106110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250" y="1738168"/>
            <a:ext cx="1127571" cy="1127571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71" y="-860533"/>
            <a:ext cx="1761897" cy="605994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939" y="5085116"/>
            <a:ext cx="647700" cy="904875"/>
          </a:xfrm>
          <a:prstGeom prst="rect">
            <a:avLst/>
          </a:prstGeom>
        </p:spPr>
      </p:pic>
      <p:pic>
        <p:nvPicPr>
          <p:cNvPr id="2" name="latmanhghe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2435269" y="2301953"/>
            <a:ext cx="609600" cy="609600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D3FCA79-2819-41A3-BF85-9C411BC745DB}"/>
              </a:ext>
            </a:extLst>
          </p:cNvPr>
          <p:cNvSpPr/>
          <p:nvPr/>
        </p:nvSpPr>
        <p:spPr>
          <a:xfrm>
            <a:off x="0" y="352425"/>
            <a:ext cx="4567945" cy="749027"/>
          </a:xfrm>
          <a:prstGeom prst="roundRect">
            <a:avLst/>
          </a:prstGeom>
          <a:solidFill>
            <a:srgbClr val="FF0000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VÒNG 2</a:t>
            </a:r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: VƯỢT CHƯỚNG NGẠI VẬT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CA453DB-2C4D-4EA0-AB18-F576245C62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3" y="5006342"/>
            <a:ext cx="2819401" cy="185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70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550" fill="hold">
                                          <p:stCondLst>
                                            <p:cond delay="55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550" fill="hold">
                                          <p:stCondLst>
                                            <p:cond delay="11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550" fill="hold">
                                          <p:stCondLst>
                                            <p:cond delay="165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550" fill="hold">
                                          <p:stCondLst>
                                            <p:cond delay="22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78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4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7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0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9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7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4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8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4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 vol="80000">
                <p:cTn id="1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4" grpId="0" animBg="1"/>
      <p:bldP spid="24" grpId="1" animBg="1"/>
      <p:bldP spid="24" grpId="2" animBg="1"/>
      <p:bldP spid="24" grpId="3" animBg="1"/>
      <p:bldP spid="24" grpId="4" animBg="1"/>
      <p:bldP spid="30" grpId="0" animBg="1"/>
      <p:bldP spid="30" grpId="1" animBg="1"/>
      <p:bldP spid="30" grpId="2" animBg="1"/>
      <p:bldP spid="30" grpId="3" animBg="1"/>
      <p:bldP spid="19" grpId="0" animBg="1"/>
      <p:bldP spid="8" grpId="0" animBg="1"/>
      <p:bldP spid="25" grpId="0" animBg="1"/>
      <p:bldP spid="25" grpId="1" animBg="1"/>
      <p:bldP spid="25" grpId="2" animBg="1"/>
      <p:bldP spid="25" grpId="3" animBg="1"/>
      <p:bldP spid="20" grpId="0" animBg="1"/>
      <p:bldP spid="21" grpId="0" animBg="1"/>
      <p:bldP spid="22" grpId="0" animBg="1"/>
      <p:bldP spid="23" grpId="0" animBg="1"/>
      <p:bldP spid="9" grpId="0" animBg="1"/>
      <p:bldP spid="12" grpId="0" animBg="1"/>
      <p:bldP spid="15" grpId="0" animBg="1"/>
      <p:bldP spid="16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background động tuyết rơi">
            <a:extLst>
              <a:ext uri="{FF2B5EF4-FFF2-40B4-BE49-F238E27FC236}">
                <a16:creationId xmlns:a16="http://schemas.microsoft.com/office/drawing/2014/main" id="{A8BB878A-20A8-464B-A0BD-DECB050FD6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47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692AAF2-9FA5-4A6D-8B13-34D09F1B6800}"/>
              </a:ext>
            </a:extLst>
          </p:cNvPr>
          <p:cNvGraphicFramePr/>
          <p:nvPr/>
        </p:nvGraphicFramePr>
        <p:xfrm>
          <a:off x="2146300" y="123825"/>
          <a:ext cx="8128000" cy="4842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418D7D5-D185-4C9D-827E-B90482E55F8A}"/>
              </a:ext>
            </a:extLst>
          </p:cNvPr>
          <p:cNvSpPr/>
          <p:nvPr/>
        </p:nvSpPr>
        <p:spPr>
          <a:xfrm>
            <a:off x="1947862" y="5996595"/>
            <a:ext cx="8524875" cy="7143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D3FFEA-C513-4333-9BD9-629DDC75FD62}"/>
              </a:ext>
            </a:extLst>
          </p:cNvPr>
          <p:cNvSpPr/>
          <p:nvPr/>
        </p:nvSpPr>
        <p:spPr>
          <a:xfrm>
            <a:off x="1947862" y="6019800"/>
            <a:ext cx="8524875" cy="714375"/>
          </a:xfrm>
          <a:prstGeom prst="rect">
            <a:avLst/>
          </a:prstGeom>
          <a:solidFill>
            <a:srgbClr val="C0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AF9E6A-8618-4BFD-8B01-3D5BE9674DE7}"/>
              </a:ext>
            </a:extLst>
          </p:cNvPr>
          <p:cNvSpPr/>
          <p:nvPr/>
        </p:nvSpPr>
        <p:spPr>
          <a:xfrm>
            <a:off x="4544784" y="4966758"/>
            <a:ext cx="3331029" cy="82588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HẾT GIỜ</a:t>
            </a:r>
          </a:p>
        </p:txBody>
      </p:sp>
      <p:pic>
        <p:nvPicPr>
          <p:cNvPr id="9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DA36B7CD-E87F-4B83-A5A5-2F3B777B23B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913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617450" y="3978275"/>
            <a:ext cx="406400" cy="355600"/>
          </a:xfrm>
          <a:prstGeom prst="rect">
            <a:avLst/>
          </a:prstGeom>
        </p:spPr>
      </p:pic>
      <p:pic>
        <p:nvPicPr>
          <p:cNvPr id="10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B8A4E5F2-97B2-40FA-8FFC-79ECDD7721A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182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469413" y="7061956"/>
            <a:ext cx="406400" cy="406400"/>
          </a:xfrm>
          <a:prstGeom prst="rect">
            <a:avLst/>
          </a:prstGeom>
        </p:spPr>
      </p:pic>
      <p:sp>
        <p:nvSpPr>
          <p:cNvPr id="2" name="Action Button: Go Home 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6DD5DCF-83E6-406C-A239-56094F8D6DB9}"/>
              </a:ext>
            </a:extLst>
          </p:cNvPr>
          <p:cNvSpPr/>
          <p:nvPr/>
        </p:nvSpPr>
        <p:spPr>
          <a:xfrm>
            <a:off x="11068050" y="6134100"/>
            <a:ext cx="866775" cy="723900"/>
          </a:xfrm>
          <a:prstGeom prst="actionButtonHome">
            <a:avLst/>
          </a:prstGeom>
          <a:solidFill>
            <a:srgbClr val="A0F1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16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58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821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8" dur="14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8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Graphic spid="3" grpId="0">
        <p:bldSub>
          <a:bldDgm bld="lvlOne"/>
        </p:bldSub>
      </p:bldGraphic>
      <p:bldP spid="6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>
            <a:extLst>
              <a:ext uri="{FF2B5EF4-FFF2-40B4-BE49-F238E27FC236}">
                <a16:creationId xmlns:a16="http://schemas.microsoft.com/office/drawing/2014/main" id="{C0C282F3-2275-4DE3-8270-FFFDF1B7E8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3" y="57780"/>
            <a:ext cx="12153898" cy="700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692AAF2-9FA5-4A6D-8B13-34D09F1B6800}"/>
              </a:ext>
            </a:extLst>
          </p:cNvPr>
          <p:cNvGraphicFramePr/>
          <p:nvPr/>
        </p:nvGraphicFramePr>
        <p:xfrm>
          <a:off x="2146300" y="123825"/>
          <a:ext cx="8128000" cy="4842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418D7D5-D185-4C9D-827E-B90482E55F8A}"/>
              </a:ext>
            </a:extLst>
          </p:cNvPr>
          <p:cNvSpPr/>
          <p:nvPr/>
        </p:nvSpPr>
        <p:spPr>
          <a:xfrm>
            <a:off x="1947862" y="5996595"/>
            <a:ext cx="8524875" cy="7143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D3FFEA-C513-4333-9BD9-629DDC75FD62}"/>
              </a:ext>
            </a:extLst>
          </p:cNvPr>
          <p:cNvSpPr/>
          <p:nvPr/>
        </p:nvSpPr>
        <p:spPr>
          <a:xfrm>
            <a:off x="1947862" y="6019800"/>
            <a:ext cx="8524875" cy="714375"/>
          </a:xfrm>
          <a:prstGeom prst="rect">
            <a:avLst/>
          </a:prstGeom>
          <a:solidFill>
            <a:srgbClr val="C0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AF9E6A-8618-4BFD-8B01-3D5BE9674DE7}"/>
              </a:ext>
            </a:extLst>
          </p:cNvPr>
          <p:cNvSpPr/>
          <p:nvPr/>
        </p:nvSpPr>
        <p:spPr>
          <a:xfrm>
            <a:off x="4544784" y="4966758"/>
            <a:ext cx="3331029" cy="82588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HẾT GIỜ</a:t>
            </a:r>
          </a:p>
        </p:txBody>
      </p:sp>
      <p:pic>
        <p:nvPicPr>
          <p:cNvPr id="9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DA36B7CD-E87F-4B83-A5A5-2F3B777B23B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913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617450" y="3978275"/>
            <a:ext cx="406400" cy="355600"/>
          </a:xfrm>
          <a:prstGeom prst="rect">
            <a:avLst/>
          </a:prstGeom>
        </p:spPr>
      </p:pic>
      <p:pic>
        <p:nvPicPr>
          <p:cNvPr id="10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B8A4E5F2-97B2-40FA-8FFC-79ECDD7721A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182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469413" y="7061956"/>
            <a:ext cx="406400" cy="406400"/>
          </a:xfrm>
          <a:prstGeom prst="rect">
            <a:avLst/>
          </a:prstGeom>
        </p:spPr>
      </p:pic>
      <p:sp>
        <p:nvSpPr>
          <p:cNvPr id="12" name="Action Button: Go Home 1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5111E7F-5D83-4283-A941-B235148DEC60}"/>
              </a:ext>
            </a:extLst>
          </p:cNvPr>
          <p:cNvSpPr/>
          <p:nvPr/>
        </p:nvSpPr>
        <p:spPr>
          <a:xfrm>
            <a:off x="11068050" y="6134100"/>
            <a:ext cx="866775" cy="723900"/>
          </a:xfrm>
          <a:prstGeom prst="actionButtonHome">
            <a:avLst/>
          </a:prstGeom>
          <a:solidFill>
            <a:srgbClr val="A0F1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278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58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821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8" dur="14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8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Graphic spid="3" grpId="0">
        <p:bldSub>
          <a:bldDgm bld="lvlOne"/>
        </p:bldSub>
      </p:bldGraphic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background động tuyết rơi">
            <a:extLst>
              <a:ext uri="{FF2B5EF4-FFF2-40B4-BE49-F238E27FC236}">
                <a16:creationId xmlns:a16="http://schemas.microsoft.com/office/drawing/2014/main" id="{57F128F9-4CA0-461E-A746-BEBD878FA0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47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692AAF2-9FA5-4A6D-8B13-34D09F1B6800}"/>
              </a:ext>
            </a:extLst>
          </p:cNvPr>
          <p:cNvGraphicFramePr/>
          <p:nvPr/>
        </p:nvGraphicFramePr>
        <p:xfrm>
          <a:off x="2146300" y="123825"/>
          <a:ext cx="8128000" cy="4842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418D7D5-D185-4C9D-827E-B90482E55F8A}"/>
              </a:ext>
            </a:extLst>
          </p:cNvPr>
          <p:cNvSpPr/>
          <p:nvPr/>
        </p:nvSpPr>
        <p:spPr>
          <a:xfrm>
            <a:off x="1947862" y="5996595"/>
            <a:ext cx="8524875" cy="7143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D3FFEA-C513-4333-9BD9-629DDC75FD62}"/>
              </a:ext>
            </a:extLst>
          </p:cNvPr>
          <p:cNvSpPr/>
          <p:nvPr/>
        </p:nvSpPr>
        <p:spPr>
          <a:xfrm>
            <a:off x="1947862" y="6019800"/>
            <a:ext cx="8524875" cy="714375"/>
          </a:xfrm>
          <a:prstGeom prst="rect">
            <a:avLst/>
          </a:prstGeom>
          <a:solidFill>
            <a:srgbClr val="C0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AF9E6A-8618-4BFD-8B01-3D5BE9674DE7}"/>
              </a:ext>
            </a:extLst>
          </p:cNvPr>
          <p:cNvSpPr/>
          <p:nvPr/>
        </p:nvSpPr>
        <p:spPr>
          <a:xfrm>
            <a:off x="4544784" y="4966758"/>
            <a:ext cx="3331029" cy="82588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HẾT GIỜ</a:t>
            </a:r>
          </a:p>
        </p:txBody>
      </p:sp>
      <p:pic>
        <p:nvPicPr>
          <p:cNvPr id="9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DA36B7CD-E87F-4B83-A5A5-2F3B777B23B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913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617450" y="3978275"/>
            <a:ext cx="406400" cy="355600"/>
          </a:xfrm>
          <a:prstGeom prst="rect">
            <a:avLst/>
          </a:prstGeom>
        </p:spPr>
      </p:pic>
      <p:pic>
        <p:nvPicPr>
          <p:cNvPr id="10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B8A4E5F2-97B2-40FA-8FFC-79ECDD7721A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182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469413" y="7061956"/>
            <a:ext cx="406400" cy="406400"/>
          </a:xfrm>
          <a:prstGeom prst="rect">
            <a:avLst/>
          </a:prstGeom>
        </p:spPr>
      </p:pic>
      <p:sp>
        <p:nvSpPr>
          <p:cNvPr id="12" name="Action Button: Go Home 11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D3F25364-EC9F-449F-A9D9-9964C4822E90}"/>
              </a:ext>
            </a:extLst>
          </p:cNvPr>
          <p:cNvSpPr/>
          <p:nvPr/>
        </p:nvSpPr>
        <p:spPr>
          <a:xfrm>
            <a:off x="11068050" y="6134100"/>
            <a:ext cx="866775" cy="723900"/>
          </a:xfrm>
          <a:prstGeom prst="actionButtonHome">
            <a:avLst/>
          </a:prstGeom>
          <a:solidFill>
            <a:srgbClr val="A0F1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876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58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821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8" dur="14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8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Graphic spid="3" grpId="0">
        <p:bldSub>
          <a:bldDgm bld="lvlOne"/>
        </p:bldSub>
      </p:bldGraphic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CEA1A77C-0A69-4EFF-B634-09BA126750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3" y="57780"/>
            <a:ext cx="12153898" cy="700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692AAF2-9FA5-4A6D-8B13-34D09F1B68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4962697"/>
              </p:ext>
            </p:extLst>
          </p:nvPr>
        </p:nvGraphicFramePr>
        <p:xfrm>
          <a:off x="2146300" y="123825"/>
          <a:ext cx="8128000" cy="4842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418D7D5-D185-4C9D-827E-B90482E55F8A}"/>
              </a:ext>
            </a:extLst>
          </p:cNvPr>
          <p:cNvSpPr/>
          <p:nvPr/>
        </p:nvSpPr>
        <p:spPr>
          <a:xfrm>
            <a:off x="1947862" y="5996595"/>
            <a:ext cx="8524875" cy="7143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D3FFEA-C513-4333-9BD9-629DDC75FD62}"/>
              </a:ext>
            </a:extLst>
          </p:cNvPr>
          <p:cNvSpPr/>
          <p:nvPr/>
        </p:nvSpPr>
        <p:spPr>
          <a:xfrm>
            <a:off x="1947862" y="6019800"/>
            <a:ext cx="8524875" cy="714375"/>
          </a:xfrm>
          <a:prstGeom prst="rect">
            <a:avLst/>
          </a:prstGeom>
          <a:solidFill>
            <a:srgbClr val="C0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AF9E6A-8618-4BFD-8B01-3D5BE9674DE7}"/>
              </a:ext>
            </a:extLst>
          </p:cNvPr>
          <p:cNvSpPr/>
          <p:nvPr/>
        </p:nvSpPr>
        <p:spPr>
          <a:xfrm>
            <a:off x="4544784" y="4966758"/>
            <a:ext cx="3331029" cy="82588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HẾT GIỜ</a:t>
            </a:r>
          </a:p>
        </p:txBody>
      </p:sp>
      <p:pic>
        <p:nvPicPr>
          <p:cNvPr id="9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DA36B7CD-E87F-4B83-A5A5-2F3B777B23B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913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617450" y="3978275"/>
            <a:ext cx="406400" cy="355600"/>
          </a:xfrm>
          <a:prstGeom prst="rect">
            <a:avLst/>
          </a:prstGeom>
        </p:spPr>
      </p:pic>
      <p:pic>
        <p:nvPicPr>
          <p:cNvPr id="10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B8A4E5F2-97B2-40FA-8FFC-79ECDD7721A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182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469413" y="7061956"/>
            <a:ext cx="406400" cy="406400"/>
          </a:xfrm>
          <a:prstGeom prst="rect">
            <a:avLst/>
          </a:prstGeom>
        </p:spPr>
      </p:pic>
      <p:sp>
        <p:nvSpPr>
          <p:cNvPr id="11" name="Action Button: Go Home 10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F448DB9B-72B7-4EFE-8659-898C67E65DCE}"/>
              </a:ext>
            </a:extLst>
          </p:cNvPr>
          <p:cNvSpPr/>
          <p:nvPr/>
        </p:nvSpPr>
        <p:spPr>
          <a:xfrm>
            <a:off x="11068050" y="6134100"/>
            <a:ext cx="866775" cy="723900"/>
          </a:xfrm>
          <a:prstGeom prst="actionButtonHome">
            <a:avLst/>
          </a:prstGeom>
          <a:solidFill>
            <a:srgbClr val="A0F1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265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58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821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8" dur="14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8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Graphic spid="3" grpId="0">
        <p:bldSub>
          <a:bldDgm bld="lvlOne"/>
        </p:bldSub>
      </p:bldGraphic>
      <p:bldP spid="6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ckground động tuyết rơi">
            <a:extLst>
              <a:ext uri="{FF2B5EF4-FFF2-40B4-BE49-F238E27FC236}">
                <a16:creationId xmlns:a16="http://schemas.microsoft.com/office/drawing/2014/main" id="{2014B009-B722-41BA-AB6A-85241E5FFA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47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7692AAF2-9FA5-4A6D-8B13-34D09F1B6800}"/>
              </a:ext>
            </a:extLst>
          </p:cNvPr>
          <p:cNvGraphicFramePr/>
          <p:nvPr/>
        </p:nvGraphicFramePr>
        <p:xfrm>
          <a:off x="2146300" y="123825"/>
          <a:ext cx="8128000" cy="4842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2418D7D5-D185-4C9D-827E-B90482E55F8A}"/>
              </a:ext>
            </a:extLst>
          </p:cNvPr>
          <p:cNvSpPr/>
          <p:nvPr/>
        </p:nvSpPr>
        <p:spPr>
          <a:xfrm>
            <a:off x="1947862" y="5996595"/>
            <a:ext cx="8524875" cy="71437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D3FFEA-C513-4333-9BD9-629DDC75FD62}"/>
              </a:ext>
            </a:extLst>
          </p:cNvPr>
          <p:cNvSpPr/>
          <p:nvPr/>
        </p:nvSpPr>
        <p:spPr>
          <a:xfrm>
            <a:off x="1947862" y="6019800"/>
            <a:ext cx="8524875" cy="714375"/>
          </a:xfrm>
          <a:prstGeom prst="rect">
            <a:avLst/>
          </a:prstGeom>
          <a:solidFill>
            <a:srgbClr val="C000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AF9E6A-8618-4BFD-8B01-3D5BE9674DE7}"/>
              </a:ext>
            </a:extLst>
          </p:cNvPr>
          <p:cNvSpPr/>
          <p:nvPr/>
        </p:nvSpPr>
        <p:spPr>
          <a:xfrm>
            <a:off x="4544784" y="4966758"/>
            <a:ext cx="3331029" cy="82588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HẾT GIỜ</a:t>
            </a:r>
          </a:p>
        </p:txBody>
      </p:sp>
      <p:pic>
        <p:nvPicPr>
          <p:cNvPr id="9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DA36B7CD-E87F-4B83-A5A5-2F3B777B23B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913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2617450" y="3978275"/>
            <a:ext cx="406400" cy="355600"/>
          </a:xfrm>
          <a:prstGeom prst="rect">
            <a:avLst/>
          </a:prstGeom>
        </p:spPr>
      </p:pic>
      <p:pic>
        <p:nvPicPr>
          <p:cNvPr id="10" name="Tieng-dong-ho-tich-tac.mp4">
            <a:hlinkClick r:id="" action="ppaction://media"/>
            <a:extLst>
              <a:ext uri="{FF2B5EF4-FFF2-40B4-BE49-F238E27FC236}">
                <a16:creationId xmlns:a16="http://schemas.microsoft.com/office/drawing/2014/main" id="{B8A4E5F2-97B2-40FA-8FFC-79ECDD7721A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4182.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469413" y="7061956"/>
            <a:ext cx="406400" cy="406400"/>
          </a:xfrm>
          <a:prstGeom prst="rect">
            <a:avLst/>
          </a:prstGeom>
        </p:spPr>
      </p:pic>
      <p:sp>
        <p:nvSpPr>
          <p:cNvPr id="11" name="Action Button: Go Home 10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A4E3EB2B-08FB-41BA-8FA0-C632FF6C5B73}"/>
              </a:ext>
            </a:extLst>
          </p:cNvPr>
          <p:cNvSpPr/>
          <p:nvPr/>
        </p:nvSpPr>
        <p:spPr>
          <a:xfrm>
            <a:off x="11068050" y="6134100"/>
            <a:ext cx="866775" cy="723900"/>
          </a:xfrm>
          <a:prstGeom prst="actionButtonHome">
            <a:avLst/>
          </a:prstGeom>
          <a:solidFill>
            <a:srgbClr val="A0F1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07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582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821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graphicEl>
                                              <a:dgm id="{2D31863A-255B-4C63-8D1C-75A5CFAE47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03DE7F88-AEE1-44C6-A963-3C06EE44C6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8" dur="14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8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Graphic spid="3" grpId="0">
        <p:bldSub>
          <a:bldDgm bld="lvlOne"/>
        </p:bldSub>
      </p:bldGraphic>
      <p:bldP spid="6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212</Words>
  <Application>Microsoft Office PowerPoint</Application>
  <PresentationFormat>Widescreen</PresentationFormat>
  <Paragraphs>31</Paragraphs>
  <Slides>6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 Light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TRO GIANG</dc:creator>
  <cp:lastModifiedBy>huyen dinh</cp:lastModifiedBy>
  <cp:revision>70</cp:revision>
  <dcterms:created xsi:type="dcterms:W3CDTF">2018-10-29T09:59:25Z</dcterms:created>
  <dcterms:modified xsi:type="dcterms:W3CDTF">2021-10-13T08:42:37Z</dcterms:modified>
</cp:coreProperties>
</file>