
<file path=[Content_Types].xml><?xml version="1.0" encoding="utf-8"?>
<Types xmlns="http://schemas.openxmlformats.org/package/2006/content-types">
  <Default Extension="jpeg" ContentType="image/jpeg"/>
  <Default Extension="JPG" ContentType="image/.jpg"/>
  <Default Extension="png" ContentType="image/pn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3" r:id="rId3"/>
  </p:sldMasterIdLst>
  <p:notesMasterIdLst>
    <p:notesMasterId r:id="rId40"/>
  </p:notesMasterIdLst>
  <p:sldIdLst>
    <p:sldId id="276" r:id="rId4"/>
    <p:sldId id="256" r:id="rId5"/>
    <p:sldId id="278" r:id="rId6"/>
    <p:sldId id="430" r:id="rId7"/>
    <p:sldId id="680" r:id="rId8"/>
    <p:sldId id="710" r:id="rId9"/>
    <p:sldId id="711" r:id="rId10"/>
    <p:sldId id="712" r:id="rId11"/>
    <p:sldId id="724" r:id="rId12"/>
    <p:sldId id="725" r:id="rId13"/>
    <p:sldId id="726" r:id="rId14"/>
    <p:sldId id="727" r:id="rId15"/>
    <p:sldId id="728" r:id="rId16"/>
    <p:sldId id="730" r:id="rId17"/>
    <p:sldId id="729" r:id="rId18"/>
    <p:sldId id="731" r:id="rId19"/>
    <p:sldId id="741" r:id="rId20"/>
    <p:sldId id="732" r:id="rId21"/>
    <p:sldId id="733" r:id="rId22"/>
    <p:sldId id="734" r:id="rId23"/>
    <p:sldId id="736" r:id="rId24"/>
    <p:sldId id="735" r:id="rId25"/>
    <p:sldId id="737" r:id="rId26"/>
    <p:sldId id="738" r:id="rId27"/>
    <p:sldId id="739" r:id="rId28"/>
    <p:sldId id="742" r:id="rId29"/>
    <p:sldId id="681" r:id="rId30"/>
    <p:sldId id="615" r:id="rId31"/>
    <p:sldId id="743" r:id="rId32"/>
    <p:sldId id="744" r:id="rId33"/>
    <p:sldId id="745" r:id="rId34"/>
    <p:sldId id="746" r:id="rId35"/>
    <p:sldId id="747" r:id="rId36"/>
    <p:sldId id="748" r:id="rId37"/>
    <p:sldId id="749" r:id="rId38"/>
    <p:sldId id="275" r:id="rId39"/>
  </p:sldIdLst>
  <p:sldSz cx="9144000" cy="6858000" type="screen4x3"/>
  <p:notesSz cx="6858000" cy="9144000"/>
  <p:defaultTextStyle>
    <a:defPPr>
      <a:defRPr lang="en-US"/>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25"/>
    <p:restoredTop sz="94660"/>
  </p:normalViewPr>
  <p:slideViewPr>
    <p:cSldViewPr showGuides="1">
      <p:cViewPr>
        <p:scale>
          <a:sx n="60" d="100"/>
          <a:sy n="60" d="100"/>
        </p:scale>
        <p:origin x="-1542" y="-186"/>
      </p:cViewPr>
      <p:guideLst>
        <p:guide orient="horz" pos="1891"/>
        <p:guide pos="2935"/>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3" Type="http://schemas.openxmlformats.org/officeDocument/2006/relationships/tableStyles" Target="tableStyles.xml"/><Relationship Id="rId42" Type="http://schemas.openxmlformats.org/officeDocument/2006/relationships/viewProps" Target="viewProps.xml"/><Relationship Id="rId41" Type="http://schemas.openxmlformats.org/officeDocument/2006/relationships/presProps" Target="presProps.xml"/><Relationship Id="rId40" Type="http://schemas.openxmlformats.org/officeDocument/2006/relationships/notesMaster" Target="notesMasters/notesMaster1.xml"/><Relationship Id="rId4" Type="http://schemas.openxmlformats.org/officeDocument/2006/relationships/slide" Target="slides/slide1.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Master" Target="slideMasters/slideMaster2.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FD42F7-718C-4B98-AAEC-167E6DDD60A7}" type="datetimeFigureOut">
              <a:rPr lang="en-US" smtClean="0"/>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B2AA4F-B828-4D7C-AFD3-893933DAFCB4}" type="slidenum">
              <a:rPr lang="en-US" smtClean="0"/>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9" Type="http://schemas.openxmlformats.org/officeDocument/2006/relationships/image" Target="../media/image8.png"/><Relationship Id="rId8" Type="http://schemas.openxmlformats.org/officeDocument/2006/relationships/image" Target="../media/image7.png"/><Relationship Id="rId7" Type="http://schemas.openxmlformats.org/officeDocument/2006/relationships/image" Target="../media/image6.png"/><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9" Type="http://schemas.openxmlformats.org/officeDocument/2006/relationships/image" Target="../media/image8.png"/><Relationship Id="rId8" Type="http://schemas.openxmlformats.org/officeDocument/2006/relationships/image" Target="../media/image7.png"/><Relationship Id="rId7" Type="http://schemas.openxmlformats.org/officeDocument/2006/relationships/image" Target="../media/image6.png"/><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showMasterPhAnim="0" showMasterSp="0">
  <p:cSld name="Title Slide">
    <p:bg>
      <p:bgPr>
        <a:solidFill>
          <a:schemeClr val="bg1"/>
        </a:solidFill>
        <a:effectLst/>
      </p:bgPr>
    </p:bg>
    <p:spTree>
      <p:nvGrpSpPr>
        <p:cNvPr id="1" name=""/>
        <p:cNvGrpSpPr/>
        <p:nvPr/>
      </p:nvGrpSpPr>
      <p:grpSpPr>
        <a:xfrm>
          <a:off x="0" y="0"/>
          <a:ext cx="0" cy="0"/>
          <a:chOff x="0" y="0"/>
          <a:chExt cx="0" cy="0"/>
        </a:xfrm>
      </p:grpSpPr>
      <p:grpSp>
        <p:nvGrpSpPr>
          <p:cNvPr id="37902" name="Group 37901"/>
          <p:cNvGrpSpPr/>
          <p:nvPr userDrawn="1"/>
        </p:nvGrpSpPr>
        <p:grpSpPr>
          <a:xfrm>
            <a:off x="0" y="0"/>
            <a:ext cx="9144000" cy="6858000"/>
            <a:chOff x="0" y="0"/>
            <a:chExt cx="5760" cy="4320"/>
          </a:xfrm>
        </p:grpSpPr>
        <p:sp>
          <p:nvSpPr>
            <p:cNvPr id="37903" name="Rectangles 37902"/>
            <p:cNvSpPr/>
            <p:nvPr userDrawn="1"/>
          </p:nvSpPr>
          <p:spPr>
            <a:xfrm flipH="1">
              <a:off x="0" y="0"/>
              <a:ext cx="5760" cy="4320"/>
            </a:xfrm>
            <a:prstGeom prst="rect">
              <a:avLst/>
            </a:prstGeom>
            <a:gradFill rotWithShape="1">
              <a:gsLst>
                <a:gs pos="0">
                  <a:schemeClr val="tx2"/>
                </a:gs>
                <a:gs pos="100000">
                  <a:schemeClr val="accent1"/>
                </a:gs>
              </a:gsLst>
              <a:lin ang="5400000" scaled="1"/>
              <a:tileRect/>
            </a:gradFill>
            <a:ln w="9525">
              <a:noFill/>
            </a:ln>
          </p:spPr>
          <p:txBody>
            <a:bodyPr/>
            <a:lstStyle/>
            <a:p>
              <a:endParaRPr lang="en-US"/>
            </a:p>
          </p:txBody>
        </p:sp>
        <p:sp>
          <p:nvSpPr>
            <p:cNvPr id="37904" name="Rectangles 37903"/>
            <p:cNvSpPr/>
            <p:nvPr userDrawn="1"/>
          </p:nvSpPr>
          <p:spPr>
            <a:xfrm flipH="1">
              <a:off x="0" y="2208"/>
              <a:ext cx="5760" cy="2112"/>
            </a:xfrm>
            <a:prstGeom prst="rect">
              <a:avLst/>
            </a:prstGeom>
            <a:gradFill rotWithShape="1">
              <a:gsLst>
                <a:gs pos="0">
                  <a:schemeClr val="accent1">
                    <a:alpha val="0"/>
                  </a:schemeClr>
                </a:gs>
                <a:gs pos="100000">
                  <a:schemeClr val="accent1">
                    <a:gamma/>
                    <a:tint val="0"/>
                    <a:invGamma/>
                  </a:schemeClr>
                </a:gs>
              </a:gsLst>
              <a:lin ang="5400000" scaled="1"/>
              <a:tileRect/>
            </a:gradFill>
            <a:ln w="9525">
              <a:noFill/>
            </a:ln>
          </p:spPr>
          <p:txBody>
            <a:bodyPr/>
            <a:lstStyle/>
            <a:p>
              <a:endParaRPr lang="en-US"/>
            </a:p>
          </p:txBody>
        </p:sp>
      </p:grpSp>
      <p:grpSp>
        <p:nvGrpSpPr>
          <p:cNvPr id="37905" name="Group 37904"/>
          <p:cNvGrpSpPr/>
          <p:nvPr userDrawn="1"/>
        </p:nvGrpSpPr>
        <p:grpSpPr>
          <a:xfrm flipH="1">
            <a:off x="0" y="3200400"/>
            <a:ext cx="3505200" cy="3657600"/>
            <a:chOff x="3552" y="2016"/>
            <a:chExt cx="2208" cy="2304"/>
          </a:xfrm>
        </p:grpSpPr>
        <p:pic>
          <p:nvPicPr>
            <p:cNvPr id="37906" name="Picture 37905" descr="7"/>
            <p:cNvPicPr>
              <a:picLocks noChangeAspect="1"/>
            </p:cNvPicPr>
            <p:nvPr/>
          </p:nvPicPr>
          <p:blipFill>
            <a:blip r:embed="rId2"/>
            <a:srcRect r="40163" b="15112"/>
            <a:stretch>
              <a:fillRect/>
            </a:stretch>
          </p:blipFill>
          <p:spPr>
            <a:xfrm>
              <a:off x="3552" y="2736"/>
              <a:ext cx="2208" cy="1584"/>
            </a:xfrm>
            <a:prstGeom prst="rect">
              <a:avLst/>
            </a:prstGeom>
            <a:noFill/>
            <a:ln w="9525">
              <a:noFill/>
            </a:ln>
          </p:spPr>
        </p:pic>
        <p:pic>
          <p:nvPicPr>
            <p:cNvPr id="37907" name="Picture 37906" descr="8"/>
            <p:cNvPicPr>
              <a:picLocks noChangeAspect="1"/>
            </p:cNvPicPr>
            <p:nvPr/>
          </p:nvPicPr>
          <p:blipFill>
            <a:blip r:embed="rId3"/>
            <a:srcRect r="67458"/>
            <a:stretch>
              <a:fillRect/>
            </a:stretch>
          </p:blipFill>
          <p:spPr>
            <a:xfrm>
              <a:off x="5184" y="2016"/>
              <a:ext cx="576" cy="894"/>
            </a:xfrm>
            <a:prstGeom prst="rect">
              <a:avLst/>
            </a:prstGeom>
            <a:noFill/>
            <a:ln w="9525">
              <a:noFill/>
            </a:ln>
          </p:spPr>
        </p:pic>
      </p:grpSp>
      <p:grpSp>
        <p:nvGrpSpPr>
          <p:cNvPr id="37908" name="Group 37907"/>
          <p:cNvGrpSpPr/>
          <p:nvPr userDrawn="1"/>
        </p:nvGrpSpPr>
        <p:grpSpPr>
          <a:xfrm>
            <a:off x="5143500" y="2667000"/>
            <a:ext cx="4000500" cy="3686175"/>
            <a:chOff x="3240" y="1680"/>
            <a:chExt cx="2520" cy="2322"/>
          </a:xfrm>
        </p:grpSpPr>
        <p:pic>
          <p:nvPicPr>
            <p:cNvPr id="37909" name="Picture 37908" descr="7"/>
            <p:cNvPicPr>
              <a:picLocks noChangeAspect="1"/>
            </p:cNvPicPr>
            <p:nvPr userDrawn="1"/>
          </p:nvPicPr>
          <p:blipFill>
            <a:blip r:embed="rId4"/>
            <a:srcRect r="50000"/>
            <a:stretch>
              <a:fillRect/>
            </a:stretch>
          </p:blipFill>
          <p:spPr>
            <a:xfrm>
              <a:off x="3915" y="1680"/>
              <a:ext cx="1845" cy="1866"/>
            </a:xfrm>
            <a:prstGeom prst="rect">
              <a:avLst/>
            </a:prstGeom>
            <a:noFill/>
            <a:ln w="9525">
              <a:noFill/>
            </a:ln>
          </p:spPr>
        </p:pic>
        <p:pic>
          <p:nvPicPr>
            <p:cNvPr id="37910" name="Picture 37909" descr="6"/>
            <p:cNvPicPr>
              <a:picLocks noChangeAspect="1"/>
            </p:cNvPicPr>
            <p:nvPr userDrawn="1"/>
          </p:nvPicPr>
          <p:blipFill>
            <a:blip r:embed="rId5"/>
            <a:srcRect r="31372"/>
            <a:stretch>
              <a:fillRect/>
            </a:stretch>
          </p:blipFill>
          <p:spPr>
            <a:xfrm>
              <a:off x="3240" y="1968"/>
              <a:ext cx="2520" cy="2034"/>
            </a:xfrm>
            <a:prstGeom prst="rect">
              <a:avLst/>
            </a:prstGeom>
            <a:noFill/>
            <a:ln w="9525">
              <a:noFill/>
            </a:ln>
          </p:spPr>
        </p:pic>
      </p:grpSp>
      <p:pic>
        <p:nvPicPr>
          <p:cNvPr id="37911" name="Picture 37910" descr="2"/>
          <p:cNvPicPr>
            <a:picLocks noChangeAspect="1"/>
          </p:cNvPicPr>
          <p:nvPr userDrawn="1"/>
        </p:nvPicPr>
        <p:blipFill>
          <a:blip r:embed="rId6"/>
          <a:stretch>
            <a:fillRect/>
          </a:stretch>
        </p:blipFill>
        <p:spPr>
          <a:xfrm>
            <a:off x="0" y="4945063"/>
            <a:ext cx="5748338" cy="1912937"/>
          </a:xfrm>
          <a:prstGeom prst="rect">
            <a:avLst/>
          </a:prstGeom>
          <a:noFill/>
          <a:ln w="9525">
            <a:noFill/>
          </a:ln>
        </p:spPr>
      </p:pic>
      <p:pic>
        <p:nvPicPr>
          <p:cNvPr id="37912" name="Picture 37911" descr="1"/>
          <p:cNvPicPr>
            <a:picLocks noChangeAspect="1"/>
          </p:cNvPicPr>
          <p:nvPr userDrawn="1"/>
        </p:nvPicPr>
        <p:blipFill>
          <a:blip r:embed="rId7"/>
          <a:srcRect r="6091"/>
          <a:stretch>
            <a:fillRect/>
          </a:stretch>
        </p:blipFill>
        <p:spPr>
          <a:xfrm>
            <a:off x="3733800" y="2590800"/>
            <a:ext cx="5410200" cy="4267200"/>
          </a:xfrm>
          <a:prstGeom prst="rect">
            <a:avLst/>
          </a:prstGeom>
          <a:noFill/>
          <a:ln w="9525">
            <a:noFill/>
          </a:ln>
        </p:spPr>
      </p:pic>
      <p:grpSp>
        <p:nvGrpSpPr>
          <p:cNvPr id="37913" name="Group 37912"/>
          <p:cNvGrpSpPr/>
          <p:nvPr userDrawn="1"/>
        </p:nvGrpSpPr>
        <p:grpSpPr>
          <a:xfrm>
            <a:off x="0" y="0"/>
            <a:ext cx="9144000" cy="6858000"/>
            <a:chOff x="0" y="0"/>
            <a:chExt cx="5760" cy="4320"/>
          </a:xfrm>
        </p:grpSpPr>
        <p:pic>
          <p:nvPicPr>
            <p:cNvPr id="37914" name="Picture 37913" descr="1"/>
            <p:cNvPicPr>
              <a:picLocks noChangeAspect="1"/>
            </p:cNvPicPr>
            <p:nvPr userDrawn="1"/>
          </p:nvPicPr>
          <p:blipFill>
            <a:blip r:embed="rId8"/>
            <a:stretch>
              <a:fillRect/>
            </a:stretch>
          </p:blipFill>
          <p:spPr>
            <a:xfrm>
              <a:off x="0" y="0"/>
              <a:ext cx="5760" cy="2739"/>
            </a:xfrm>
            <a:prstGeom prst="rect">
              <a:avLst/>
            </a:prstGeom>
            <a:noFill/>
            <a:ln w="9525">
              <a:noFill/>
            </a:ln>
            <a:effectLst>
              <a:outerShdw dist="25400" dir="5400000" algn="ctr" rotWithShape="0">
                <a:schemeClr val="tx2"/>
              </a:outerShdw>
            </a:effectLst>
          </p:spPr>
        </p:pic>
        <p:pic>
          <p:nvPicPr>
            <p:cNvPr id="37915" name="Picture 37914" descr="3"/>
            <p:cNvPicPr>
              <a:picLocks noChangeAspect="1"/>
            </p:cNvPicPr>
            <p:nvPr userDrawn="1"/>
          </p:nvPicPr>
          <p:blipFill>
            <a:blip r:embed="rId9"/>
            <a:srcRect l="6747" t="9587"/>
            <a:stretch>
              <a:fillRect/>
            </a:stretch>
          </p:blipFill>
          <p:spPr>
            <a:xfrm>
              <a:off x="3604" y="3108"/>
              <a:ext cx="2156" cy="1212"/>
            </a:xfrm>
            <a:prstGeom prst="rect">
              <a:avLst/>
            </a:prstGeom>
            <a:noFill/>
            <a:ln w="9525">
              <a:noFill/>
            </a:ln>
            <a:effectLst>
              <a:outerShdw dist="28398" dir="3806096" algn="ctr" rotWithShape="0">
                <a:schemeClr val="tx2">
                  <a:alpha val="50000"/>
                </a:schemeClr>
              </a:outerShdw>
            </a:effectLst>
          </p:spPr>
        </p:pic>
      </p:grpSp>
      <p:sp>
        <p:nvSpPr>
          <p:cNvPr id="37916" name="Title 37915"/>
          <p:cNvSpPr>
            <a:spLocks noGrp="1"/>
          </p:cNvSpPr>
          <p:nvPr>
            <p:ph type="ctrTitle"/>
          </p:nvPr>
        </p:nvSpPr>
        <p:spPr>
          <a:xfrm>
            <a:off x="533400" y="838200"/>
            <a:ext cx="6400800" cy="1470025"/>
          </a:xfrm>
          <a:prstGeom prst="rect">
            <a:avLst/>
          </a:prstGeom>
          <a:noFill/>
          <a:ln w="9525">
            <a:noFill/>
          </a:ln>
        </p:spPr>
        <p:txBody>
          <a:bodyPr anchor="ctr" anchorCtr="0"/>
          <a:lstStyle>
            <a:lvl1pPr lvl="0" eaLnBrk="1" hangingPunct="1">
              <a:buClrTx/>
              <a:buSzTx/>
              <a:buFontTx/>
              <a:defRPr sz="5500"/>
            </a:lvl1pPr>
          </a:lstStyle>
          <a:p>
            <a:pPr lvl="0"/>
            <a:r>
              <a:rPr dirty="0"/>
              <a:t>Click to edit Master title style</a:t>
            </a:r>
            <a:endParaRPr dirty="0"/>
          </a:p>
        </p:txBody>
      </p:sp>
      <p:sp>
        <p:nvSpPr>
          <p:cNvPr id="37917" name="Subtitle 37916"/>
          <p:cNvSpPr>
            <a:spLocks noGrp="1"/>
          </p:cNvSpPr>
          <p:nvPr>
            <p:ph type="subTitle" idx="1"/>
          </p:nvPr>
        </p:nvSpPr>
        <p:spPr>
          <a:xfrm>
            <a:off x="533400" y="2133600"/>
            <a:ext cx="6400800" cy="457200"/>
          </a:xfrm>
          <a:prstGeom prst="rect">
            <a:avLst/>
          </a:prstGeom>
          <a:noFill/>
          <a:ln w="9525">
            <a:noFill/>
          </a:ln>
        </p:spPr>
        <p:txBody>
          <a:bodyPr anchor="t" anchorCtr="0"/>
          <a:lstStyle>
            <a:lvl1pPr marL="0" lvl="0" indent="0" eaLnBrk="1" hangingPunct="1">
              <a:buClrTx/>
              <a:buSzTx/>
              <a:buFontTx/>
              <a:buNone/>
              <a:defRPr sz="2200">
                <a:latin typeface="Times New Roman" panose="02020603050405020304" pitchFamily="18" charset="0"/>
              </a:defRPr>
            </a:lvl1pPr>
            <a:lvl2pPr marL="457200" lvl="1" indent="0" algn="ctr" eaLnBrk="1" hangingPunct="1">
              <a:buClrTx/>
              <a:buSzTx/>
              <a:buFontTx/>
              <a:buNone/>
              <a:defRPr sz="2200">
                <a:latin typeface="Times New Roman" panose="02020603050405020304" pitchFamily="18" charset="0"/>
              </a:defRPr>
            </a:lvl2pPr>
            <a:lvl3pPr marL="914400" lvl="2" indent="0" algn="ctr" eaLnBrk="1" hangingPunct="1">
              <a:buClrTx/>
              <a:buSzTx/>
              <a:buFontTx/>
              <a:buNone/>
              <a:defRPr sz="2200">
                <a:latin typeface="Times New Roman" panose="02020603050405020304" pitchFamily="18" charset="0"/>
              </a:defRPr>
            </a:lvl3pPr>
            <a:lvl4pPr marL="1371600" lvl="3" indent="0" algn="ctr" eaLnBrk="1" hangingPunct="1">
              <a:buClrTx/>
              <a:buSzTx/>
              <a:buFontTx/>
              <a:buNone/>
              <a:defRPr sz="2200">
                <a:latin typeface="Times New Roman" panose="02020603050405020304" pitchFamily="18" charset="0"/>
              </a:defRPr>
            </a:lvl4pPr>
            <a:lvl5pPr marL="1828800" lvl="4" indent="0" algn="ctr" eaLnBrk="1" hangingPunct="1">
              <a:buClrTx/>
              <a:buSzTx/>
              <a:buFontTx/>
              <a:buNone/>
              <a:defRPr sz="2200">
                <a:latin typeface="Times New Roman" panose="02020603050405020304" pitchFamily="18" charset="0"/>
              </a:defRPr>
            </a:lvl5pPr>
          </a:lstStyle>
          <a:p>
            <a:pPr lvl="0"/>
            <a:r>
              <a:rPr dirty="0"/>
              <a:t>Click to edit Master subtitle style</a:t>
            </a:r>
            <a:endParaRPr dirty="0"/>
          </a:p>
        </p:txBody>
      </p:sp>
      <p:sp>
        <p:nvSpPr>
          <p:cNvPr id="37918" name="Date Placeholder 37917"/>
          <p:cNvSpPr>
            <a:spLocks noGrp="1"/>
          </p:cNvSpPr>
          <p:nvPr>
            <p:ph type="dt" sz="half" idx="2"/>
          </p:nvPr>
        </p:nvSpPr>
        <p:spPr>
          <a:xfrm>
            <a:off x="457200" y="57150"/>
            <a:ext cx="2133600" cy="217488"/>
          </a:xfrm>
          <a:prstGeom prst="rect">
            <a:avLst/>
          </a:prstGeom>
          <a:noFill/>
          <a:ln w="9525">
            <a:noFill/>
          </a:ln>
        </p:spPr>
        <p:txBody>
          <a:bodyPr anchor="t" anchorCtr="0"/>
          <a:lstStyle>
            <a:lvl1pPr>
              <a:defRPr>
                <a:latin typeface="Arial" panose="020B0604020202020204" pitchFamily="34" charset="0"/>
              </a:defRPr>
            </a:lvl1pPr>
          </a:lstStyle>
          <a:p>
            <a:pPr eaLnBrk="1" hangingPunct="1"/>
            <a:fld id="{BB962C8B-B14F-4D97-AF65-F5344CB8AC3E}" type="datetime1">
              <a:rPr lang="en-US" dirty="0"/>
            </a:fld>
            <a:endParaRPr lang="en-US" dirty="0">
              <a:latin typeface="Arial" panose="020B0604020202020204" pitchFamily="34" charset="0"/>
            </a:endParaRPr>
          </a:p>
        </p:txBody>
      </p:sp>
      <p:sp>
        <p:nvSpPr>
          <p:cNvPr id="37919" name="Footer Placeholder 37918"/>
          <p:cNvSpPr>
            <a:spLocks noGrp="1"/>
          </p:cNvSpPr>
          <p:nvPr>
            <p:ph type="ftr" sz="quarter" idx="3"/>
          </p:nvPr>
        </p:nvSpPr>
        <p:spPr>
          <a:xfrm>
            <a:off x="3124200" y="57150"/>
            <a:ext cx="2895600" cy="217488"/>
          </a:xfrm>
          <a:prstGeom prst="rect">
            <a:avLst/>
          </a:prstGeom>
          <a:noFill/>
          <a:ln w="9525">
            <a:noFill/>
          </a:ln>
        </p:spPr>
        <p:txBody>
          <a:bodyPr anchor="t" anchorCtr="0"/>
          <a:lstStyle>
            <a:lvl1pPr>
              <a:defRPr>
                <a:latin typeface="Arial" panose="020B0604020202020204" pitchFamily="34" charset="0"/>
              </a:defRPr>
            </a:lvl1pPr>
          </a:lstStyle>
          <a:p>
            <a:pPr eaLnBrk="1" hangingPunct="1"/>
            <a:endParaRPr lang="en-US" dirty="0"/>
          </a:p>
        </p:txBody>
      </p:sp>
      <p:sp>
        <p:nvSpPr>
          <p:cNvPr id="37920" name="Slide Number Placeholder 37919"/>
          <p:cNvSpPr>
            <a:spLocks noGrp="1"/>
          </p:cNvSpPr>
          <p:nvPr>
            <p:ph type="sldNum" sz="quarter" idx="4"/>
          </p:nvPr>
        </p:nvSpPr>
        <p:spPr>
          <a:xfrm>
            <a:off x="6553200" y="57150"/>
            <a:ext cx="2133600" cy="217488"/>
          </a:xfrm>
          <a:prstGeom prst="rect">
            <a:avLst/>
          </a:prstGeom>
          <a:noFill/>
          <a:ln w="9525">
            <a:noFill/>
          </a:ln>
        </p:spPr>
        <p:txBody>
          <a:bodyPr anchor="t" anchorCtr="0"/>
          <a:lstStyle>
            <a:lvl1pPr>
              <a:defRPr>
                <a:latin typeface="Arial" panose="020B0604020202020204" pitchFamily="34" charset="0"/>
              </a:defRPr>
            </a:lvl1pPr>
          </a:lstStyle>
          <a:p>
            <a:pPr eaLnBrk="1" hangingPunct="1"/>
            <a:fld id="{9A0DB2DC-4C9A-4742-B13C-FB6460FD3503}" type="slidenum">
              <a:rPr lang="en-US" dirty="0"/>
            </a:fld>
            <a:endParaRPr lang="en-US" dirty="0">
              <a:latin typeface="Arial" panose="020B0604020202020204" pitchFamily="34" charset="0"/>
            </a:endParaRPr>
          </a:p>
        </p:txBody>
      </p:sp>
      <p:sp>
        <p:nvSpPr>
          <p:cNvPr id="37921" name="Text Box 37920"/>
          <p:cNvSpPr txBox="1"/>
          <p:nvPr userDrawn="1"/>
        </p:nvSpPr>
        <p:spPr>
          <a:xfrm>
            <a:off x="7543800" y="6248400"/>
            <a:ext cx="1303338" cy="427038"/>
          </a:xfrm>
          <a:prstGeom prst="rect">
            <a:avLst/>
          </a:prstGeom>
          <a:noFill/>
          <a:ln w="9525">
            <a:noFill/>
          </a:ln>
        </p:spPr>
        <p:txBody>
          <a:bodyPr wrap="none" anchor="t" anchorCtr="0">
            <a:spAutoFit/>
          </a:bodyPr>
          <a:lstStyle/>
          <a:p>
            <a:pPr lvl="0" algn="r" eaLnBrk="1" hangingPunct="1"/>
            <a:r>
              <a:rPr sz="2200">
                <a:latin typeface="Arial Black" panose="020B0A04020102020204" pitchFamily="34" charset="0"/>
              </a:rPr>
              <a:t>L/O/G/O</a:t>
            </a:r>
            <a:endParaRPr sz="2200">
              <a:latin typeface="Arial Black" panose="020B0A04020102020204" pitchFamily="34" charset="0"/>
            </a:endParaRPr>
          </a:p>
        </p:txBody>
      </p:sp>
    </p:spTree>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5" name="Footer Placeholder 4"/>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6" name="Slide Number Placeholder 5"/>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5" name="Footer Placeholder 4"/>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6" name="Slide Number Placeholder 5"/>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08125"/>
            <a:ext cx="4038600" cy="46180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4648200" y="1508125"/>
            <a:ext cx="4038600" cy="46180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6" name="Footer Placeholder 5"/>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7" name="Slide Number Placeholder 6"/>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6"/>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8" name="Footer Placeholder 7"/>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9" name="Slide Number Placeholder 8"/>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4" name="Footer Placeholder 3"/>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5" name="Slide Number Placeholder 4"/>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3" name="Footer Placeholder 2"/>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4" name="Slide Number Placeholder 3"/>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6" name="Footer Placeholder 5"/>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7" name="Slide Number Placeholder 6"/>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base" latinLnBrk="0" hangingPunct="1">
              <a:lnSpc>
                <a:spcPct val="100000"/>
              </a:lnSpc>
              <a:spcBef>
                <a:spcPct val="20000"/>
              </a:spcBef>
              <a:spcAft>
                <a:spcPct val="0"/>
              </a:spcAft>
              <a:buClrTx/>
              <a:buSzTx/>
              <a:buFontTx/>
              <a:buNone/>
              <a:defRPr/>
            </a:pPr>
            <a:endParaRPr kumimoji="0" 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6" name="Footer Placeholder 5"/>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7" name="Slide Number Placeholder 6"/>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5" name="Footer Placeholder 4"/>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6" name="Slide Number Placeholder 5"/>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7013"/>
            <a:ext cx="2057400" cy="58991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27013"/>
            <a:ext cx="6019800" cy="5899150"/>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5" name="Footer Placeholder 4"/>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6" name="Slide Number Placeholder 5"/>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27013"/>
            <a:ext cx="8229600" cy="792162"/>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508125"/>
            <a:ext cx="4038600" cy="461803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4648200" y="1508125"/>
            <a:ext cx="4038600" cy="461803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6" name="Footer Placeholder 5"/>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7" name="Slide Number Placeholder 6"/>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27013"/>
            <a:ext cx="8229600" cy="792162"/>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508125"/>
            <a:ext cx="8229600" cy="4618038"/>
          </a:xfrm>
        </p:spPr>
        <p:txBody>
          <a:bodyPr vert="horz" wrap="square" lIns="91440" tIns="45720" rIns="91440" bIns="45720" numCol="1" anchor="t" anchorCtr="0" compatLnSpc="1"/>
          <a:lstStyle/>
          <a:p>
            <a:pPr marL="342900" marR="0" lvl="0" indent="-342900" algn="l" defTabSz="914400" rtl="0" eaLnBrk="1" fontAlgn="base" latinLnBrk="0" hangingPunct="1">
              <a:lnSpc>
                <a:spcPct val="100000"/>
              </a:lnSpc>
              <a:spcBef>
                <a:spcPct val="20000"/>
              </a:spcBef>
              <a:spcAft>
                <a:spcPct val="0"/>
              </a:spcAft>
              <a:buClrTx/>
              <a:buSzTx/>
              <a:buFontTx/>
              <a:buChar char="•"/>
              <a:defRPr/>
            </a:pPr>
            <a:endParaRPr kumimoji="0" 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Date Placeholder 3"/>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5" name="Footer Placeholder 4"/>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6" name="Slide Number Placeholder 5"/>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27013"/>
            <a:ext cx="8229600" cy="792162"/>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508125"/>
            <a:ext cx="8229600" cy="4618038"/>
          </a:xfrm>
        </p:spPr>
        <p:txBody>
          <a:bodyPr vert="horz" wrap="square" lIns="91440" tIns="45720" rIns="91440" bIns="45720" numCol="1" anchor="t" anchorCtr="0" compatLnSpc="1"/>
          <a:lstStyle/>
          <a:p>
            <a:pPr marL="342900" marR="0" lvl="0" indent="-342900" algn="l" defTabSz="914400" rtl="0" eaLnBrk="1" fontAlgn="base" latinLnBrk="0" hangingPunct="1">
              <a:lnSpc>
                <a:spcPct val="100000"/>
              </a:lnSpc>
              <a:spcBef>
                <a:spcPct val="20000"/>
              </a:spcBef>
              <a:spcAft>
                <a:spcPct val="0"/>
              </a:spcAft>
              <a:buClrTx/>
              <a:buSzTx/>
              <a:buFontTx/>
              <a:buChar char="•"/>
              <a:defRPr/>
            </a:pPr>
            <a:endParaRPr kumimoji="0" lang="en-US" sz="3200" b="0" i="0" u="none" strike="noStrike" kern="0" cap="none" spc="0" normalizeH="0" baseline="0" noProof="0" smtClean="0">
              <a:ln>
                <a:noFill/>
              </a:ln>
              <a:solidFill>
                <a:schemeClr val="tx1"/>
              </a:solidFill>
              <a:effectLst/>
              <a:uLnTx/>
              <a:uFillTx/>
              <a:latin typeface="+mn-lt"/>
              <a:ea typeface="+mn-ea"/>
              <a:cs typeface="+mn-cs"/>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showMasterPhAnim="0" showMasterSp="0">
  <p:cSld name="Title Slide">
    <p:bg>
      <p:bgPr>
        <a:solidFill>
          <a:schemeClr val="bg1"/>
        </a:solidFill>
        <a:effectLst/>
      </p:bgPr>
    </p:bg>
    <p:spTree>
      <p:nvGrpSpPr>
        <p:cNvPr id="1" name=""/>
        <p:cNvGrpSpPr/>
        <p:nvPr/>
      </p:nvGrpSpPr>
      <p:grpSpPr>
        <a:xfrm>
          <a:off x="0" y="0"/>
          <a:ext cx="0" cy="0"/>
          <a:chOff x="0" y="0"/>
          <a:chExt cx="0" cy="0"/>
        </a:xfrm>
      </p:grpSpPr>
      <p:grpSp>
        <p:nvGrpSpPr>
          <p:cNvPr id="37902" name="Group 37901"/>
          <p:cNvGrpSpPr/>
          <p:nvPr userDrawn="1"/>
        </p:nvGrpSpPr>
        <p:grpSpPr>
          <a:xfrm>
            <a:off x="0" y="0"/>
            <a:ext cx="9144000" cy="6858000"/>
            <a:chOff x="0" y="0"/>
            <a:chExt cx="5760" cy="4320"/>
          </a:xfrm>
        </p:grpSpPr>
        <p:sp>
          <p:nvSpPr>
            <p:cNvPr id="37903" name="Rectangles 37902"/>
            <p:cNvSpPr/>
            <p:nvPr userDrawn="1"/>
          </p:nvSpPr>
          <p:spPr>
            <a:xfrm flipH="1">
              <a:off x="0" y="0"/>
              <a:ext cx="5760" cy="4320"/>
            </a:xfrm>
            <a:prstGeom prst="rect">
              <a:avLst/>
            </a:prstGeom>
            <a:gradFill rotWithShape="1">
              <a:gsLst>
                <a:gs pos="0">
                  <a:schemeClr val="tx2"/>
                </a:gs>
                <a:gs pos="100000">
                  <a:schemeClr val="accent1"/>
                </a:gs>
              </a:gsLst>
              <a:lin ang="5400000" scaled="1"/>
              <a:tileRect/>
            </a:gradFill>
            <a:ln w="9525">
              <a:noFill/>
            </a:ln>
          </p:spPr>
          <p:txBody>
            <a:bodyPr/>
            <a:lstStyle/>
            <a:p>
              <a:endParaRPr lang="en-US"/>
            </a:p>
          </p:txBody>
        </p:sp>
        <p:sp>
          <p:nvSpPr>
            <p:cNvPr id="37904" name="Rectangles 37903"/>
            <p:cNvSpPr/>
            <p:nvPr userDrawn="1"/>
          </p:nvSpPr>
          <p:spPr>
            <a:xfrm flipH="1">
              <a:off x="0" y="2208"/>
              <a:ext cx="5760" cy="2112"/>
            </a:xfrm>
            <a:prstGeom prst="rect">
              <a:avLst/>
            </a:prstGeom>
            <a:gradFill rotWithShape="1">
              <a:gsLst>
                <a:gs pos="0">
                  <a:schemeClr val="accent1">
                    <a:alpha val="0"/>
                  </a:schemeClr>
                </a:gs>
                <a:gs pos="100000">
                  <a:schemeClr val="accent1">
                    <a:gamma/>
                    <a:tint val="0"/>
                    <a:invGamma/>
                  </a:schemeClr>
                </a:gs>
              </a:gsLst>
              <a:lin ang="5400000" scaled="1"/>
              <a:tileRect/>
            </a:gradFill>
            <a:ln w="9525">
              <a:noFill/>
            </a:ln>
          </p:spPr>
          <p:txBody>
            <a:bodyPr/>
            <a:lstStyle/>
            <a:p>
              <a:endParaRPr lang="en-US"/>
            </a:p>
          </p:txBody>
        </p:sp>
      </p:grpSp>
      <p:grpSp>
        <p:nvGrpSpPr>
          <p:cNvPr id="37905" name="Group 37904"/>
          <p:cNvGrpSpPr/>
          <p:nvPr userDrawn="1"/>
        </p:nvGrpSpPr>
        <p:grpSpPr>
          <a:xfrm flipH="1">
            <a:off x="0" y="3200400"/>
            <a:ext cx="3505200" cy="3657600"/>
            <a:chOff x="3552" y="2016"/>
            <a:chExt cx="2208" cy="2304"/>
          </a:xfrm>
        </p:grpSpPr>
        <p:pic>
          <p:nvPicPr>
            <p:cNvPr id="37906" name="Picture 37905" descr="7"/>
            <p:cNvPicPr>
              <a:picLocks noChangeAspect="1"/>
            </p:cNvPicPr>
            <p:nvPr/>
          </p:nvPicPr>
          <p:blipFill>
            <a:blip r:embed="rId2"/>
            <a:srcRect r="40163" b="15112"/>
            <a:stretch>
              <a:fillRect/>
            </a:stretch>
          </p:blipFill>
          <p:spPr>
            <a:xfrm>
              <a:off x="3552" y="2736"/>
              <a:ext cx="2208" cy="1584"/>
            </a:xfrm>
            <a:prstGeom prst="rect">
              <a:avLst/>
            </a:prstGeom>
            <a:noFill/>
            <a:ln w="9525">
              <a:noFill/>
            </a:ln>
          </p:spPr>
        </p:pic>
        <p:pic>
          <p:nvPicPr>
            <p:cNvPr id="37907" name="Picture 37906" descr="8"/>
            <p:cNvPicPr>
              <a:picLocks noChangeAspect="1"/>
            </p:cNvPicPr>
            <p:nvPr/>
          </p:nvPicPr>
          <p:blipFill>
            <a:blip r:embed="rId3"/>
            <a:srcRect r="67458"/>
            <a:stretch>
              <a:fillRect/>
            </a:stretch>
          </p:blipFill>
          <p:spPr>
            <a:xfrm>
              <a:off x="5184" y="2016"/>
              <a:ext cx="576" cy="894"/>
            </a:xfrm>
            <a:prstGeom prst="rect">
              <a:avLst/>
            </a:prstGeom>
            <a:noFill/>
            <a:ln w="9525">
              <a:noFill/>
            </a:ln>
          </p:spPr>
        </p:pic>
      </p:grpSp>
      <p:grpSp>
        <p:nvGrpSpPr>
          <p:cNvPr id="37908" name="Group 37907"/>
          <p:cNvGrpSpPr/>
          <p:nvPr userDrawn="1"/>
        </p:nvGrpSpPr>
        <p:grpSpPr>
          <a:xfrm>
            <a:off x="5143500" y="2667000"/>
            <a:ext cx="4000500" cy="3686175"/>
            <a:chOff x="3240" y="1680"/>
            <a:chExt cx="2520" cy="2322"/>
          </a:xfrm>
        </p:grpSpPr>
        <p:pic>
          <p:nvPicPr>
            <p:cNvPr id="37909" name="Picture 37908" descr="7"/>
            <p:cNvPicPr>
              <a:picLocks noChangeAspect="1"/>
            </p:cNvPicPr>
            <p:nvPr userDrawn="1"/>
          </p:nvPicPr>
          <p:blipFill>
            <a:blip r:embed="rId4"/>
            <a:srcRect r="50000"/>
            <a:stretch>
              <a:fillRect/>
            </a:stretch>
          </p:blipFill>
          <p:spPr>
            <a:xfrm>
              <a:off x="3915" y="1680"/>
              <a:ext cx="1845" cy="1866"/>
            </a:xfrm>
            <a:prstGeom prst="rect">
              <a:avLst/>
            </a:prstGeom>
            <a:noFill/>
            <a:ln w="9525">
              <a:noFill/>
            </a:ln>
          </p:spPr>
        </p:pic>
        <p:pic>
          <p:nvPicPr>
            <p:cNvPr id="37910" name="Picture 37909" descr="6"/>
            <p:cNvPicPr>
              <a:picLocks noChangeAspect="1"/>
            </p:cNvPicPr>
            <p:nvPr userDrawn="1"/>
          </p:nvPicPr>
          <p:blipFill>
            <a:blip r:embed="rId5"/>
            <a:srcRect r="31372"/>
            <a:stretch>
              <a:fillRect/>
            </a:stretch>
          </p:blipFill>
          <p:spPr>
            <a:xfrm>
              <a:off x="3240" y="1968"/>
              <a:ext cx="2520" cy="2034"/>
            </a:xfrm>
            <a:prstGeom prst="rect">
              <a:avLst/>
            </a:prstGeom>
            <a:noFill/>
            <a:ln w="9525">
              <a:noFill/>
            </a:ln>
          </p:spPr>
        </p:pic>
      </p:grpSp>
      <p:pic>
        <p:nvPicPr>
          <p:cNvPr id="37911" name="Picture 37910" descr="2"/>
          <p:cNvPicPr>
            <a:picLocks noChangeAspect="1"/>
          </p:cNvPicPr>
          <p:nvPr userDrawn="1"/>
        </p:nvPicPr>
        <p:blipFill>
          <a:blip r:embed="rId6"/>
          <a:stretch>
            <a:fillRect/>
          </a:stretch>
        </p:blipFill>
        <p:spPr>
          <a:xfrm>
            <a:off x="0" y="4945063"/>
            <a:ext cx="5748338" cy="1912937"/>
          </a:xfrm>
          <a:prstGeom prst="rect">
            <a:avLst/>
          </a:prstGeom>
          <a:noFill/>
          <a:ln w="9525">
            <a:noFill/>
          </a:ln>
        </p:spPr>
      </p:pic>
      <p:pic>
        <p:nvPicPr>
          <p:cNvPr id="37912" name="Picture 37911" descr="1"/>
          <p:cNvPicPr>
            <a:picLocks noChangeAspect="1"/>
          </p:cNvPicPr>
          <p:nvPr userDrawn="1"/>
        </p:nvPicPr>
        <p:blipFill>
          <a:blip r:embed="rId7"/>
          <a:srcRect r="6091"/>
          <a:stretch>
            <a:fillRect/>
          </a:stretch>
        </p:blipFill>
        <p:spPr>
          <a:xfrm>
            <a:off x="3733800" y="2590800"/>
            <a:ext cx="5410200" cy="4267200"/>
          </a:xfrm>
          <a:prstGeom prst="rect">
            <a:avLst/>
          </a:prstGeom>
          <a:noFill/>
          <a:ln w="9525">
            <a:noFill/>
          </a:ln>
        </p:spPr>
      </p:pic>
      <p:grpSp>
        <p:nvGrpSpPr>
          <p:cNvPr id="37913" name="Group 37912"/>
          <p:cNvGrpSpPr/>
          <p:nvPr userDrawn="1"/>
        </p:nvGrpSpPr>
        <p:grpSpPr>
          <a:xfrm>
            <a:off x="0" y="0"/>
            <a:ext cx="9144000" cy="6858000"/>
            <a:chOff x="0" y="0"/>
            <a:chExt cx="5760" cy="4320"/>
          </a:xfrm>
        </p:grpSpPr>
        <p:pic>
          <p:nvPicPr>
            <p:cNvPr id="37914" name="Picture 37913" descr="1"/>
            <p:cNvPicPr>
              <a:picLocks noChangeAspect="1"/>
            </p:cNvPicPr>
            <p:nvPr userDrawn="1"/>
          </p:nvPicPr>
          <p:blipFill>
            <a:blip r:embed="rId8"/>
            <a:stretch>
              <a:fillRect/>
            </a:stretch>
          </p:blipFill>
          <p:spPr>
            <a:xfrm>
              <a:off x="0" y="0"/>
              <a:ext cx="5760" cy="2739"/>
            </a:xfrm>
            <a:prstGeom prst="rect">
              <a:avLst/>
            </a:prstGeom>
            <a:noFill/>
            <a:ln w="9525">
              <a:noFill/>
            </a:ln>
            <a:effectLst>
              <a:outerShdw dist="25400" dir="5400000" algn="ctr" rotWithShape="0">
                <a:schemeClr val="tx2"/>
              </a:outerShdw>
            </a:effectLst>
          </p:spPr>
        </p:pic>
        <p:pic>
          <p:nvPicPr>
            <p:cNvPr id="37915" name="Picture 37914" descr="3"/>
            <p:cNvPicPr>
              <a:picLocks noChangeAspect="1"/>
            </p:cNvPicPr>
            <p:nvPr userDrawn="1"/>
          </p:nvPicPr>
          <p:blipFill>
            <a:blip r:embed="rId9"/>
            <a:srcRect l="6747" t="9587"/>
            <a:stretch>
              <a:fillRect/>
            </a:stretch>
          </p:blipFill>
          <p:spPr>
            <a:xfrm>
              <a:off x="3604" y="3108"/>
              <a:ext cx="2156" cy="1212"/>
            </a:xfrm>
            <a:prstGeom prst="rect">
              <a:avLst/>
            </a:prstGeom>
            <a:noFill/>
            <a:ln w="9525">
              <a:noFill/>
            </a:ln>
            <a:effectLst>
              <a:outerShdw dist="28398" dir="3806096" algn="ctr" rotWithShape="0">
                <a:schemeClr val="tx2">
                  <a:alpha val="50000"/>
                </a:schemeClr>
              </a:outerShdw>
            </a:effectLst>
          </p:spPr>
        </p:pic>
      </p:grpSp>
      <p:sp>
        <p:nvSpPr>
          <p:cNvPr id="37916" name="Title 37915"/>
          <p:cNvSpPr>
            <a:spLocks noGrp="1"/>
          </p:cNvSpPr>
          <p:nvPr>
            <p:ph type="ctrTitle"/>
          </p:nvPr>
        </p:nvSpPr>
        <p:spPr>
          <a:xfrm>
            <a:off x="533400" y="838200"/>
            <a:ext cx="6400800" cy="1470025"/>
          </a:xfrm>
          <a:prstGeom prst="rect">
            <a:avLst/>
          </a:prstGeom>
          <a:noFill/>
          <a:ln w="9525">
            <a:noFill/>
          </a:ln>
        </p:spPr>
        <p:txBody>
          <a:bodyPr anchor="ctr" anchorCtr="0"/>
          <a:lstStyle>
            <a:lvl1pPr lvl="0" eaLnBrk="1" hangingPunct="1">
              <a:buClrTx/>
              <a:buSzTx/>
              <a:buFontTx/>
              <a:defRPr sz="5500"/>
            </a:lvl1pPr>
          </a:lstStyle>
          <a:p>
            <a:pPr lvl="0"/>
            <a:r>
              <a:rPr dirty="0"/>
              <a:t>Click to edit Master title style</a:t>
            </a:r>
            <a:endParaRPr dirty="0"/>
          </a:p>
        </p:txBody>
      </p:sp>
      <p:sp>
        <p:nvSpPr>
          <p:cNvPr id="37917" name="Subtitle 37916"/>
          <p:cNvSpPr>
            <a:spLocks noGrp="1"/>
          </p:cNvSpPr>
          <p:nvPr>
            <p:ph type="subTitle" idx="1"/>
          </p:nvPr>
        </p:nvSpPr>
        <p:spPr>
          <a:xfrm>
            <a:off x="533400" y="2133600"/>
            <a:ext cx="6400800" cy="457200"/>
          </a:xfrm>
          <a:prstGeom prst="rect">
            <a:avLst/>
          </a:prstGeom>
          <a:noFill/>
          <a:ln w="9525">
            <a:noFill/>
          </a:ln>
        </p:spPr>
        <p:txBody>
          <a:bodyPr anchor="t" anchorCtr="0"/>
          <a:lstStyle>
            <a:lvl1pPr marL="0" lvl="0" indent="0" eaLnBrk="1" hangingPunct="1">
              <a:buClrTx/>
              <a:buSzTx/>
              <a:buFontTx/>
              <a:buNone/>
              <a:defRPr sz="2200">
                <a:latin typeface="Times New Roman" panose="02020603050405020304" pitchFamily="18" charset="0"/>
              </a:defRPr>
            </a:lvl1pPr>
            <a:lvl2pPr marL="457200" lvl="1" indent="0" algn="ctr" eaLnBrk="1" hangingPunct="1">
              <a:buClrTx/>
              <a:buSzTx/>
              <a:buFontTx/>
              <a:buNone/>
              <a:defRPr sz="2200">
                <a:latin typeface="Times New Roman" panose="02020603050405020304" pitchFamily="18" charset="0"/>
              </a:defRPr>
            </a:lvl2pPr>
            <a:lvl3pPr marL="914400" lvl="2" indent="0" algn="ctr" eaLnBrk="1" hangingPunct="1">
              <a:buClrTx/>
              <a:buSzTx/>
              <a:buFontTx/>
              <a:buNone/>
              <a:defRPr sz="2200">
                <a:latin typeface="Times New Roman" panose="02020603050405020304" pitchFamily="18" charset="0"/>
              </a:defRPr>
            </a:lvl3pPr>
            <a:lvl4pPr marL="1371600" lvl="3" indent="0" algn="ctr" eaLnBrk="1" hangingPunct="1">
              <a:buClrTx/>
              <a:buSzTx/>
              <a:buFontTx/>
              <a:buNone/>
              <a:defRPr sz="2200">
                <a:latin typeface="Times New Roman" panose="02020603050405020304" pitchFamily="18" charset="0"/>
              </a:defRPr>
            </a:lvl4pPr>
            <a:lvl5pPr marL="1828800" lvl="4" indent="0" algn="ctr" eaLnBrk="1" hangingPunct="1">
              <a:buClrTx/>
              <a:buSzTx/>
              <a:buFontTx/>
              <a:buNone/>
              <a:defRPr sz="2200">
                <a:latin typeface="Times New Roman" panose="02020603050405020304" pitchFamily="18" charset="0"/>
              </a:defRPr>
            </a:lvl5pPr>
          </a:lstStyle>
          <a:p>
            <a:pPr lvl="0"/>
            <a:r>
              <a:rPr dirty="0"/>
              <a:t>Click to edit Master subtitle style</a:t>
            </a:r>
            <a:endParaRPr dirty="0"/>
          </a:p>
        </p:txBody>
      </p:sp>
      <p:sp>
        <p:nvSpPr>
          <p:cNvPr id="37918" name="Date Placeholder 37917"/>
          <p:cNvSpPr>
            <a:spLocks noGrp="1"/>
          </p:cNvSpPr>
          <p:nvPr>
            <p:ph type="dt" sz="half" idx="2"/>
          </p:nvPr>
        </p:nvSpPr>
        <p:spPr>
          <a:xfrm>
            <a:off x="457200" y="57150"/>
            <a:ext cx="2133600" cy="217488"/>
          </a:xfrm>
          <a:prstGeom prst="rect">
            <a:avLst/>
          </a:prstGeom>
          <a:noFill/>
          <a:ln w="9525">
            <a:noFill/>
          </a:ln>
        </p:spPr>
        <p:txBody>
          <a:bodyPr anchor="t" anchorCtr="0"/>
          <a:lstStyle>
            <a:lvl1pPr>
              <a:defRPr>
                <a:latin typeface="Arial" panose="020B0604020202020204" pitchFamily="34" charset="0"/>
              </a:defRPr>
            </a:lvl1pPr>
          </a:lstStyle>
          <a:p>
            <a:pPr eaLnBrk="1" hangingPunct="1"/>
            <a:fld id="{BB962C8B-B14F-4D97-AF65-F5344CB8AC3E}" type="datetime1">
              <a:rPr lang="en-US" dirty="0"/>
            </a:fld>
            <a:endParaRPr lang="en-US" dirty="0">
              <a:latin typeface="Arial" panose="020B0604020202020204" pitchFamily="34" charset="0"/>
            </a:endParaRPr>
          </a:p>
        </p:txBody>
      </p:sp>
      <p:sp>
        <p:nvSpPr>
          <p:cNvPr id="37919" name="Footer Placeholder 37918"/>
          <p:cNvSpPr>
            <a:spLocks noGrp="1"/>
          </p:cNvSpPr>
          <p:nvPr>
            <p:ph type="ftr" sz="quarter" idx="3"/>
          </p:nvPr>
        </p:nvSpPr>
        <p:spPr>
          <a:xfrm>
            <a:off x="3124200" y="57150"/>
            <a:ext cx="2895600" cy="217488"/>
          </a:xfrm>
          <a:prstGeom prst="rect">
            <a:avLst/>
          </a:prstGeom>
          <a:noFill/>
          <a:ln w="9525">
            <a:noFill/>
          </a:ln>
        </p:spPr>
        <p:txBody>
          <a:bodyPr anchor="t" anchorCtr="0"/>
          <a:lstStyle>
            <a:lvl1pPr>
              <a:defRPr>
                <a:latin typeface="Arial" panose="020B0604020202020204" pitchFamily="34" charset="0"/>
              </a:defRPr>
            </a:lvl1pPr>
          </a:lstStyle>
          <a:p>
            <a:pPr eaLnBrk="1" hangingPunct="1"/>
            <a:endParaRPr lang="en-US" dirty="0"/>
          </a:p>
        </p:txBody>
      </p:sp>
      <p:sp>
        <p:nvSpPr>
          <p:cNvPr id="37920" name="Slide Number Placeholder 37919"/>
          <p:cNvSpPr>
            <a:spLocks noGrp="1"/>
          </p:cNvSpPr>
          <p:nvPr>
            <p:ph type="sldNum" sz="quarter" idx="4"/>
          </p:nvPr>
        </p:nvSpPr>
        <p:spPr>
          <a:xfrm>
            <a:off x="6553200" y="57150"/>
            <a:ext cx="2133600" cy="217488"/>
          </a:xfrm>
          <a:prstGeom prst="rect">
            <a:avLst/>
          </a:prstGeom>
          <a:noFill/>
          <a:ln w="9525">
            <a:noFill/>
          </a:ln>
        </p:spPr>
        <p:txBody>
          <a:bodyPr anchor="t" anchorCtr="0"/>
          <a:lstStyle>
            <a:lvl1pPr>
              <a:defRPr>
                <a:latin typeface="Arial" panose="020B0604020202020204" pitchFamily="34" charset="0"/>
              </a:defRPr>
            </a:lvl1pPr>
          </a:lstStyle>
          <a:p>
            <a:pPr eaLnBrk="1" hangingPunct="1"/>
            <a:fld id="{9A0DB2DC-4C9A-4742-B13C-FB6460FD3503}" type="slidenum">
              <a:rPr lang="en-US" dirty="0"/>
            </a:fld>
            <a:endParaRPr lang="en-US" dirty="0">
              <a:latin typeface="Arial" panose="020B0604020202020204" pitchFamily="34" charset="0"/>
            </a:endParaRPr>
          </a:p>
        </p:txBody>
      </p:sp>
      <p:sp>
        <p:nvSpPr>
          <p:cNvPr id="37921" name="Text Box 37920"/>
          <p:cNvSpPr txBox="1"/>
          <p:nvPr userDrawn="1"/>
        </p:nvSpPr>
        <p:spPr>
          <a:xfrm>
            <a:off x="7543800" y="6248400"/>
            <a:ext cx="1303338" cy="427038"/>
          </a:xfrm>
          <a:prstGeom prst="rect">
            <a:avLst/>
          </a:prstGeom>
          <a:noFill/>
          <a:ln w="9525">
            <a:noFill/>
          </a:ln>
        </p:spPr>
        <p:txBody>
          <a:bodyPr wrap="none" anchor="t" anchorCtr="0">
            <a:spAutoFit/>
          </a:bodyPr>
          <a:lstStyle/>
          <a:p>
            <a:pPr lvl="0" algn="r" eaLnBrk="1" hangingPunct="1"/>
            <a:r>
              <a:rPr sz="2200">
                <a:latin typeface="Arial Black" panose="020B0A04020102020204" pitchFamily="34" charset="0"/>
              </a:rPr>
              <a:t>L/O/G/O</a:t>
            </a:r>
            <a:endParaRPr sz="2200">
              <a:latin typeface="Arial Black" panose="020B0A04020102020204" pitchFamily="34" charset="0"/>
            </a:endParaRPr>
          </a:p>
        </p:txBody>
      </p:sp>
    </p:spTree>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5" name="Footer Placeholder 4"/>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6" name="Slide Number Placeholder 5"/>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5" name="Footer Placeholder 4"/>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6" name="Slide Number Placeholder 5"/>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08125"/>
            <a:ext cx="4038600" cy="46180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4648200" y="1508125"/>
            <a:ext cx="4038600" cy="46180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6" name="Footer Placeholder 5"/>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7" name="Slide Number Placeholder 6"/>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6"/>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8" name="Footer Placeholder 7"/>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9" name="Slide Number Placeholder 8"/>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4" name="Footer Placeholder 3"/>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5" name="Slide Number Placeholder 4"/>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3" name="Footer Placeholder 2"/>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4" name="Slide Number Placeholder 3"/>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6" name="Footer Placeholder 5"/>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7" name="Slide Number Placeholder 6"/>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base" latinLnBrk="0" hangingPunct="1">
              <a:lnSpc>
                <a:spcPct val="100000"/>
              </a:lnSpc>
              <a:spcBef>
                <a:spcPct val="20000"/>
              </a:spcBef>
              <a:spcAft>
                <a:spcPct val="0"/>
              </a:spcAft>
              <a:buClrTx/>
              <a:buSzTx/>
              <a:buFontTx/>
              <a:buNone/>
              <a:defRPr/>
            </a:pPr>
            <a:endParaRPr kumimoji="0" 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6" name="Footer Placeholder 5"/>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7" name="Slide Number Placeholder 6"/>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5" name="Footer Placeholder 4"/>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6" name="Slide Number Placeholder 5"/>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7013"/>
            <a:ext cx="2057400" cy="58991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27013"/>
            <a:ext cx="6019800" cy="5899150"/>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5" name="Footer Placeholder 4"/>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6" name="Slide Number Placeholder 5"/>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27013"/>
            <a:ext cx="8229600" cy="792162"/>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508125"/>
            <a:ext cx="4038600" cy="461803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4648200" y="1508125"/>
            <a:ext cx="4038600" cy="461803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6" name="Footer Placeholder 5"/>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7" name="Slide Number Placeholder 6"/>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27013"/>
            <a:ext cx="8229600" cy="792162"/>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508125"/>
            <a:ext cx="8229600" cy="4618038"/>
          </a:xfrm>
        </p:spPr>
        <p:txBody>
          <a:bodyPr vert="horz" wrap="square" lIns="91440" tIns="45720" rIns="91440" bIns="45720" numCol="1" anchor="t" anchorCtr="0" compatLnSpc="1"/>
          <a:lstStyle/>
          <a:p>
            <a:pPr marL="342900" marR="0" lvl="0" indent="-342900" algn="l" defTabSz="914400" rtl="0" eaLnBrk="1" fontAlgn="base" latinLnBrk="0" hangingPunct="1">
              <a:lnSpc>
                <a:spcPct val="100000"/>
              </a:lnSpc>
              <a:spcBef>
                <a:spcPct val="20000"/>
              </a:spcBef>
              <a:spcAft>
                <a:spcPct val="0"/>
              </a:spcAft>
              <a:buClrTx/>
              <a:buSzTx/>
              <a:buFontTx/>
              <a:buChar char="•"/>
              <a:defRPr/>
            </a:pPr>
            <a:endParaRPr kumimoji="0" 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Date Placeholder 3"/>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5" name="Footer Placeholder 4"/>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6" name="Slide Number Placeholder 5"/>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27013"/>
            <a:ext cx="8229600" cy="792162"/>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508125"/>
            <a:ext cx="8229600" cy="4618038"/>
          </a:xfrm>
        </p:spPr>
        <p:txBody>
          <a:bodyPr vert="horz" wrap="square" lIns="91440" tIns="45720" rIns="91440" bIns="45720" numCol="1" anchor="t" anchorCtr="0" compatLnSpc="1"/>
          <a:lstStyle/>
          <a:p>
            <a:pPr marL="342900" marR="0" lvl="0" indent="-342900" algn="l" defTabSz="914400" rtl="0" eaLnBrk="1" fontAlgn="base" latinLnBrk="0" hangingPunct="1">
              <a:lnSpc>
                <a:spcPct val="100000"/>
              </a:lnSpc>
              <a:spcBef>
                <a:spcPct val="20000"/>
              </a:spcBef>
              <a:spcAft>
                <a:spcPct val="0"/>
              </a:spcAft>
              <a:buClrTx/>
              <a:buSzTx/>
              <a:buFontTx/>
              <a:buChar char="•"/>
              <a:defRPr/>
            </a:pPr>
            <a:endParaRPr kumimoji="0" lang="en-US" sz="3200" b="0" i="0" u="none" strike="noStrike" kern="0" cap="none" spc="0" normalizeH="0" baseline="0" noProof="0" smtClean="0">
              <a:ln>
                <a:noFill/>
              </a:ln>
              <a:solidFill>
                <a:schemeClr val="tx1"/>
              </a:solidFill>
              <a:effectLst/>
              <a:uLnTx/>
              <a:uFillTx/>
              <a:latin typeface="+mn-lt"/>
              <a:ea typeface="+mn-ea"/>
              <a:cs typeface="+mn-cs"/>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9" Type="http://schemas.openxmlformats.org/officeDocument/2006/relationships/theme" Target="../theme/theme1.xml"/><Relationship Id="rId18" Type="http://schemas.openxmlformats.org/officeDocument/2006/relationships/image" Target="../media/image8.png"/><Relationship Id="rId17" Type="http://schemas.openxmlformats.org/officeDocument/2006/relationships/image" Target="../media/image10.png"/><Relationship Id="rId16" Type="http://schemas.openxmlformats.org/officeDocument/2006/relationships/image" Target="../media/image9.png"/><Relationship Id="rId15" Type="http://schemas.openxmlformats.org/officeDocument/2006/relationships/image" Target="../media/image7.png"/><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3.xml"/><Relationship Id="rId8" Type="http://schemas.openxmlformats.org/officeDocument/2006/relationships/slideLayout" Target="../slideLayouts/slideLayout22.xml"/><Relationship Id="rId7" Type="http://schemas.openxmlformats.org/officeDocument/2006/relationships/slideLayout" Target="../slideLayouts/slideLayout21.xml"/><Relationship Id="rId6" Type="http://schemas.openxmlformats.org/officeDocument/2006/relationships/slideLayout" Target="../slideLayouts/slideLayout20.xml"/><Relationship Id="rId5" Type="http://schemas.openxmlformats.org/officeDocument/2006/relationships/slideLayout" Target="../slideLayouts/slideLayout19.xml"/><Relationship Id="rId4" Type="http://schemas.openxmlformats.org/officeDocument/2006/relationships/slideLayout" Target="../slideLayouts/slideLayout18.xml"/><Relationship Id="rId3" Type="http://schemas.openxmlformats.org/officeDocument/2006/relationships/slideLayout" Target="../slideLayouts/slideLayout17.xml"/><Relationship Id="rId2" Type="http://schemas.openxmlformats.org/officeDocument/2006/relationships/slideLayout" Target="../slideLayouts/slideLayout16.xml"/><Relationship Id="rId19" Type="http://schemas.openxmlformats.org/officeDocument/2006/relationships/theme" Target="../theme/theme2.xml"/><Relationship Id="rId18" Type="http://schemas.openxmlformats.org/officeDocument/2006/relationships/image" Target="../media/image8.png"/><Relationship Id="rId17" Type="http://schemas.openxmlformats.org/officeDocument/2006/relationships/image" Target="../media/image10.png"/><Relationship Id="rId16" Type="http://schemas.openxmlformats.org/officeDocument/2006/relationships/image" Target="../media/image9.png"/><Relationship Id="rId15" Type="http://schemas.openxmlformats.org/officeDocument/2006/relationships/image" Target="../media/image7.png"/><Relationship Id="rId14" Type="http://schemas.openxmlformats.org/officeDocument/2006/relationships/slideLayout" Target="../slideLayouts/slideLayout28.xml"/><Relationship Id="rId13" Type="http://schemas.openxmlformats.org/officeDocument/2006/relationships/slideLayout" Target="../slideLayouts/slideLayout27.xml"/><Relationship Id="rId12" Type="http://schemas.openxmlformats.org/officeDocument/2006/relationships/slideLayout" Target="../slideLayouts/slideLayout26.xml"/><Relationship Id="rId11" Type="http://schemas.openxmlformats.org/officeDocument/2006/relationships/slideLayout" Target="../slideLayouts/slideLayout25.xml"/><Relationship Id="rId10" Type="http://schemas.openxmlformats.org/officeDocument/2006/relationships/slideLayout" Target="../slideLayouts/slideLayout24.xml"/><Relationship Id="rId1"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86" name="Rectangles 3085"/>
          <p:cNvSpPr/>
          <p:nvPr userDrawn="1"/>
        </p:nvSpPr>
        <p:spPr>
          <a:xfrm>
            <a:off x="0" y="0"/>
            <a:ext cx="9144000" cy="2852738"/>
          </a:xfrm>
          <a:prstGeom prst="rect">
            <a:avLst/>
          </a:prstGeom>
          <a:gradFill rotWithShape="1">
            <a:gsLst>
              <a:gs pos="0">
                <a:schemeClr val="accent1"/>
              </a:gs>
              <a:gs pos="100000">
                <a:schemeClr val="accent1">
                  <a:gamma/>
                  <a:tint val="0"/>
                  <a:invGamma/>
                  <a:alpha val="0"/>
                </a:schemeClr>
              </a:gs>
            </a:gsLst>
            <a:lin ang="5400000" scaled="1"/>
            <a:tileRect/>
          </a:gradFill>
          <a:ln w="9525">
            <a:noFill/>
          </a:ln>
        </p:spPr>
        <p:txBody>
          <a:bodyPr/>
          <a:lstStyle/>
          <a:p>
            <a:endParaRPr lang="en-US"/>
          </a:p>
        </p:txBody>
      </p:sp>
      <p:sp>
        <p:nvSpPr>
          <p:cNvPr id="3087" name="Rectangles 3086"/>
          <p:cNvSpPr/>
          <p:nvPr userDrawn="1"/>
        </p:nvSpPr>
        <p:spPr>
          <a:xfrm>
            <a:off x="0" y="5013325"/>
            <a:ext cx="9144000" cy="1844675"/>
          </a:xfrm>
          <a:prstGeom prst="rect">
            <a:avLst/>
          </a:prstGeom>
          <a:gradFill rotWithShape="1">
            <a:gsLst>
              <a:gs pos="0">
                <a:schemeClr val="accent1">
                  <a:gamma/>
                  <a:tint val="0"/>
                  <a:invGamma/>
                  <a:alpha val="0"/>
                </a:schemeClr>
              </a:gs>
              <a:gs pos="100000">
                <a:schemeClr val="accent1">
                  <a:alpha val="39999"/>
                </a:schemeClr>
              </a:gs>
            </a:gsLst>
            <a:lin ang="5400000" scaled="1"/>
            <a:tileRect/>
          </a:gradFill>
          <a:ln w="9525">
            <a:noFill/>
          </a:ln>
        </p:spPr>
        <p:txBody>
          <a:bodyPr/>
          <a:lstStyle/>
          <a:p>
            <a:endParaRPr lang="en-US"/>
          </a:p>
        </p:txBody>
      </p:sp>
      <p:pic>
        <p:nvPicPr>
          <p:cNvPr id="3088" name="Picture 3087" descr="1"/>
          <p:cNvPicPr>
            <a:picLocks noChangeAspect="1"/>
          </p:cNvPicPr>
          <p:nvPr userDrawn="1"/>
        </p:nvPicPr>
        <p:blipFill>
          <a:blip r:embed="rId15"/>
          <a:stretch>
            <a:fillRect/>
          </a:stretch>
        </p:blipFill>
        <p:spPr>
          <a:xfrm>
            <a:off x="0" y="0"/>
            <a:ext cx="9144000" cy="1344613"/>
          </a:xfrm>
          <a:prstGeom prst="rect">
            <a:avLst/>
          </a:prstGeom>
          <a:noFill/>
          <a:ln w="9525">
            <a:noFill/>
          </a:ln>
          <a:effectLst>
            <a:outerShdw dist="25400" dir="5400000" algn="ctr" rotWithShape="0">
              <a:schemeClr val="tx2">
                <a:alpha val="30000"/>
              </a:schemeClr>
            </a:outerShdw>
          </a:effectLst>
        </p:spPr>
      </p:pic>
      <p:pic>
        <p:nvPicPr>
          <p:cNvPr id="3089" name="Picture 3088" descr="7"/>
          <p:cNvPicPr>
            <a:picLocks noChangeAspect="1"/>
          </p:cNvPicPr>
          <p:nvPr userDrawn="1"/>
        </p:nvPicPr>
        <p:blipFill>
          <a:blip r:embed="rId16"/>
          <a:srcRect l="23210" b="47910"/>
          <a:stretch>
            <a:fillRect/>
          </a:stretch>
        </p:blipFill>
        <p:spPr>
          <a:xfrm>
            <a:off x="0" y="6129338"/>
            <a:ext cx="2124075" cy="728662"/>
          </a:xfrm>
          <a:prstGeom prst="rect">
            <a:avLst/>
          </a:prstGeom>
          <a:noFill/>
          <a:ln w="9525">
            <a:noFill/>
          </a:ln>
        </p:spPr>
      </p:pic>
      <p:pic>
        <p:nvPicPr>
          <p:cNvPr id="3090" name="Picture 3089" descr="7"/>
          <p:cNvPicPr>
            <a:picLocks noChangeAspect="1"/>
          </p:cNvPicPr>
          <p:nvPr userDrawn="1"/>
        </p:nvPicPr>
        <p:blipFill>
          <a:blip r:embed="rId16"/>
          <a:srcRect l="-1154" b="71425"/>
          <a:stretch>
            <a:fillRect/>
          </a:stretch>
        </p:blipFill>
        <p:spPr>
          <a:xfrm>
            <a:off x="3924300" y="6453188"/>
            <a:ext cx="3133725" cy="404812"/>
          </a:xfrm>
          <a:prstGeom prst="rect">
            <a:avLst/>
          </a:prstGeom>
          <a:noFill/>
          <a:ln w="9525">
            <a:noFill/>
          </a:ln>
        </p:spPr>
      </p:pic>
      <p:pic>
        <p:nvPicPr>
          <p:cNvPr id="3091" name="Picture 3090" descr="1"/>
          <p:cNvPicPr>
            <a:picLocks noChangeAspect="1"/>
          </p:cNvPicPr>
          <p:nvPr userDrawn="1"/>
        </p:nvPicPr>
        <p:blipFill>
          <a:blip r:embed="rId17"/>
          <a:srcRect l="8514"/>
          <a:stretch>
            <a:fillRect/>
          </a:stretch>
        </p:blipFill>
        <p:spPr>
          <a:xfrm>
            <a:off x="0" y="5418138"/>
            <a:ext cx="1547813" cy="1439862"/>
          </a:xfrm>
          <a:prstGeom prst="rect">
            <a:avLst/>
          </a:prstGeom>
          <a:noFill/>
          <a:ln w="9525">
            <a:noFill/>
          </a:ln>
        </p:spPr>
      </p:pic>
      <p:pic>
        <p:nvPicPr>
          <p:cNvPr id="3092" name="Picture 3091" descr="3"/>
          <p:cNvPicPr>
            <a:picLocks noChangeAspect="1"/>
          </p:cNvPicPr>
          <p:nvPr userDrawn="1"/>
        </p:nvPicPr>
        <p:blipFill>
          <a:blip r:embed="rId18"/>
          <a:srcRect l="6747" t="9587"/>
          <a:stretch>
            <a:fillRect/>
          </a:stretch>
        </p:blipFill>
        <p:spPr>
          <a:xfrm>
            <a:off x="6775450" y="6092825"/>
            <a:ext cx="2368550" cy="765175"/>
          </a:xfrm>
          <a:prstGeom prst="rect">
            <a:avLst/>
          </a:prstGeom>
          <a:noFill/>
          <a:ln w="9525">
            <a:noFill/>
          </a:ln>
          <a:effectLst>
            <a:outerShdw dist="25400" dir="5400000" algn="ctr" rotWithShape="0">
              <a:schemeClr val="tx2">
                <a:alpha val="30000"/>
              </a:schemeClr>
            </a:outerShdw>
          </a:effectLst>
        </p:spPr>
      </p:pic>
      <p:sp>
        <p:nvSpPr>
          <p:cNvPr id="3093" name="Title 3092"/>
          <p:cNvSpPr>
            <a:spLocks noGrp="1"/>
          </p:cNvSpPr>
          <p:nvPr>
            <p:ph type="title"/>
          </p:nvPr>
        </p:nvSpPr>
        <p:spPr>
          <a:xfrm>
            <a:off x="457200" y="227013"/>
            <a:ext cx="8229600" cy="792162"/>
          </a:xfrm>
          <a:prstGeom prst="rect">
            <a:avLst/>
          </a:prstGeom>
          <a:noFill/>
          <a:ln w="9525">
            <a:noFill/>
          </a:ln>
        </p:spPr>
        <p:txBody>
          <a:bodyPr anchor="ctr" anchorCtr="0"/>
          <a:lstStyle/>
          <a:p>
            <a:pPr lvl="0"/>
            <a:r>
              <a:rPr dirty="0"/>
              <a:t>Click to edit Master title style</a:t>
            </a:r>
            <a:endParaRPr dirty="0"/>
          </a:p>
        </p:txBody>
      </p:sp>
      <p:sp>
        <p:nvSpPr>
          <p:cNvPr id="3094" name="Text Placeholder 3093"/>
          <p:cNvSpPr>
            <a:spLocks noGrp="1"/>
          </p:cNvSpPr>
          <p:nvPr>
            <p:ph type="body" idx="1"/>
          </p:nvPr>
        </p:nvSpPr>
        <p:spPr>
          <a:xfrm>
            <a:off x="457200" y="1508125"/>
            <a:ext cx="8229600" cy="4618038"/>
          </a:xfrm>
          <a:prstGeom prst="rect">
            <a:avLst/>
          </a:prstGeom>
          <a:noFill/>
          <a:ln w="9525">
            <a:noFill/>
          </a:ln>
        </p:spPr>
        <p:txBody>
          <a:bodyPr/>
          <a:lstStyle/>
          <a:p>
            <a:pPr lvl="0"/>
            <a:r>
              <a:rPr dirty="0"/>
              <a:t>Click to edit Master text styles</a:t>
            </a:r>
            <a:endParaRPr dirty="0"/>
          </a:p>
          <a:p>
            <a:pPr lvl="1"/>
            <a:r>
              <a:rPr dirty="0"/>
              <a:t>Second level</a:t>
            </a:r>
            <a:endParaRPr dirty="0"/>
          </a:p>
          <a:p>
            <a:pPr lvl="2"/>
            <a:r>
              <a:rPr dirty="0"/>
              <a:t>Third level</a:t>
            </a:r>
            <a:endParaRPr dirty="0"/>
          </a:p>
          <a:p>
            <a:pPr lvl="3"/>
            <a:r>
              <a:rPr dirty="0"/>
              <a:t>Fourth level</a:t>
            </a:r>
            <a:endParaRPr dirty="0"/>
          </a:p>
          <a:p>
            <a:pPr lvl="4"/>
            <a:r>
              <a:rPr dirty="0"/>
              <a:t>Fifth level</a:t>
            </a:r>
            <a:endParaRPr dirty="0"/>
          </a:p>
        </p:txBody>
      </p:sp>
      <p:sp>
        <p:nvSpPr>
          <p:cNvPr id="3095" name="Date Placeholder 3094"/>
          <p:cNvSpPr>
            <a:spLocks noGrp="1"/>
          </p:cNvSpPr>
          <p:nvPr>
            <p:ph type="dt" sz="half" idx="2"/>
          </p:nvPr>
        </p:nvSpPr>
        <p:spPr>
          <a:xfrm>
            <a:off x="1828800" y="6518275"/>
            <a:ext cx="1600200" cy="250825"/>
          </a:xfrm>
          <a:prstGeom prst="rect">
            <a:avLst/>
          </a:prstGeom>
          <a:noFill/>
          <a:ln w="9525">
            <a:noFill/>
          </a:ln>
        </p:spPr>
        <p:txBody>
          <a:bodyPr/>
          <a:lstStyle>
            <a:lvl1pPr>
              <a:defRPr sz="1200"/>
            </a:lvl1p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3096" name="Footer Placeholder 3095"/>
          <p:cNvSpPr>
            <a:spLocks noGrp="1"/>
          </p:cNvSpPr>
          <p:nvPr>
            <p:ph type="ftr" sz="quarter" idx="3"/>
          </p:nvPr>
        </p:nvSpPr>
        <p:spPr>
          <a:xfrm>
            <a:off x="3657600" y="6518275"/>
            <a:ext cx="2895600" cy="250825"/>
          </a:xfrm>
          <a:prstGeom prst="rect">
            <a:avLst/>
          </a:prstGeom>
          <a:noFill/>
          <a:ln w="9525">
            <a:noFill/>
          </a:ln>
        </p:spPr>
        <p:txBody>
          <a:bodyPr/>
          <a:lstStyle>
            <a:lvl1pPr algn="ctr">
              <a:defRPr sz="1200"/>
            </a:lvl1pPr>
          </a:lstStyle>
          <a:p>
            <a:pPr lvl="0" eaLnBrk="1" hangingPunct="1"/>
            <a:endParaRPr lang="en-US" dirty="0">
              <a:latin typeface="Arial" panose="020B0604020202020204" pitchFamily="34" charset="0"/>
            </a:endParaRPr>
          </a:p>
        </p:txBody>
      </p:sp>
      <p:sp>
        <p:nvSpPr>
          <p:cNvPr id="3097" name="Slide Number Placeholder 3096"/>
          <p:cNvSpPr>
            <a:spLocks noGrp="1"/>
          </p:cNvSpPr>
          <p:nvPr>
            <p:ph type="sldNum" sz="quarter" idx="4"/>
          </p:nvPr>
        </p:nvSpPr>
        <p:spPr>
          <a:xfrm>
            <a:off x="8153400" y="6518275"/>
            <a:ext cx="762000" cy="250825"/>
          </a:xfrm>
          <a:prstGeom prst="rect">
            <a:avLst/>
          </a:prstGeom>
          <a:noFill/>
          <a:ln w="9525">
            <a:noFill/>
          </a:ln>
        </p:spPr>
        <p:txBody>
          <a:bodyPr/>
          <a:lstStyle>
            <a:lvl1pPr algn="r">
              <a:defRPr sz="1200"/>
            </a:lvl1p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hf sldNum="0" hdr="0" ftr="0" dt="0"/>
  <p:txStyles>
    <p:titleStyle>
      <a:lvl1pPr algn="l" rtl="0" fontAlgn="base">
        <a:spcBef>
          <a:spcPct val="0"/>
        </a:spcBef>
        <a:spcAft>
          <a:spcPct val="0"/>
        </a:spcAft>
        <a:defRPr sz="38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86" name="Rectangles 3085"/>
          <p:cNvSpPr/>
          <p:nvPr userDrawn="1"/>
        </p:nvSpPr>
        <p:spPr>
          <a:xfrm>
            <a:off x="0" y="0"/>
            <a:ext cx="9144000" cy="2852738"/>
          </a:xfrm>
          <a:prstGeom prst="rect">
            <a:avLst/>
          </a:prstGeom>
          <a:gradFill rotWithShape="1">
            <a:gsLst>
              <a:gs pos="0">
                <a:schemeClr val="accent1"/>
              </a:gs>
              <a:gs pos="100000">
                <a:schemeClr val="accent1">
                  <a:gamma/>
                  <a:tint val="0"/>
                  <a:invGamma/>
                  <a:alpha val="0"/>
                </a:schemeClr>
              </a:gs>
            </a:gsLst>
            <a:lin ang="5400000" scaled="1"/>
            <a:tileRect/>
          </a:gradFill>
          <a:ln w="9525">
            <a:noFill/>
          </a:ln>
        </p:spPr>
        <p:txBody>
          <a:bodyPr/>
          <a:lstStyle/>
          <a:p>
            <a:endParaRPr lang="en-US"/>
          </a:p>
        </p:txBody>
      </p:sp>
      <p:sp>
        <p:nvSpPr>
          <p:cNvPr id="3087" name="Rectangles 3086"/>
          <p:cNvSpPr/>
          <p:nvPr userDrawn="1"/>
        </p:nvSpPr>
        <p:spPr>
          <a:xfrm>
            <a:off x="0" y="5013325"/>
            <a:ext cx="9144000" cy="1844675"/>
          </a:xfrm>
          <a:prstGeom prst="rect">
            <a:avLst/>
          </a:prstGeom>
          <a:gradFill rotWithShape="1">
            <a:gsLst>
              <a:gs pos="0">
                <a:schemeClr val="accent1">
                  <a:gamma/>
                  <a:tint val="0"/>
                  <a:invGamma/>
                  <a:alpha val="0"/>
                </a:schemeClr>
              </a:gs>
              <a:gs pos="100000">
                <a:schemeClr val="accent1">
                  <a:alpha val="39999"/>
                </a:schemeClr>
              </a:gs>
            </a:gsLst>
            <a:lin ang="5400000" scaled="1"/>
            <a:tileRect/>
          </a:gradFill>
          <a:ln w="9525">
            <a:noFill/>
          </a:ln>
        </p:spPr>
        <p:txBody>
          <a:bodyPr/>
          <a:lstStyle/>
          <a:p>
            <a:endParaRPr lang="en-US"/>
          </a:p>
        </p:txBody>
      </p:sp>
      <p:pic>
        <p:nvPicPr>
          <p:cNvPr id="3088" name="Picture 3087" descr="1"/>
          <p:cNvPicPr>
            <a:picLocks noChangeAspect="1"/>
          </p:cNvPicPr>
          <p:nvPr userDrawn="1"/>
        </p:nvPicPr>
        <p:blipFill>
          <a:blip r:embed="rId15"/>
          <a:stretch>
            <a:fillRect/>
          </a:stretch>
        </p:blipFill>
        <p:spPr>
          <a:xfrm>
            <a:off x="0" y="0"/>
            <a:ext cx="9144000" cy="1344613"/>
          </a:xfrm>
          <a:prstGeom prst="rect">
            <a:avLst/>
          </a:prstGeom>
          <a:noFill/>
          <a:ln w="9525">
            <a:noFill/>
          </a:ln>
          <a:effectLst>
            <a:outerShdw dist="25400" dir="5400000" algn="ctr" rotWithShape="0">
              <a:schemeClr val="tx2">
                <a:alpha val="30000"/>
              </a:schemeClr>
            </a:outerShdw>
          </a:effectLst>
        </p:spPr>
      </p:pic>
      <p:pic>
        <p:nvPicPr>
          <p:cNvPr id="3089" name="Picture 3088" descr="7"/>
          <p:cNvPicPr>
            <a:picLocks noChangeAspect="1"/>
          </p:cNvPicPr>
          <p:nvPr userDrawn="1"/>
        </p:nvPicPr>
        <p:blipFill>
          <a:blip r:embed="rId16"/>
          <a:srcRect l="23210" b="47910"/>
          <a:stretch>
            <a:fillRect/>
          </a:stretch>
        </p:blipFill>
        <p:spPr>
          <a:xfrm>
            <a:off x="0" y="6129338"/>
            <a:ext cx="2124075" cy="728662"/>
          </a:xfrm>
          <a:prstGeom prst="rect">
            <a:avLst/>
          </a:prstGeom>
          <a:noFill/>
          <a:ln w="9525">
            <a:noFill/>
          </a:ln>
        </p:spPr>
      </p:pic>
      <p:pic>
        <p:nvPicPr>
          <p:cNvPr id="3090" name="Picture 3089" descr="7"/>
          <p:cNvPicPr>
            <a:picLocks noChangeAspect="1"/>
          </p:cNvPicPr>
          <p:nvPr userDrawn="1"/>
        </p:nvPicPr>
        <p:blipFill>
          <a:blip r:embed="rId16"/>
          <a:srcRect l="-1154" b="71425"/>
          <a:stretch>
            <a:fillRect/>
          </a:stretch>
        </p:blipFill>
        <p:spPr>
          <a:xfrm>
            <a:off x="3924300" y="6453188"/>
            <a:ext cx="3133725" cy="404812"/>
          </a:xfrm>
          <a:prstGeom prst="rect">
            <a:avLst/>
          </a:prstGeom>
          <a:noFill/>
          <a:ln w="9525">
            <a:noFill/>
          </a:ln>
        </p:spPr>
      </p:pic>
      <p:pic>
        <p:nvPicPr>
          <p:cNvPr id="3091" name="Picture 3090" descr="1"/>
          <p:cNvPicPr>
            <a:picLocks noChangeAspect="1"/>
          </p:cNvPicPr>
          <p:nvPr userDrawn="1"/>
        </p:nvPicPr>
        <p:blipFill>
          <a:blip r:embed="rId17"/>
          <a:srcRect l="8514"/>
          <a:stretch>
            <a:fillRect/>
          </a:stretch>
        </p:blipFill>
        <p:spPr>
          <a:xfrm>
            <a:off x="0" y="5418138"/>
            <a:ext cx="1547813" cy="1439862"/>
          </a:xfrm>
          <a:prstGeom prst="rect">
            <a:avLst/>
          </a:prstGeom>
          <a:noFill/>
          <a:ln w="9525">
            <a:noFill/>
          </a:ln>
        </p:spPr>
      </p:pic>
      <p:pic>
        <p:nvPicPr>
          <p:cNvPr id="3092" name="Picture 3091" descr="3"/>
          <p:cNvPicPr>
            <a:picLocks noChangeAspect="1"/>
          </p:cNvPicPr>
          <p:nvPr userDrawn="1"/>
        </p:nvPicPr>
        <p:blipFill>
          <a:blip r:embed="rId18"/>
          <a:srcRect l="6747" t="9587"/>
          <a:stretch>
            <a:fillRect/>
          </a:stretch>
        </p:blipFill>
        <p:spPr>
          <a:xfrm>
            <a:off x="6775450" y="6092825"/>
            <a:ext cx="2368550" cy="765175"/>
          </a:xfrm>
          <a:prstGeom prst="rect">
            <a:avLst/>
          </a:prstGeom>
          <a:noFill/>
          <a:ln w="9525">
            <a:noFill/>
          </a:ln>
          <a:effectLst>
            <a:outerShdw dist="25400" dir="5400000" algn="ctr" rotWithShape="0">
              <a:schemeClr val="tx2">
                <a:alpha val="30000"/>
              </a:schemeClr>
            </a:outerShdw>
          </a:effectLst>
        </p:spPr>
      </p:pic>
      <p:sp>
        <p:nvSpPr>
          <p:cNvPr id="3093" name="Title 3092"/>
          <p:cNvSpPr>
            <a:spLocks noGrp="1"/>
          </p:cNvSpPr>
          <p:nvPr>
            <p:ph type="title"/>
          </p:nvPr>
        </p:nvSpPr>
        <p:spPr>
          <a:xfrm>
            <a:off x="457200" y="227013"/>
            <a:ext cx="8229600" cy="792162"/>
          </a:xfrm>
          <a:prstGeom prst="rect">
            <a:avLst/>
          </a:prstGeom>
          <a:noFill/>
          <a:ln w="9525">
            <a:noFill/>
          </a:ln>
        </p:spPr>
        <p:txBody>
          <a:bodyPr anchor="ctr" anchorCtr="0"/>
          <a:lstStyle/>
          <a:p>
            <a:pPr lvl="0"/>
            <a:r>
              <a:rPr dirty="0"/>
              <a:t>Click to edit Master title style</a:t>
            </a:r>
            <a:endParaRPr dirty="0"/>
          </a:p>
        </p:txBody>
      </p:sp>
      <p:sp>
        <p:nvSpPr>
          <p:cNvPr id="3094" name="Text Placeholder 3093"/>
          <p:cNvSpPr>
            <a:spLocks noGrp="1"/>
          </p:cNvSpPr>
          <p:nvPr>
            <p:ph type="body" idx="1"/>
          </p:nvPr>
        </p:nvSpPr>
        <p:spPr>
          <a:xfrm>
            <a:off x="457200" y="1508125"/>
            <a:ext cx="8229600" cy="4618038"/>
          </a:xfrm>
          <a:prstGeom prst="rect">
            <a:avLst/>
          </a:prstGeom>
          <a:noFill/>
          <a:ln w="9525">
            <a:noFill/>
          </a:ln>
        </p:spPr>
        <p:txBody>
          <a:bodyPr/>
          <a:lstStyle/>
          <a:p>
            <a:pPr lvl="0"/>
            <a:r>
              <a:rPr dirty="0"/>
              <a:t>Click to edit Master text styles</a:t>
            </a:r>
            <a:endParaRPr dirty="0"/>
          </a:p>
          <a:p>
            <a:pPr lvl="1"/>
            <a:r>
              <a:rPr dirty="0"/>
              <a:t>Second level</a:t>
            </a:r>
            <a:endParaRPr dirty="0"/>
          </a:p>
          <a:p>
            <a:pPr lvl="2"/>
            <a:r>
              <a:rPr dirty="0"/>
              <a:t>Third level</a:t>
            </a:r>
            <a:endParaRPr dirty="0"/>
          </a:p>
          <a:p>
            <a:pPr lvl="3"/>
            <a:r>
              <a:rPr dirty="0"/>
              <a:t>Fourth level</a:t>
            </a:r>
            <a:endParaRPr dirty="0"/>
          </a:p>
          <a:p>
            <a:pPr lvl="4"/>
            <a:r>
              <a:rPr dirty="0"/>
              <a:t>Fifth level</a:t>
            </a:r>
            <a:endParaRPr dirty="0"/>
          </a:p>
        </p:txBody>
      </p:sp>
      <p:sp>
        <p:nvSpPr>
          <p:cNvPr id="3095" name="Date Placeholder 3094"/>
          <p:cNvSpPr>
            <a:spLocks noGrp="1"/>
          </p:cNvSpPr>
          <p:nvPr>
            <p:ph type="dt" sz="half" idx="2"/>
          </p:nvPr>
        </p:nvSpPr>
        <p:spPr>
          <a:xfrm>
            <a:off x="1828800" y="6518275"/>
            <a:ext cx="1600200" cy="250825"/>
          </a:xfrm>
          <a:prstGeom prst="rect">
            <a:avLst/>
          </a:prstGeom>
          <a:noFill/>
          <a:ln w="9525">
            <a:noFill/>
          </a:ln>
        </p:spPr>
        <p:txBody>
          <a:bodyPr/>
          <a:lstStyle>
            <a:lvl1pPr>
              <a:defRPr sz="1200"/>
            </a:lvl1p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3096" name="Footer Placeholder 3095"/>
          <p:cNvSpPr>
            <a:spLocks noGrp="1"/>
          </p:cNvSpPr>
          <p:nvPr>
            <p:ph type="ftr" sz="quarter" idx="3"/>
          </p:nvPr>
        </p:nvSpPr>
        <p:spPr>
          <a:xfrm>
            <a:off x="3657600" y="6518275"/>
            <a:ext cx="2895600" cy="250825"/>
          </a:xfrm>
          <a:prstGeom prst="rect">
            <a:avLst/>
          </a:prstGeom>
          <a:noFill/>
          <a:ln w="9525">
            <a:noFill/>
          </a:ln>
        </p:spPr>
        <p:txBody>
          <a:bodyPr/>
          <a:lstStyle>
            <a:lvl1pPr algn="ctr">
              <a:defRPr sz="1200"/>
            </a:lvl1pPr>
          </a:lstStyle>
          <a:p>
            <a:pPr lvl="0" eaLnBrk="1" hangingPunct="1"/>
            <a:endParaRPr lang="en-US" dirty="0">
              <a:latin typeface="Arial" panose="020B0604020202020204" pitchFamily="34" charset="0"/>
            </a:endParaRPr>
          </a:p>
        </p:txBody>
      </p:sp>
      <p:sp>
        <p:nvSpPr>
          <p:cNvPr id="3097" name="Slide Number Placeholder 3096"/>
          <p:cNvSpPr>
            <a:spLocks noGrp="1"/>
          </p:cNvSpPr>
          <p:nvPr>
            <p:ph type="sldNum" sz="quarter" idx="4"/>
          </p:nvPr>
        </p:nvSpPr>
        <p:spPr>
          <a:xfrm>
            <a:off x="8153400" y="6518275"/>
            <a:ext cx="762000" cy="250825"/>
          </a:xfrm>
          <a:prstGeom prst="rect">
            <a:avLst/>
          </a:prstGeom>
          <a:noFill/>
          <a:ln w="9525">
            <a:noFill/>
          </a:ln>
        </p:spPr>
        <p:txBody>
          <a:bodyPr/>
          <a:lstStyle>
            <a:lvl1pPr algn="r">
              <a:defRPr sz="1200"/>
            </a:lvl1p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7" r:id="rId14"/>
  </p:sldLayoutIdLst>
  <p:hf sldNum="0" hdr="0" ftr="0" dt="0"/>
  <p:txStyles>
    <p:titleStyle>
      <a:lvl1pPr algn="l" rtl="0" fontAlgn="base">
        <a:spcBef>
          <a:spcPct val="0"/>
        </a:spcBef>
        <a:spcAft>
          <a:spcPct val="0"/>
        </a:spcAft>
        <a:defRPr sz="38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image" Target="../media/image12.png"/><Relationship Id="rId1" Type="http://schemas.openxmlformats.org/officeDocument/2006/relationships/image" Target="../media/image11.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2.png"/><Relationship Id="rId1" Type="http://schemas.openxmlformats.org/officeDocument/2006/relationships/image" Target="../media/image11.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6.xml"/><Relationship Id="rId1" Type="http://schemas.openxmlformats.org/officeDocument/2006/relationships/image" Target="../media/image12.pn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2.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12.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3.jpe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4.jpe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5.jpe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6.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7.jpe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8.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20.jpeg"/><Relationship Id="rId1" Type="http://schemas.openxmlformats.org/officeDocument/2006/relationships/image" Target="../media/image19.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1.jpe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2.GIF"/></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3.jpe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4.jpe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5.jpe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6.jpe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7.jpe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8.jpe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9.jpe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0.jpe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2.pn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1.png"/><Relationship Id="rId1" Type="http://schemas.openxmlformats.org/officeDocument/2006/relationships/image" Target="../media/image12.pn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2.png"/><Relationship Id="rId1" Type="http://schemas.openxmlformats.org/officeDocument/2006/relationships/image" Target="../media/image12.png"/></Relationships>
</file>

<file path=ppt/slides/_rels/slide29.xml.rels><?xml version="1.0" encoding="UTF-8" standalone="yes"?>
<Relationships xmlns="http://schemas.openxmlformats.org/package/2006/relationships"><Relationship Id="rId5" Type="http://schemas.openxmlformats.org/officeDocument/2006/relationships/slideLayout" Target="../slideLayouts/slideLayout4.xml"/><Relationship Id="rId4" Type="http://schemas.openxmlformats.org/officeDocument/2006/relationships/image" Target="../media/image35.jpeg"/><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image" Target="../media/image12.png"/></Relationships>
</file>

<file path=ppt/slides/_rels/slide30.xml.rels><?xml version="1.0" encoding="UTF-8" standalone="yes"?>
<Relationships xmlns="http://schemas.openxmlformats.org/package/2006/relationships"><Relationship Id="rId4" Type="http://schemas.openxmlformats.org/officeDocument/2006/relationships/slideLayout" Target="../slideLayouts/slideLayout4.xml"/><Relationship Id="rId3" Type="http://schemas.openxmlformats.org/officeDocument/2006/relationships/image" Target="../media/image37.jpeg"/><Relationship Id="rId2" Type="http://schemas.openxmlformats.org/officeDocument/2006/relationships/image" Target="../media/image36.GIF"/><Relationship Id="rId1" Type="http://schemas.openxmlformats.org/officeDocument/2006/relationships/image" Target="../media/image12.png"/></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8.jpeg"/><Relationship Id="rId1" Type="http://schemas.openxmlformats.org/officeDocument/2006/relationships/image" Target="../media/image12.pn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9.jpeg"/><Relationship Id="rId1" Type="http://schemas.openxmlformats.org/officeDocument/2006/relationships/image" Target="../media/image12.pn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0.png"/><Relationship Id="rId1" Type="http://schemas.openxmlformats.org/officeDocument/2006/relationships/image" Target="../media/image12.png"/></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6.GIF"/><Relationship Id="rId1" Type="http://schemas.openxmlformats.org/officeDocument/2006/relationships/image" Target="../media/image12.pn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1.jpeg"/><Relationship Id="rId1" Type="http://schemas.openxmlformats.org/officeDocument/2006/relationships/image" Target="../media/image12.png"/></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1.jpeg"/><Relationship Id="rId1"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pic>
        <p:nvPicPr>
          <p:cNvPr id="27" name="Picture 2"/>
          <p:cNvPicPr>
            <a:picLocks noGrp="1" noChangeAspect="1" noChangeArrowheads="1"/>
          </p:cNvPicPr>
          <p:nvPr>
            <p:ph sz="half" idx="4294967295"/>
          </p:nvPr>
        </p:nvPicPr>
        <p:blipFill>
          <a:blip r:embed="rId2">
            <a:extLst>
              <a:ext uri="{28A0092B-C50C-407E-A947-70E740481C1C}">
                <a14:useLocalDpi xmlns:a14="http://schemas.microsoft.com/office/drawing/2010/main" val="0"/>
              </a:ext>
            </a:extLst>
          </a:blip>
          <a:srcRect/>
          <a:stretch>
            <a:fillRect/>
          </a:stretch>
        </p:blipFill>
        <p:spPr>
          <a:xfrm>
            <a:off x="8001000" y="76200"/>
            <a:ext cx="1026794" cy="1026794"/>
          </a:xfrm>
          <a:prstGeom prst="ellipse">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itle 3"/>
          <p:cNvSpPr>
            <a:spLocks noGrp="1"/>
          </p:cNvSpPr>
          <p:nvPr>
            <p:ph type="ctrTitle"/>
          </p:nvPr>
        </p:nvSpPr>
        <p:spPr>
          <a:xfrm>
            <a:off x="304800" y="914400"/>
            <a:ext cx="7985760" cy="1161415"/>
          </a:xfrm>
        </p:spPr>
        <p:txBody>
          <a:bodyPr/>
          <a:lstStyle/>
          <a:p>
            <a:r>
              <a:rPr lang="en-US" sz="5400">
                <a:latin typeface="Arial" panose="020B0604020202020204" pitchFamily="34" charset="0"/>
                <a:cs typeface="Arial" panose="020B0604020202020204" pitchFamily="34" charset="0"/>
              </a:rPr>
              <a:t> AN TOÀN LAO ĐỘNG</a:t>
            </a:r>
            <a:endParaRPr lang="en-US" sz="5400">
              <a:latin typeface="Arial" panose="020B0604020202020204" pitchFamily="34" charset="0"/>
              <a:cs typeface="Arial" panose="020B0604020202020204" pitchFamily="34" charset="0"/>
            </a:endParaRPr>
          </a:p>
        </p:txBody>
      </p:sp>
      <p:pic>
        <p:nvPicPr>
          <p:cNvPr id="3" name="Table Placeholder 100"/>
          <p:cNvPicPr>
            <a:picLocks noChangeAspect="1"/>
          </p:cNvPicPr>
          <p:nvPr/>
        </p:nvPicPr>
        <p:blipFill>
          <a:blip r:embed="rId1"/>
          <a:srcRect l="19685" r="21516"/>
          <a:stretch>
            <a:fillRect/>
          </a:stretch>
        </p:blipFill>
        <p:spPr>
          <a:xfrm>
            <a:off x="7626350" y="4876800"/>
            <a:ext cx="1517650" cy="1902460"/>
          </a:xfrm>
          <a:prstGeom prst="rect">
            <a:avLst/>
          </a:prstGeom>
          <a:noFill/>
          <a:ln w="76200" cmpd="tri">
            <a:solidFill>
              <a:schemeClr val="accent1"/>
            </a:solid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pic>
        <p:nvPicPr>
          <p:cNvPr id="101" name="Table Placeholder 100"/>
          <p:cNvPicPr>
            <a:picLocks noChangeAspect="1"/>
          </p:cNvPicPr>
          <p:nvPr/>
        </p:nvPicPr>
        <p:blipFill>
          <a:blip r:embed="rId1"/>
          <a:srcRect l="19685" r="21516"/>
          <a:stretch>
            <a:fillRect/>
          </a:stretch>
        </p:blipFill>
        <p:spPr>
          <a:xfrm>
            <a:off x="7550150" y="4876800"/>
            <a:ext cx="1517650" cy="1902460"/>
          </a:xfrm>
          <a:prstGeom prst="rect">
            <a:avLst/>
          </a:prstGeom>
          <a:noFill/>
          <a:ln w="76200" cmpd="tri">
            <a:solidFill>
              <a:schemeClr val="accent1"/>
            </a:solidFill>
            <a:miter lim="800000"/>
            <a:headEnd/>
            <a:tailEnd/>
          </a:ln>
        </p:spPr>
      </p:pic>
      <p:pic>
        <p:nvPicPr>
          <p:cNvPr id="27" name="Picture 2"/>
          <p:cNvPicPr>
            <a:picLocks noGrp="1" noChangeAspect="1" noChangeArrowheads="1"/>
          </p:cNvPicPr>
          <p:nvPr>
            <p:ph sz="half" idx="4294967295"/>
          </p:nvPr>
        </p:nvPicPr>
        <p:blipFill>
          <a:blip r:embed="rId2">
            <a:extLst>
              <a:ext uri="{28A0092B-C50C-407E-A947-70E740481C1C}">
                <a14:useLocalDpi xmlns:a14="http://schemas.microsoft.com/office/drawing/2010/main" val="0"/>
              </a:ext>
            </a:extLst>
          </a:blip>
          <a:srcRect/>
          <a:stretch>
            <a:fillRect/>
          </a:stretch>
        </p:blipFill>
        <p:spPr>
          <a:xfrm>
            <a:off x="8001000" y="76200"/>
            <a:ext cx="1026794" cy="1026794"/>
          </a:xfrm>
          <a:prstGeom prst="ellipse">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itle 3"/>
          <p:cNvSpPr>
            <a:spLocks noGrp="1"/>
          </p:cNvSpPr>
          <p:nvPr>
            <p:ph type="ctrTitle"/>
          </p:nvPr>
        </p:nvSpPr>
        <p:spPr>
          <a:xfrm>
            <a:off x="0" y="228600"/>
            <a:ext cx="2717800" cy="750570"/>
          </a:xfrm>
        </p:spPr>
        <p:txBody>
          <a:bodyPr/>
          <a:lstStyle/>
          <a:p>
            <a:pPr algn="ctr"/>
            <a:r>
              <a:rPr lang="en-US" sz="2800">
                <a:latin typeface="Arial" panose="020B0604020202020204" pitchFamily="34" charset="0"/>
                <a:cs typeface="Arial" panose="020B0604020202020204" pitchFamily="34" charset="0"/>
              </a:rPr>
              <a:t>Chương 5:</a:t>
            </a:r>
            <a:endParaRPr lang="en-US" sz="2800">
              <a:latin typeface="Arial" panose="020B0604020202020204" pitchFamily="34" charset="0"/>
              <a:cs typeface="Arial" panose="020B0604020202020204" pitchFamily="34" charset="0"/>
            </a:endParaRPr>
          </a:p>
        </p:txBody>
      </p:sp>
      <p:sp>
        <p:nvSpPr>
          <p:cNvPr id="6" name="Title 3"/>
          <p:cNvSpPr/>
          <p:nvPr/>
        </p:nvSpPr>
        <p:spPr>
          <a:xfrm>
            <a:off x="15240" y="838200"/>
            <a:ext cx="9128760" cy="1564640"/>
          </a:xfrm>
          <a:prstGeom prst="rect">
            <a:avLst/>
          </a:prstGeom>
          <a:noFill/>
          <a:ln w="9525">
            <a:noFill/>
          </a:ln>
        </p:spPr>
        <p:txBody>
          <a:bodyPr anchor="ctr" anchorCtr="0"/>
          <a:lstStyle>
            <a:lvl1pPr lvl="0" algn="l" rtl="0" eaLnBrk="1" fontAlgn="base" hangingPunct="1">
              <a:spcBef>
                <a:spcPct val="0"/>
              </a:spcBef>
              <a:spcAft>
                <a:spcPct val="0"/>
              </a:spcAft>
              <a:buClrTx/>
              <a:buSzTx/>
              <a:buFontTx/>
              <a:defRPr sz="55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pPr algn="ctr"/>
            <a:r>
              <a:rPr lang="en-US" sz="4800">
                <a:latin typeface="Arial" panose="020B0604020202020204" pitchFamily="34" charset="0"/>
                <a:cs typeface="Arial" panose="020B0604020202020204" pitchFamily="34" charset="0"/>
              </a:rPr>
              <a:t>Kỹ thuật an toàn máy móc thiết bị ngành may</a:t>
            </a:r>
            <a:endParaRPr lang="en-US" sz="4800">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
          <p:cNvPicPr>
            <a:picLocks noGrp="1" noChangeAspect="1" noChangeArrowheads="1"/>
          </p:cNvPicPr>
          <p:nvPr>
            <p:ph sz="half" idx="4294967295"/>
          </p:nvPr>
        </p:nvPicPr>
        <p:blipFill>
          <a:blip r:embed="rId1">
            <a:extLst>
              <a:ext uri="{28A0092B-C50C-407E-A947-70E740481C1C}">
                <a14:useLocalDpi xmlns:a14="http://schemas.microsoft.com/office/drawing/2010/main" val="0"/>
              </a:ext>
            </a:extLst>
          </a:blip>
          <a:srcRect/>
          <a:stretch>
            <a:fillRect/>
          </a:stretch>
        </p:blipFill>
        <p:spPr>
          <a:xfrm>
            <a:off x="8001000" y="33655"/>
            <a:ext cx="1026794" cy="1026794"/>
          </a:xfrm>
          <a:prstGeom prst="ellipse">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grpSp>
        <p:nvGrpSpPr>
          <p:cNvPr id="3" name="Group 8"/>
          <p:cNvGrpSpPr/>
          <p:nvPr/>
        </p:nvGrpSpPr>
        <p:grpSpPr>
          <a:xfrm>
            <a:off x="661887" y="1704613"/>
            <a:ext cx="3213144" cy="3150141"/>
            <a:chOff x="3322779" y="1801092"/>
            <a:chExt cx="3362037" cy="3325168"/>
          </a:xfrm>
          <a:effectLst>
            <a:outerShdw blurRad="76200" dir="13500000" sy="23000" kx="1200000" algn="br" rotWithShape="0">
              <a:prstClr val="black">
                <a:alpha val="20000"/>
              </a:prstClr>
            </a:outerShdw>
          </a:effectLst>
          <a:scene3d>
            <a:camera prst="perspectiveHeroicExtremeRightFacing">
              <a:rot lat="21070254" lon="19254416" rev="1643558"/>
            </a:camera>
            <a:lightRig rig="balanced" dir="t"/>
          </a:scene3d>
        </p:grpSpPr>
        <p:sp>
          <p:nvSpPr>
            <p:cNvPr id="38" name="Oval 37"/>
            <p:cNvSpPr/>
            <p:nvPr/>
          </p:nvSpPr>
          <p:spPr>
            <a:xfrm>
              <a:off x="3897744" y="2369126"/>
              <a:ext cx="2207491" cy="2193637"/>
            </a:xfrm>
            <a:prstGeom prst="ellipse">
              <a:avLst/>
            </a:prstGeom>
            <a:gradFill>
              <a:gsLst>
                <a:gs pos="0">
                  <a:srgbClr val="FFFFFF"/>
                </a:gs>
                <a:gs pos="29000">
                  <a:srgbClr val="FFFFFF"/>
                </a:gs>
                <a:gs pos="100000">
                  <a:srgbClr val="DDDDDD"/>
                </a:gs>
              </a:gsLst>
              <a:lin ang="2700000" scaled="0"/>
            </a:gradFill>
            <a:ln>
              <a:noFill/>
            </a:ln>
            <a:effectLst/>
            <a:sp3d extrusionH="476250">
              <a:bevelT w="88900" h="889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rgbClr val="000000"/>
                  </a:solidFill>
                  <a:effectLst>
                    <a:outerShdw blurRad="38100" dist="38100" dir="2700000" algn="tl">
                      <a:srgbClr val="000000">
                        <a:alpha val="43137"/>
                      </a:srgbClr>
                    </a:outerShdw>
                  </a:effectLst>
                </a:rPr>
                <a:t>1. Mục tiêu</a:t>
              </a:r>
              <a:endParaRPr lang="en-US" b="1" dirty="0">
                <a:solidFill>
                  <a:srgbClr val="000000"/>
                </a:solidFill>
                <a:effectLst>
                  <a:outerShdw blurRad="38100" dist="38100" dir="2700000" algn="tl">
                    <a:srgbClr val="000000">
                      <a:alpha val="43137"/>
                    </a:srgbClr>
                  </a:outerShdw>
                </a:effectLst>
              </a:endParaRPr>
            </a:p>
          </p:txBody>
        </p:sp>
        <p:sp>
          <p:nvSpPr>
            <p:cNvPr id="39" name="Block Arc 38"/>
            <p:cNvSpPr/>
            <p:nvPr/>
          </p:nvSpPr>
          <p:spPr>
            <a:xfrm>
              <a:off x="3398979" y="1801813"/>
              <a:ext cx="3285837" cy="3296661"/>
            </a:xfrm>
            <a:prstGeom prst="blockArc">
              <a:avLst>
                <a:gd name="adj1" fmla="val 16217005"/>
                <a:gd name="adj2" fmla="val 21584598"/>
                <a:gd name="adj3" fmla="val 12055"/>
              </a:avLst>
            </a:prstGeom>
            <a:solidFill>
              <a:schemeClr val="accent5"/>
            </a:solidFill>
            <a:ln>
              <a:noFill/>
            </a:ln>
            <a:effectLst/>
            <a:sp3d extrusionH="508000" prstMaterial="plastic">
              <a:bevelT w="635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0" name="Block Arc 39"/>
            <p:cNvSpPr/>
            <p:nvPr/>
          </p:nvSpPr>
          <p:spPr>
            <a:xfrm>
              <a:off x="3322779" y="1801092"/>
              <a:ext cx="3308929" cy="3288145"/>
            </a:xfrm>
            <a:prstGeom prst="blockArc">
              <a:avLst>
                <a:gd name="adj1" fmla="val 10829317"/>
                <a:gd name="adj2" fmla="val 16213061"/>
                <a:gd name="adj3" fmla="val 11633"/>
              </a:avLst>
            </a:prstGeom>
            <a:solidFill>
              <a:schemeClr val="accent6"/>
            </a:solidFill>
            <a:ln>
              <a:noFill/>
            </a:ln>
            <a:effectLst/>
            <a:sp3d extrusionH="508000" prstMaterial="plastic">
              <a:bevelT w="635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1" name="Block Arc 40"/>
            <p:cNvSpPr/>
            <p:nvPr/>
          </p:nvSpPr>
          <p:spPr>
            <a:xfrm>
              <a:off x="3398979" y="1907314"/>
              <a:ext cx="3285837" cy="3218946"/>
            </a:xfrm>
            <a:prstGeom prst="blockArc">
              <a:avLst>
                <a:gd name="adj1" fmla="val 3150"/>
                <a:gd name="adj2" fmla="val 5260289"/>
                <a:gd name="adj3" fmla="val 12532"/>
              </a:avLst>
            </a:prstGeom>
            <a:solidFill>
              <a:schemeClr val="accent4"/>
            </a:solidFill>
            <a:ln>
              <a:noFill/>
            </a:ln>
            <a:effectLst/>
            <a:sp3d extrusionH="508000" prstMaterial="plastic">
              <a:bevelT w="635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2" name="Block Arc 41"/>
            <p:cNvSpPr/>
            <p:nvPr/>
          </p:nvSpPr>
          <p:spPr>
            <a:xfrm>
              <a:off x="3336634" y="1907312"/>
              <a:ext cx="3313548" cy="3218870"/>
            </a:xfrm>
            <a:prstGeom prst="blockArc">
              <a:avLst>
                <a:gd name="adj1" fmla="val 5343225"/>
                <a:gd name="adj2" fmla="val 10817471"/>
                <a:gd name="adj3" fmla="val 12420"/>
              </a:avLst>
            </a:prstGeom>
            <a:solidFill>
              <a:schemeClr val="accent2"/>
            </a:solidFill>
            <a:ln>
              <a:noFill/>
            </a:ln>
            <a:effectLst/>
            <a:sp3d extrusionH="508000" prstMaterial="plastic">
              <a:bevelT w="635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44" name="Rectangle 43"/>
          <p:cNvSpPr/>
          <p:nvPr/>
        </p:nvSpPr>
        <p:spPr>
          <a:xfrm>
            <a:off x="3768714" y="2381375"/>
            <a:ext cx="1819791" cy="398780"/>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sz="2000" b="1" i="0" u="none" strike="noStrike" kern="0" cap="none" spc="0" normalizeH="0" baseline="0" noProof="0" dirty="0" smtClean="0">
                <a:ln>
                  <a:noFill/>
                </a:ln>
                <a:solidFill>
                  <a:schemeClr val="accent5">
                    <a:lumMod val="60000"/>
                    <a:lumOff val="40000"/>
                  </a:schemeClr>
                </a:solidFill>
                <a:uLnTx/>
                <a:uFillTx/>
              </a:rPr>
              <a:t>Kiến thức</a:t>
            </a:r>
            <a:endParaRPr kumimoji="0" lang="en-US" sz="2000" b="1" i="0" u="none" strike="noStrike" kern="0" cap="none" spc="0" normalizeH="0" baseline="0" noProof="0" dirty="0">
              <a:ln>
                <a:noFill/>
              </a:ln>
              <a:solidFill>
                <a:schemeClr val="accent5">
                  <a:lumMod val="60000"/>
                  <a:lumOff val="40000"/>
                </a:schemeClr>
              </a:solidFill>
              <a:uLnTx/>
              <a:uFillTx/>
            </a:endParaRPr>
          </a:p>
        </p:txBody>
      </p:sp>
      <p:cxnSp>
        <p:nvCxnSpPr>
          <p:cNvPr id="45" name="Shape 20"/>
          <p:cNvCxnSpPr>
            <a:endCxn id="44" idx="1"/>
          </p:cNvCxnSpPr>
          <p:nvPr/>
        </p:nvCxnSpPr>
        <p:spPr>
          <a:xfrm>
            <a:off x="2836585" y="2579974"/>
            <a:ext cx="932129" cy="821"/>
          </a:xfrm>
          <a:prstGeom prst="bentConnector3">
            <a:avLst>
              <a:gd name="adj1" fmla="val 50000"/>
            </a:avLst>
          </a:prstGeom>
          <a:ln w="19050">
            <a:solidFill>
              <a:schemeClr val="accent5"/>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6" name="Rectangle 45"/>
          <p:cNvSpPr/>
          <p:nvPr/>
        </p:nvSpPr>
        <p:spPr>
          <a:xfrm>
            <a:off x="3768714" y="3584771"/>
            <a:ext cx="1819791" cy="398780"/>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sz="2000" b="1" i="0" u="none" strike="noStrike" kern="0" cap="none" spc="0" normalizeH="0" baseline="0" noProof="0" dirty="0">
                <a:ln>
                  <a:noFill/>
                </a:ln>
                <a:solidFill>
                  <a:schemeClr val="accent4">
                    <a:lumMod val="60000"/>
                    <a:lumOff val="40000"/>
                  </a:schemeClr>
                </a:solidFill>
                <a:uLnTx/>
                <a:uFillTx/>
              </a:rPr>
              <a:t>Kỹ năng</a:t>
            </a:r>
            <a:endParaRPr kumimoji="0" lang="en-US" sz="2000" b="1" i="0" u="none" strike="noStrike" kern="0" cap="none" spc="0" normalizeH="0" baseline="0" noProof="0" dirty="0">
              <a:ln>
                <a:noFill/>
              </a:ln>
              <a:solidFill>
                <a:schemeClr val="accent4">
                  <a:lumMod val="60000"/>
                  <a:lumOff val="40000"/>
                </a:schemeClr>
              </a:solidFill>
              <a:uLnTx/>
              <a:uFillTx/>
            </a:endParaRPr>
          </a:p>
        </p:txBody>
      </p:sp>
      <p:sp>
        <p:nvSpPr>
          <p:cNvPr id="47" name="Rectangle 46"/>
          <p:cNvSpPr/>
          <p:nvPr/>
        </p:nvSpPr>
        <p:spPr>
          <a:xfrm>
            <a:off x="3768714" y="4709231"/>
            <a:ext cx="1819791" cy="398780"/>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sz="2000" b="1" i="0" u="none" strike="noStrike" kern="0" cap="none" spc="0" normalizeH="0" baseline="0" noProof="0" dirty="0" smtClean="0">
                <a:ln>
                  <a:noFill/>
                </a:ln>
                <a:solidFill>
                  <a:schemeClr val="accent2">
                    <a:lumMod val="60000"/>
                    <a:lumOff val="40000"/>
                  </a:schemeClr>
                </a:solidFill>
                <a:uLnTx/>
                <a:uFillTx/>
              </a:rPr>
              <a:t>Thái độ</a:t>
            </a:r>
            <a:endParaRPr kumimoji="0" lang="en-US" sz="2000" b="1" i="0" u="none" strike="noStrike" kern="0" cap="none" spc="0" normalizeH="0" baseline="0" noProof="0" dirty="0">
              <a:ln>
                <a:noFill/>
              </a:ln>
              <a:solidFill>
                <a:schemeClr val="accent2">
                  <a:lumMod val="60000"/>
                  <a:lumOff val="40000"/>
                </a:schemeClr>
              </a:solidFill>
              <a:uLnTx/>
              <a:uFillTx/>
            </a:endParaRPr>
          </a:p>
        </p:txBody>
      </p:sp>
      <p:cxnSp>
        <p:nvCxnSpPr>
          <p:cNvPr id="48" name="Shape 20"/>
          <p:cNvCxnSpPr>
            <a:endCxn id="47" idx="1"/>
          </p:cNvCxnSpPr>
          <p:nvPr/>
        </p:nvCxnSpPr>
        <p:spPr>
          <a:xfrm>
            <a:off x="2280581" y="4664506"/>
            <a:ext cx="1488133" cy="244145"/>
          </a:xfrm>
          <a:prstGeom prst="bentConnector3">
            <a:avLst>
              <a:gd name="adj1" fmla="val 50000"/>
            </a:avLst>
          </a:prstGeom>
          <a:ln w="19050">
            <a:solidFill>
              <a:schemeClr val="accent2"/>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51" name="Rectangle 50"/>
          <p:cNvSpPr/>
          <p:nvPr/>
        </p:nvSpPr>
        <p:spPr>
          <a:xfrm>
            <a:off x="5400675" y="2435860"/>
            <a:ext cx="3743325" cy="1014730"/>
          </a:xfrm>
          <a:prstGeom prst="rect">
            <a:avLst/>
          </a:prstGeom>
        </p:spPr>
        <p:txBody>
          <a:bodyPr wrap="square">
            <a:spAutoFit/>
          </a:bodyPr>
          <a:lstStyle/>
          <a:p>
            <a:pPr marL="113030" indent="-113030"/>
            <a:r>
              <a:rPr lang="en-US" sz="2000" dirty="0" smtClean="0">
                <a:cs typeface="Arial" panose="020B0604020202020204" pitchFamily="34" charset="0"/>
              </a:rPr>
              <a:t>: Trình bày được nguyên nhân và biện pháp phòng chống tai nạn.</a:t>
            </a:r>
            <a:endParaRPr lang="en-US" sz="2000" dirty="0" smtClean="0">
              <a:cs typeface="Arial" panose="020B0604020202020204" pitchFamily="34" charset="0"/>
            </a:endParaRPr>
          </a:p>
        </p:txBody>
      </p:sp>
      <p:sp>
        <p:nvSpPr>
          <p:cNvPr id="52" name="Rectangle 51"/>
          <p:cNvSpPr/>
          <p:nvPr/>
        </p:nvSpPr>
        <p:spPr>
          <a:xfrm>
            <a:off x="5400675" y="3633470"/>
            <a:ext cx="3743325" cy="1014730"/>
          </a:xfrm>
          <a:prstGeom prst="rect">
            <a:avLst/>
          </a:prstGeom>
        </p:spPr>
        <p:txBody>
          <a:bodyPr wrap="square">
            <a:spAutoFit/>
          </a:bodyPr>
          <a:lstStyle/>
          <a:p>
            <a:pPr marL="113030" indent="-113030"/>
            <a:r>
              <a:rPr lang="en-US" sz="2000" dirty="0" smtClean="0">
                <a:cs typeface="Arial" panose="020B0604020202020204" pitchFamily="34" charset="0"/>
              </a:rPr>
              <a:t>:Vận hành một cách an toàn máy may, một số máy móc thiết bị ngành may</a:t>
            </a:r>
            <a:endParaRPr lang="en-US" sz="2000" dirty="0" smtClean="0">
              <a:cs typeface="Arial" panose="020B0604020202020204" pitchFamily="34" charset="0"/>
            </a:endParaRPr>
          </a:p>
        </p:txBody>
      </p:sp>
      <p:sp>
        <p:nvSpPr>
          <p:cNvPr id="53" name="Rectangle 52"/>
          <p:cNvSpPr/>
          <p:nvPr/>
        </p:nvSpPr>
        <p:spPr>
          <a:xfrm>
            <a:off x="5400675" y="4764405"/>
            <a:ext cx="3735705" cy="1015663"/>
          </a:xfrm>
          <a:prstGeom prst="rect">
            <a:avLst/>
          </a:prstGeom>
        </p:spPr>
        <p:txBody>
          <a:bodyPr wrap="square">
            <a:spAutoFit/>
          </a:bodyPr>
          <a:lstStyle/>
          <a:p>
            <a:pPr marL="113030" indent="-113030"/>
            <a:r>
              <a:rPr lang="en-US" sz="2000" dirty="0" smtClean="0">
                <a:cs typeface="Arial" panose="020B0604020202020204" pitchFamily="34" charset="0"/>
              </a:rPr>
              <a:t>: Sinh viên nghiêm túc lắng nghe giảng, phát biểu xây dựng bài.</a:t>
            </a:r>
            <a:endParaRPr lang="en-US" sz="2000" dirty="0" smtClean="0">
              <a:cs typeface="Arial" panose="020B0604020202020204" pitchFamily="34" charset="0"/>
            </a:endParaRPr>
          </a:p>
        </p:txBody>
      </p:sp>
      <p:cxnSp>
        <p:nvCxnSpPr>
          <p:cNvPr id="54" name="Straight Connector 53"/>
          <p:cNvCxnSpPr>
            <a:stCxn id="46" idx="1"/>
          </p:cNvCxnSpPr>
          <p:nvPr/>
        </p:nvCxnSpPr>
        <p:spPr>
          <a:xfrm rot="10800000" flipV="1">
            <a:off x="3312628" y="3784191"/>
            <a:ext cx="456087" cy="4100"/>
          </a:xfrm>
          <a:prstGeom prst="line">
            <a:avLst/>
          </a:prstGeom>
          <a:ln w="19050">
            <a:solidFill>
              <a:schemeClr val="accent4"/>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 name="Title 39937"/>
          <p:cNvSpPr>
            <a:spLocks noGrp="1"/>
          </p:cNvSpPr>
          <p:nvPr/>
        </p:nvSpPr>
        <p:spPr>
          <a:xfrm>
            <a:off x="0" y="238125"/>
            <a:ext cx="2248535" cy="617220"/>
          </a:xfrm>
          <a:prstGeom prst="rect">
            <a:avLst/>
          </a:prstGeom>
          <a:noFill/>
          <a:ln w="9525">
            <a:noFill/>
          </a:ln>
        </p:spPr>
        <p:txBody>
          <a:bodyPr anchor="ctr" anchorCtr="0"/>
          <a:lstStyle>
            <a:lvl1pPr algn="l" rtl="0" fontAlgn="base">
              <a:spcBef>
                <a:spcPct val="0"/>
              </a:spcBef>
              <a:spcAft>
                <a:spcPct val="0"/>
              </a:spcAft>
              <a:defRPr sz="38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pPr algn="ctr"/>
            <a:r>
              <a:rPr lang="en-US" sz="2800">
                <a:latin typeface="Arial" panose="020B0604020202020204" pitchFamily="34" charset="0"/>
                <a:cs typeface="Arial" panose="020B0604020202020204" pitchFamily="34" charset="0"/>
              </a:rPr>
              <a:t>Chương 5:</a:t>
            </a:r>
            <a:endParaRPr lang="en-US" sz="2800">
              <a:latin typeface="Arial" panose="020B0604020202020204" pitchFamily="34" charset="0"/>
              <a:cs typeface="Arial" panose="020B0604020202020204" pitchFamily="34" charset="0"/>
            </a:endParaRPr>
          </a:p>
        </p:txBody>
      </p:sp>
      <p:sp>
        <p:nvSpPr>
          <p:cNvPr id="6" name="Title 3"/>
          <p:cNvSpPr/>
          <p:nvPr/>
        </p:nvSpPr>
        <p:spPr>
          <a:xfrm>
            <a:off x="15240" y="743585"/>
            <a:ext cx="9128760" cy="913765"/>
          </a:xfrm>
          <a:prstGeom prst="rect">
            <a:avLst/>
          </a:prstGeom>
          <a:noFill/>
          <a:ln w="9525">
            <a:noFill/>
          </a:ln>
        </p:spPr>
        <p:txBody>
          <a:bodyPr anchor="ctr" anchorCtr="0"/>
          <a:lstStyle>
            <a:lvl1pPr lvl="0" algn="l" rtl="0" eaLnBrk="1" fontAlgn="base" hangingPunct="1">
              <a:spcBef>
                <a:spcPct val="0"/>
              </a:spcBef>
              <a:spcAft>
                <a:spcPct val="0"/>
              </a:spcAft>
              <a:buClrTx/>
              <a:buSzTx/>
              <a:buFontTx/>
              <a:defRPr sz="55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pPr algn="ctr"/>
            <a:r>
              <a:rPr lang="en-US" sz="3200">
                <a:latin typeface="Arial" panose="020B0604020202020204" pitchFamily="34" charset="0"/>
                <a:cs typeface="Arial" panose="020B0604020202020204" pitchFamily="34" charset="0"/>
              </a:rPr>
              <a:t>Kỹ thuật an toàn máy móc thiết bị ngành may</a:t>
            </a:r>
            <a:endParaRPr lang="en-US" sz="3200">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2" nodeType="click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wipe(left)">
                                      <p:cBhvr>
                                        <p:cTn id="7" dur="500"/>
                                        <p:tgtEl>
                                          <p:spTgt spid="5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2" nodeType="click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wipe(left)">
                                      <p:cBhvr>
                                        <p:cTn id="12" dur="500"/>
                                        <p:tgtEl>
                                          <p:spTgt spid="5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2" nodeType="clickEffect">
                                  <p:stCondLst>
                                    <p:cond delay="0"/>
                                  </p:stCondLst>
                                  <p:childTnLst>
                                    <p:set>
                                      <p:cBhvr>
                                        <p:cTn id="16" dur="1" fill="hold">
                                          <p:stCondLst>
                                            <p:cond delay="0"/>
                                          </p:stCondLst>
                                        </p:cTn>
                                        <p:tgtEl>
                                          <p:spTgt spid="53"/>
                                        </p:tgtEl>
                                        <p:attrNameLst>
                                          <p:attrName>style.visibility</p:attrName>
                                        </p:attrNameLst>
                                      </p:cBhvr>
                                      <p:to>
                                        <p:strVal val="visible"/>
                                      </p:to>
                                    </p:set>
                                    <p:animEffect transition="in" filter="wipe(left)">
                                      <p:cBhvr>
                                        <p:cTn id="17"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1"/>
      <p:bldP spid="46" grpId="1"/>
      <p:bldP spid="47" grpId="1"/>
      <p:bldP spid="51" grpId="1"/>
      <p:bldP spid="51" grpId="2"/>
      <p:bldP spid="52" grpId="1"/>
      <p:bldP spid="52" grpId="2"/>
      <p:bldP spid="53" grpId="1"/>
      <p:bldP spid="53" grpId="2"/>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Grp="1"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8001000" y="33655"/>
            <a:ext cx="1026794" cy="1026794"/>
          </a:xfrm>
          <a:prstGeom prst="ellipse">
            <a:avLst/>
          </a:prstGeom>
          <a:noFill/>
          <a:ln w="9525">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cxnSp>
        <p:nvCxnSpPr>
          <p:cNvPr id="44" name="Straight Connector 43"/>
          <p:cNvCxnSpPr>
            <a:cxnSpLocks noChangeShapeType="1"/>
          </p:cNvCxnSpPr>
          <p:nvPr/>
        </p:nvCxnSpPr>
        <p:spPr bwMode="auto">
          <a:xfrm flipV="1">
            <a:off x="688975" y="2270125"/>
            <a:ext cx="7616825" cy="3175"/>
          </a:xfrm>
          <a:prstGeom prst="line">
            <a:avLst/>
          </a:prstGeom>
          <a:noFill/>
          <a:ln w="9525" algn="ctr">
            <a:solidFill>
              <a:schemeClr val="accent1"/>
            </a:solidFill>
            <a:round/>
            <a:headEnd type="diamond" w="med" len="med"/>
            <a:tailEnd type="diamond" w="med" len="med"/>
          </a:ln>
        </p:spPr>
      </p:cxnSp>
      <p:sp>
        <p:nvSpPr>
          <p:cNvPr id="48" name="Text Box 45"/>
          <p:cNvSpPr txBox="1">
            <a:spLocks noChangeArrowheads="1"/>
          </p:cNvSpPr>
          <p:nvPr/>
        </p:nvSpPr>
        <p:spPr bwMode="auto">
          <a:xfrm>
            <a:off x="1484313" y="1676400"/>
            <a:ext cx="2552065" cy="460375"/>
          </a:xfrm>
          <a:prstGeom prst="rect">
            <a:avLst/>
          </a:prstGeom>
          <a:noFill/>
          <a:ln w="9525">
            <a:noFill/>
            <a:miter lim="800000"/>
          </a:ln>
          <a:effectLst>
            <a:prstShdw prst="shdw17" dist="17961" dir="2700000">
              <a:schemeClr val="accent1">
                <a:gamma/>
                <a:shade val="60000"/>
                <a:invGamma/>
                <a:alpha val="50000"/>
              </a:schemeClr>
            </a:prstShdw>
          </a:effectLst>
        </p:spPr>
        <p:txBody>
          <a:bodyPr wrap="none">
            <a:spAutoFit/>
          </a:bodyPr>
          <a:lstStyle/>
          <a:p>
            <a:pPr algn="l"/>
            <a:r>
              <a:rPr lang="en-US" sz="2400" b="1" dirty="0">
                <a:latin typeface="+mn-lt"/>
                <a:cs typeface="Arial" panose="020B0604020202020204" pitchFamily="34" charset="0"/>
              </a:rPr>
              <a:t>Vùng nguy hiểm</a:t>
            </a:r>
            <a:endParaRPr lang="en-US" sz="2400" b="1" dirty="0">
              <a:latin typeface="+mn-lt"/>
              <a:cs typeface="Arial" panose="020B0604020202020204" pitchFamily="34" charset="0"/>
            </a:endParaRPr>
          </a:p>
        </p:txBody>
      </p:sp>
      <p:sp>
        <p:nvSpPr>
          <p:cNvPr id="7" name="Text Box 45"/>
          <p:cNvSpPr txBox="1">
            <a:spLocks noChangeArrowheads="1"/>
          </p:cNvSpPr>
          <p:nvPr/>
        </p:nvSpPr>
        <p:spPr bwMode="auto">
          <a:xfrm>
            <a:off x="1484313" y="2617788"/>
            <a:ext cx="6395720" cy="460375"/>
          </a:xfrm>
          <a:prstGeom prst="rect">
            <a:avLst/>
          </a:prstGeom>
          <a:noFill/>
          <a:ln w="9525">
            <a:noFill/>
            <a:miter lim="800000"/>
          </a:ln>
          <a:effectLst>
            <a:prstShdw prst="shdw17" dist="17961" dir="2700000">
              <a:schemeClr val="accent1">
                <a:gamma/>
                <a:shade val="60000"/>
                <a:invGamma/>
                <a:alpha val="50000"/>
              </a:schemeClr>
            </a:prstShdw>
          </a:effectLst>
        </p:spPr>
        <p:txBody>
          <a:bodyPr wrap="none">
            <a:spAutoFit/>
          </a:bodyPr>
          <a:lstStyle/>
          <a:p>
            <a:pPr algn="l"/>
            <a:r>
              <a:rPr lang="en-US" sz="2400" b="1">
                <a:latin typeface="+mn-lt"/>
                <a:cs typeface="Arial" panose="020B0604020202020204" pitchFamily="34" charset="0"/>
              </a:rPr>
              <a:t>Nguyên nhân gây tai nạn khi sử dụng máy </a:t>
            </a:r>
            <a:endParaRPr lang="en-US" sz="2400" b="1">
              <a:latin typeface="+mn-lt"/>
              <a:cs typeface="Arial" panose="020B0604020202020204" pitchFamily="34" charset="0"/>
            </a:endParaRPr>
          </a:p>
        </p:txBody>
      </p:sp>
      <p:cxnSp>
        <p:nvCxnSpPr>
          <p:cNvPr id="8" name="Straight Connector 43"/>
          <p:cNvCxnSpPr>
            <a:cxnSpLocks noChangeShapeType="1"/>
          </p:cNvCxnSpPr>
          <p:nvPr/>
        </p:nvCxnSpPr>
        <p:spPr bwMode="auto">
          <a:xfrm>
            <a:off x="688975" y="4145280"/>
            <a:ext cx="7616825" cy="1905"/>
          </a:xfrm>
          <a:prstGeom prst="line">
            <a:avLst/>
          </a:prstGeom>
          <a:noFill/>
          <a:ln w="9525" algn="ctr">
            <a:solidFill>
              <a:schemeClr val="accent5"/>
            </a:solidFill>
            <a:round/>
            <a:headEnd type="diamond" w="med" len="med"/>
            <a:tailEnd type="diamond" w="med" len="med"/>
          </a:ln>
        </p:spPr>
      </p:cxnSp>
      <p:sp>
        <p:nvSpPr>
          <p:cNvPr id="9" name="Text Box 45"/>
          <p:cNvSpPr txBox="1">
            <a:spLocks noChangeArrowheads="1"/>
          </p:cNvSpPr>
          <p:nvPr/>
        </p:nvSpPr>
        <p:spPr bwMode="auto">
          <a:xfrm>
            <a:off x="1484313" y="3478213"/>
            <a:ext cx="5108575" cy="460375"/>
          </a:xfrm>
          <a:prstGeom prst="rect">
            <a:avLst/>
          </a:prstGeom>
          <a:noFill/>
          <a:ln w="9525">
            <a:noFill/>
            <a:miter lim="800000"/>
          </a:ln>
          <a:effectLst>
            <a:prstShdw prst="shdw17" dist="17961" dir="2700000">
              <a:schemeClr val="accent1">
                <a:gamma/>
                <a:shade val="60000"/>
                <a:invGamma/>
                <a:alpha val="50000"/>
              </a:schemeClr>
            </a:prstShdw>
          </a:effectLst>
        </p:spPr>
        <p:txBody>
          <a:bodyPr wrap="none">
            <a:spAutoFit/>
          </a:bodyPr>
          <a:lstStyle/>
          <a:p>
            <a:pPr algn="l"/>
            <a:r>
              <a:rPr lang="en-US" sz="2400" b="1">
                <a:solidFill>
                  <a:srgbClr val="FF0000"/>
                </a:solidFill>
                <a:highlight>
                  <a:srgbClr val="FFFF00"/>
                </a:highlight>
                <a:latin typeface="+mn-lt"/>
                <a:cs typeface="Arial" panose="020B0604020202020204" pitchFamily="34" charset="0"/>
              </a:rPr>
              <a:t>Những biện pháp an toàn chủ yếu</a:t>
            </a:r>
            <a:endParaRPr lang="en-US" sz="2400" b="1">
              <a:solidFill>
                <a:srgbClr val="FF0000"/>
              </a:solidFill>
              <a:highlight>
                <a:srgbClr val="FFFF00"/>
              </a:highlight>
              <a:latin typeface="+mn-lt"/>
              <a:cs typeface="Arial" panose="020B0604020202020204" pitchFamily="34" charset="0"/>
            </a:endParaRPr>
          </a:p>
        </p:txBody>
      </p:sp>
      <p:cxnSp>
        <p:nvCxnSpPr>
          <p:cNvPr id="10" name="Straight Connector 43"/>
          <p:cNvCxnSpPr>
            <a:cxnSpLocks noChangeShapeType="1"/>
          </p:cNvCxnSpPr>
          <p:nvPr/>
        </p:nvCxnSpPr>
        <p:spPr bwMode="auto">
          <a:xfrm flipV="1">
            <a:off x="688975" y="5101590"/>
            <a:ext cx="7616825" cy="2540"/>
          </a:xfrm>
          <a:prstGeom prst="line">
            <a:avLst/>
          </a:prstGeom>
          <a:noFill/>
          <a:ln w="9525" algn="ctr">
            <a:solidFill>
              <a:schemeClr val="accent6"/>
            </a:solidFill>
            <a:round/>
            <a:headEnd type="diamond" w="med" len="med"/>
            <a:tailEnd type="diamond" w="med" len="med"/>
          </a:ln>
        </p:spPr>
      </p:cxnSp>
      <p:sp>
        <p:nvSpPr>
          <p:cNvPr id="11" name="Text Box 45"/>
          <p:cNvSpPr txBox="1">
            <a:spLocks noChangeArrowheads="1"/>
          </p:cNvSpPr>
          <p:nvPr/>
        </p:nvSpPr>
        <p:spPr bwMode="auto">
          <a:xfrm>
            <a:off x="1484313" y="4437063"/>
            <a:ext cx="2943225" cy="460375"/>
          </a:xfrm>
          <a:prstGeom prst="rect">
            <a:avLst/>
          </a:prstGeom>
          <a:noFill/>
          <a:ln w="9525">
            <a:noFill/>
            <a:miter lim="800000"/>
          </a:ln>
          <a:effectLst>
            <a:prstShdw prst="shdw17" dist="17961" dir="2700000">
              <a:schemeClr val="accent1">
                <a:gamma/>
                <a:shade val="60000"/>
                <a:invGamma/>
                <a:alpha val="50000"/>
              </a:schemeClr>
            </a:prstShdw>
          </a:effectLst>
        </p:spPr>
        <p:txBody>
          <a:bodyPr wrap="none">
            <a:spAutoFit/>
          </a:bodyPr>
          <a:lstStyle/>
          <a:p>
            <a:pPr algn="l"/>
            <a:r>
              <a:rPr lang="en-US" sz="2400" b="1">
                <a:solidFill>
                  <a:srgbClr val="FF0000"/>
                </a:solidFill>
                <a:highlight>
                  <a:srgbClr val="FFFF00"/>
                </a:highlight>
                <a:latin typeface="+mn-lt"/>
                <a:cs typeface="Arial" panose="020B0604020202020204" pitchFamily="34" charset="0"/>
              </a:rPr>
              <a:t>Vận hành máy may</a:t>
            </a:r>
            <a:endParaRPr lang="en-US" sz="2400" b="1">
              <a:solidFill>
                <a:srgbClr val="FF0000"/>
              </a:solidFill>
              <a:highlight>
                <a:srgbClr val="FFFF00"/>
              </a:highlight>
              <a:latin typeface="+mn-lt"/>
              <a:cs typeface="Arial" panose="020B0604020202020204" pitchFamily="34" charset="0"/>
            </a:endParaRPr>
          </a:p>
        </p:txBody>
      </p:sp>
      <p:cxnSp>
        <p:nvCxnSpPr>
          <p:cNvPr id="13" name="Straight Connector 43"/>
          <p:cNvCxnSpPr>
            <a:cxnSpLocks noChangeShapeType="1"/>
          </p:cNvCxnSpPr>
          <p:nvPr/>
        </p:nvCxnSpPr>
        <p:spPr bwMode="auto">
          <a:xfrm flipV="1">
            <a:off x="688975" y="3218815"/>
            <a:ext cx="7616825" cy="2540"/>
          </a:xfrm>
          <a:prstGeom prst="line">
            <a:avLst/>
          </a:prstGeom>
          <a:noFill/>
          <a:ln w="9525" algn="ctr">
            <a:solidFill>
              <a:schemeClr val="accent2"/>
            </a:solidFill>
            <a:round/>
            <a:headEnd type="diamond" w="med" len="med"/>
            <a:tailEnd type="diamond" w="med" len="med"/>
          </a:ln>
        </p:spPr>
      </p:cxnSp>
      <p:grpSp>
        <p:nvGrpSpPr>
          <p:cNvPr id="30" name="Group 29"/>
          <p:cNvGrpSpPr/>
          <p:nvPr/>
        </p:nvGrpSpPr>
        <p:grpSpPr>
          <a:xfrm>
            <a:off x="762000" y="1656715"/>
            <a:ext cx="570230" cy="533400"/>
            <a:chOff x="-1200" y="2160"/>
            <a:chExt cx="898" cy="840"/>
          </a:xfrm>
          <a:effectLst>
            <a:reflection blurRad="6350" stA="52000" endA="300" endPos="35000" dir="5400000" sy="-100000" algn="bl" rotWithShape="0"/>
          </a:effectLst>
          <a:scene3d>
            <a:camera prst="obliqueBottomLeft"/>
            <a:lightRig rig="threePt" dir="t"/>
          </a:scene3d>
        </p:grpSpPr>
        <p:sp>
          <p:nvSpPr>
            <p:cNvPr id="28" name="Oval 27"/>
            <p:cNvSpPr/>
            <p:nvPr/>
          </p:nvSpPr>
          <p:spPr>
            <a:xfrm>
              <a:off x="-1200" y="2160"/>
              <a:ext cx="840" cy="84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 Box 28"/>
            <p:cNvSpPr txBox="1"/>
            <p:nvPr/>
          </p:nvSpPr>
          <p:spPr>
            <a:xfrm>
              <a:off x="-1186" y="2266"/>
              <a:ext cx="884" cy="580"/>
            </a:xfrm>
            <a:prstGeom prst="rect">
              <a:avLst/>
            </a:prstGeom>
            <a:noFill/>
            <a:ln>
              <a:noFill/>
            </a:ln>
          </p:spPr>
          <p:txBody>
            <a:bodyPr wrap="none" rtlCol="0">
              <a:spAutoFit/>
            </a:bodyPr>
            <a:lstStyle/>
            <a:p>
              <a:r>
                <a:rPr lang="en-US" sz="1800" b="1">
                  <a:solidFill>
                    <a:schemeClr val="bg1"/>
                  </a:solidFill>
                  <a:latin typeface="Comic Sans MS" panose="030F0702030302020204" pitchFamily="66" charset="0"/>
                  <a:cs typeface="Comic Sans MS" panose="030F0702030302020204" pitchFamily="66" charset="0"/>
                </a:rPr>
                <a:t>2.1</a:t>
              </a:r>
              <a:endParaRPr lang="en-US" sz="1800" b="1">
                <a:solidFill>
                  <a:schemeClr val="bg1"/>
                </a:solidFill>
                <a:latin typeface="Comic Sans MS" panose="030F0702030302020204" pitchFamily="66" charset="0"/>
                <a:cs typeface="Comic Sans MS" panose="030F0702030302020204" pitchFamily="66" charset="0"/>
              </a:endParaRPr>
            </a:p>
          </p:txBody>
        </p:sp>
      </p:grpSp>
      <p:grpSp>
        <p:nvGrpSpPr>
          <p:cNvPr id="31" name="Group 30"/>
          <p:cNvGrpSpPr/>
          <p:nvPr/>
        </p:nvGrpSpPr>
        <p:grpSpPr>
          <a:xfrm>
            <a:off x="766445" y="2545080"/>
            <a:ext cx="570230" cy="533400"/>
            <a:chOff x="-1200" y="2160"/>
            <a:chExt cx="898" cy="840"/>
          </a:xfrm>
          <a:solidFill>
            <a:schemeClr val="accent2"/>
          </a:solidFill>
          <a:effectLst>
            <a:reflection blurRad="6350" stA="52000" endA="300" endPos="35000" dir="5400000" sy="-100000" algn="bl" rotWithShape="0"/>
          </a:effectLst>
          <a:scene3d>
            <a:camera prst="obliqueBottomLeft"/>
            <a:lightRig rig="threePt" dir="t"/>
          </a:scene3d>
        </p:grpSpPr>
        <p:sp>
          <p:nvSpPr>
            <p:cNvPr id="32" name="Oval 31"/>
            <p:cNvSpPr/>
            <p:nvPr/>
          </p:nvSpPr>
          <p:spPr>
            <a:xfrm>
              <a:off x="-1200" y="2160"/>
              <a:ext cx="840" cy="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 Box 32"/>
            <p:cNvSpPr txBox="1"/>
            <p:nvPr/>
          </p:nvSpPr>
          <p:spPr>
            <a:xfrm>
              <a:off x="-1186" y="2266"/>
              <a:ext cx="884" cy="580"/>
            </a:xfrm>
            <a:prstGeom prst="rect">
              <a:avLst/>
            </a:prstGeom>
            <a:noFill/>
            <a:ln>
              <a:noFill/>
            </a:ln>
            <a:extLst>
              <a:ext uri="{909E8E84-426E-40DD-AFC4-6F175D3DCCD1}">
                <a14:hiddenFill xmlns:a14="http://schemas.microsoft.com/office/drawing/2010/main">
                  <a:grpFill/>
                </a14:hiddenFill>
              </a:ext>
            </a:extLst>
          </p:spPr>
          <p:txBody>
            <a:bodyPr wrap="none" rtlCol="0">
              <a:spAutoFit/>
            </a:bodyPr>
            <a:lstStyle/>
            <a:p>
              <a:r>
                <a:rPr lang="en-US" sz="1800" b="1">
                  <a:solidFill>
                    <a:schemeClr val="bg1"/>
                  </a:solidFill>
                  <a:latin typeface="Comic Sans MS" panose="030F0702030302020204" pitchFamily="66" charset="0"/>
                  <a:cs typeface="Comic Sans MS" panose="030F0702030302020204" pitchFamily="66" charset="0"/>
                </a:rPr>
                <a:t>2.2</a:t>
              </a:r>
              <a:endParaRPr lang="en-US" sz="1800" b="1">
                <a:solidFill>
                  <a:schemeClr val="bg1"/>
                </a:solidFill>
                <a:latin typeface="Comic Sans MS" panose="030F0702030302020204" pitchFamily="66" charset="0"/>
                <a:cs typeface="Comic Sans MS" panose="030F0702030302020204" pitchFamily="66" charset="0"/>
              </a:endParaRPr>
            </a:p>
          </p:txBody>
        </p:sp>
      </p:grpSp>
      <p:grpSp>
        <p:nvGrpSpPr>
          <p:cNvPr id="34" name="Group 33"/>
          <p:cNvGrpSpPr/>
          <p:nvPr/>
        </p:nvGrpSpPr>
        <p:grpSpPr>
          <a:xfrm>
            <a:off x="775335" y="3486150"/>
            <a:ext cx="570230" cy="533400"/>
            <a:chOff x="-1200" y="2160"/>
            <a:chExt cx="898" cy="840"/>
          </a:xfrm>
          <a:solidFill>
            <a:schemeClr val="accent5"/>
          </a:solidFill>
          <a:effectLst>
            <a:reflection blurRad="6350" stA="52000" endA="300" endPos="35000" dir="5400000" sy="-100000" algn="bl" rotWithShape="0"/>
          </a:effectLst>
          <a:scene3d>
            <a:camera prst="obliqueBottomLeft"/>
            <a:lightRig rig="threePt" dir="t"/>
          </a:scene3d>
        </p:grpSpPr>
        <p:sp>
          <p:nvSpPr>
            <p:cNvPr id="35" name="Oval 34"/>
            <p:cNvSpPr/>
            <p:nvPr/>
          </p:nvSpPr>
          <p:spPr>
            <a:xfrm>
              <a:off x="-1200" y="2160"/>
              <a:ext cx="840" cy="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 Box 35"/>
            <p:cNvSpPr txBox="1"/>
            <p:nvPr/>
          </p:nvSpPr>
          <p:spPr>
            <a:xfrm>
              <a:off x="-1186" y="2266"/>
              <a:ext cx="884" cy="580"/>
            </a:xfrm>
            <a:prstGeom prst="rect">
              <a:avLst/>
            </a:prstGeom>
            <a:noFill/>
            <a:ln>
              <a:noFill/>
            </a:ln>
            <a:extLst>
              <a:ext uri="{909E8E84-426E-40DD-AFC4-6F175D3DCCD1}">
                <a14:hiddenFill xmlns:a14="http://schemas.microsoft.com/office/drawing/2010/main">
                  <a:grpFill/>
                </a14:hiddenFill>
              </a:ext>
            </a:extLst>
          </p:spPr>
          <p:txBody>
            <a:bodyPr wrap="none" rtlCol="0">
              <a:spAutoFit/>
            </a:bodyPr>
            <a:lstStyle/>
            <a:p>
              <a:r>
                <a:rPr lang="en-US" sz="1800" b="1">
                  <a:solidFill>
                    <a:schemeClr val="bg1"/>
                  </a:solidFill>
                  <a:latin typeface="Comic Sans MS" panose="030F0702030302020204" pitchFamily="66" charset="0"/>
                  <a:cs typeface="Comic Sans MS" panose="030F0702030302020204" pitchFamily="66" charset="0"/>
                </a:rPr>
                <a:t>2.3</a:t>
              </a:r>
              <a:endParaRPr lang="en-US" sz="1800" b="1">
                <a:solidFill>
                  <a:schemeClr val="bg1"/>
                </a:solidFill>
                <a:latin typeface="Comic Sans MS" panose="030F0702030302020204" pitchFamily="66" charset="0"/>
                <a:cs typeface="Comic Sans MS" panose="030F0702030302020204" pitchFamily="66" charset="0"/>
              </a:endParaRPr>
            </a:p>
          </p:txBody>
        </p:sp>
      </p:grpSp>
      <p:grpSp>
        <p:nvGrpSpPr>
          <p:cNvPr id="37" name="Group 36"/>
          <p:cNvGrpSpPr/>
          <p:nvPr/>
        </p:nvGrpSpPr>
        <p:grpSpPr>
          <a:xfrm>
            <a:off x="784225" y="4419600"/>
            <a:ext cx="570230" cy="533400"/>
            <a:chOff x="-1200" y="2160"/>
            <a:chExt cx="898" cy="840"/>
          </a:xfrm>
          <a:solidFill>
            <a:schemeClr val="accent6"/>
          </a:solidFill>
          <a:effectLst>
            <a:reflection blurRad="6350" stA="52000" endA="300" endPos="35000" dir="5400000" sy="-100000" algn="bl" rotWithShape="0"/>
          </a:effectLst>
          <a:scene3d>
            <a:camera prst="obliqueBottomLeft"/>
            <a:lightRig rig="threePt" dir="t"/>
          </a:scene3d>
        </p:grpSpPr>
        <p:sp>
          <p:nvSpPr>
            <p:cNvPr id="42" name="Oval 41"/>
            <p:cNvSpPr/>
            <p:nvPr/>
          </p:nvSpPr>
          <p:spPr>
            <a:xfrm>
              <a:off x="-1200" y="2160"/>
              <a:ext cx="840" cy="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 Box 42"/>
            <p:cNvSpPr txBox="1"/>
            <p:nvPr/>
          </p:nvSpPr>
          <p:spPr>
            <a:xfrm>
              <a:off x="-1186" y="2266"/>
              <a:ext cx="884" cy="580"/>
            </a:xfrm>
            <a:prstGeom prst="rect">
              <a:avLst/>
            </a:prstGeom>
            <a:noFill/>
            <a:ln>
              <a:noFill/>
            </a:ln>
            <a:extLst>
              <a:ext uri="{909E8E84-426E-40DD-AFC4-6F175D3DCCD1}">
                <a14:hiddenFill xmlns:a14="http://schemas.microsoft.com/office/drawing/2010/main">
                  <a:grpFill/>
                </a14:hiddenFill>
              </a:ext>
            </a:extLst>
          </p:spPr>
          <p:txBody>
            <a:bodyPr wrap="none" rtlCol="0">
              <a:spAutoFit/>
            </a:bodyPr>
            <a:lstStyle/>
            <a:p>
              <a:r>
                <a:rPr lang="en-US" sz="1800" b="1">
                  <a:solidFill>
                    <a:schemeClr val="bg1"/>
                  </a:solidFill>
                  <a:latin typeface="Comic Sans MS" panose="030F0702030302020204" pitchFamily="66" charset="0"/>
                  <a:cs typeface="Comic Sans MS" panose="030F0702030302020204" pitchFamily="66" charset="0"/>
                </a:rPr>
                <a:t>2.4</a:t>
              </a:r>
              <a:endParaRPr lang="en-US" sz="1800" b="1">
                <a:solidFill>
                  <a:schemeClr val="bg1"/>
                </a:solidFill>
                <a:latin typeface="Comic Sans MS" panose="030F0702030302020204" pitchFamily="66" charset="0"/>
                <a:cs typeface="Comic Sans MS" panose="030F0702030302020204" pitchFamily="66" charset="0"/>
              </a:endParaRPr>
            </a:p>
          </p:txBody>
        </p:sp>
      </p:grpSp>
      <p:sp>
        <p:nvSpPr>
          <p:cNvPr id="49" name="Title 39937"/>
          <p:cNvSpPr>
            <a:spLocks noGrp="1"/>
          </p:cNvSpPr>
          <p:nvPr/>
        </p:nvSpPr>
        <p:spPr>
          <a:xfrm>
            <a:off x="457200" y="227013"/>
            <a:ext cx="8229600" cy="792162"/>
          </a:xfrm>
          <a:prstGeom prst="rect">
            <a:avLst/>
          </a:prstGeom>
          <a:noFill/>
          <a:ln w="9525">
            <a:noFill/>
          </a:ln>
        </p:spPr>
        <p:txBody>
          <a:bodyPr anchor="ctr" anchorCtr="0"/>
          <a:lstStyle>
            <a:lvl1pPr algn="l" rtl="0" fontAlgn="base">
              <a:spcBef>
                <a:spcPct val="0"/>
              </a:spcBef>
              <a:spcAft>
                <a:spcPct val="0"/>
              </a:spcAft>
              <a:defRPr sz="38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a:latin typeface="Arial" panose="020B0604020202020204" pitchFamily="34" charset="0"/>
                <a:cs typeface="Arial" panose="020B0604020202020204" pitchFamily="34" charset="0"/>
              </a:rPr>
              <a:t>2. Nội dung chương</a:t>
            </a:r>
            <a:endParaRPr lang="en-US">
              <a:solidFill>
                <a:schemeClr val="accent1"/>
              </a:solidFill>
              <a:latin typeface="Arial" panose="020B0604020202020204" pitchFamily="34" charset="0"/>
              <a:cs typeface="Arial" panose="020B0604020202020204" pitchFamily="34" charset="0"/>
            </a:endParaRPr>
          </a:p>
        </p:txBody>
      </p:sp>
      <p:cxnSp>
        <p:nvCxnSpPr>
          <p:cNvPr id="3" name="Straight Connector 2"/>
          <p:cNvCxnSpPr>
            <a:cxnSpLocks noChangeShapeType="1"/>
          </p:cNvCxnSpPr>
          <p:nvPr/>
        </p:nvCxnSpPr>
        <p:spPr bwMode="auto">
          <a:xfrm flipV="1">
            <a:off x="663575" y="6054725"/>
            <a:ext cx="7616825" cy="3175"/>
          </a:xfrm>
          <a:prstGeom prst="line">
            <a:avLst/>
          </a:prstGeom>
          <a:noFill/>
          <a:ln w="9525" algn="ctr">
            <a:solidFill>
              <a:schemeClr val="accent1"/>
            </a:solidFill>
            <a:round/>
            <a:headEnd type="diamond" w="med" len="med"/>
            <a:tailEnd type="diamond" w="med" len="med"/>
          </a:ln>
        </p:spPr>
      </p:cxnSp>
      <p:sp>
        <p:nvSpPr>
          <p:cNvPr id="4" name="Text Box 45"/>
          <p:cNvSpPr txBox="1">
            <a:spLocks noChangeArrowheads="1"/>
          </p:cNvSpPr>
          <p:nvPr/>
        </p:nvSpPr>
        <p:spPr bwMode="auto">
          <a:xfrm>
            <a:off x="1458913" y="5461000"/>
            <a:ext cx="7242175" cy="460375"/>
          </a:xfrm>
          <a:prstGeom prst="rect">
            <a:avLst/>
          </a:prstGeom>
          <a:noFill/>
          <a:ln w="9525">
            <a:noFill/>
            <a:miter lim="800000"/>
          </a:ln>
          <a:effectLst>
            <a:prstShdw prst="shdw17" dist="17961" dir="2700000">
              <a:schemeClr val="accent1">
                <a:gamma/>
                <a:shade val="60000"/>
                <a:invGamma/>
                <a:alpha val="50000"/>
              </a:schemeClr>
            </a:prstShdw>
          </a:effectLst>
        </p:spPr>
        <p:txBody>
          <a:bodyPr wrap="none">
            <a:spAutoFit/>
          </a:bodyPr>
          <a:p>
            <a:pPr algn="l"/>
            <a:r>
              <a:rPr lang="en-US" sz="2400" b="1" dirty="0">
                <a:latin typeface="+mn-lt"/>
                <a:cs typeface="Arial" panose="020B0604020202020204" pitchFamily="34" charset="0"/>
              </a:rPr>
              <a:t>An toàn trên một số máy móc thiết bị ngành may</a:t>
            </a:r>
            <a:endParaRPr lang="en-US" sz="2400" b="1" dirty="0">
              <a:latin typeface="+mn-lt"/>
              <a:cs typeface="Arial" panose="020B0604020202020204" pitchFamily="34" charset="0"/>
            </a:endParaRPr>
          </a:p>
        </p:txBody>
      </p:sp>
      <p:grpSp>
        <p:nvGrpSpPr>
          <p:cNvPr id="6" name="Group 5"/>
          <p:cNvGrpSpPr/>
          <p:nvPr/>
        </p:nvGrpSpPr>
        <p:grpSpPr>
          <a:xfrm>
            <a:off x="736600" y="5441315"/>
            <a:ext cx="570230" cy="533400"/>
            <a:chOff x="-1200" y="2160"/>
            <a:chExt cx="898" cy="840"/>
          </a:xfrm>
          <a:effectLst>
            <a:reflection blurRad="6350" stA="52000" endA="300" endPos="35000" dir="5400000" sy="-100000" algn="bl" rotWithShape="0"/>
          </a:effectLst>
          <a:scene3d>
            <a:camera prst="obliqueBottomLeft"/>
            <a:lightRig rig="threePt" dir="t"/>
          </a:scene3d>
        </p:grpSpPr>
        <p:sp>
          <p:nvSpPr>
            <p:cNvPr id="12" name="Oval 11"/>
            <p:cNvSpPr/>
            <p:nvPr/>
          </p:nvSpPr>
          <p:spPr>
            <a:xfrm>
              <a:off x="-1200" y="2160"/>
              <a:ext cx="840" cy="84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4" name="Text Box 13"/>
            <p:cNvSpPr txBox="1"/>
            <p:nvPr/>
          </p:nvSpPr>
          <p:spPr>
            <a:xfrm>
              <a:off x="-1186" y="2266"/>
              <a:ext cx="884" cy="580"/>
            </a:xfrm>
            <a:prstGeom prst="rect">
              <a:avLst/>
            </a:prstGeom>
            <a:noFill/>
            <a:ln>
              <a:noFill/>
            </a:ln>
          </p:spPr>
          <p:txBody>
            <a:bodyPr wrap="none" rtlCol="0">
              <a:spAutoFit/>
            </a:bodyPr>
            <a:p>
              <a:r>
                <a:rPr lang="en-US" sz="1800" b="1">
                  <a:solidFill>
                    <a:schemeClr val="bg1"/>
                  </a:solidFill>
                  <a:latin typeface="Comic Sans MS" panose="030F0702030302020204" pitchFamily="66" charset="0"/>
                  <a:cs typeface="Comic Sans MS" panose="030F0702030302020204" pitchFamily="66" charset="0"/>
                </a:rPr>
                <a:t>2.5</a:t>
              </a:r>
              <a:endParaRPr lang="en-US" sz="1800" b="1">
                <a:solidFill>
                  <a:schemeClr val="bg1"/>
                </a:solidFill>
                <a:latin typeface="Comic Sans MS" panose="030F0702030302020204" pitchFamily="66" charset="0"/>
                <a:cs typeface="Comic Sans MS" panose="030F0702030302020204" pitchFamily="66" charset="0"/>
              </a:endParaRPr>
            </a:p>
          </p:txBody>
        </p:sp>
      </p:gr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wipe(up)">
                                      <p:cBhvr>
                                        <p:cTn id="7" dur="500"/>
                                        <p:tgtEl>
                                          <p:spTgt spid="44"/>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48"/>
                                        </p:tgtEl>
                                        <p:attrNameLst>
                                          <p:attrName>style.visibility</p:attrName>
                                        </p:attrNameLst>
                                      </p:cBhvr>
                                      <p:to>
                                        <p:strVal val="visible"/>
                                      </p:to>
                                    </p:set>
                                    <p:animEffect transition="in" filter="wipe(up)">
                                      <p:cBhvr>
                                        <p:cTn id="10" dur="500"/>
                                        <p:tgtEl>
                                          <p:spTgt spid="48"/>
                                        </p:tgtEl>
                                      </p:cBhvr>
                                    </p:animEffect>
                                  </p:childTnLst>
                                </p:cTn>
                              </p:par>
                              <p:par>
                                <p:cTn id="11" presetID="22" presetClass="entr" presetSubtype="1" fill="hold" nodeType="with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wipe(up)">
                                      <p:cBhvr>
                                        <p:cTn id="13" dur="500"/>
                                        <p:tgtEl>
                                          <p:spTgt spid="30"/>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up)">
                                      <p:cBhvr>
                                        <p:cTn id="18" dur="500"/>
                                        <p:tgtEl>
                                          <p:spTgt spid="7"/>
                                        </p:tgtEl>
                                      </p:cBhvr>
                                    </p:animEffect>
                                  </p:childTnLst>
                                </p:cTn>
                              </p:par>
                              <p:par>
                                <p:cTn id="19" presetID="22" presetClass="entr" presetSubtype="1"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wipe(up)">
                                      <p:cBhvr>
                                        <p:cTn id="21" dur="500"/>
                                        <p:tgtEl>
                                          <p:spTgt spid="13"/>
                                        </p:tgtEl>
                                      </p:cBhvr>
                                    </p:animEffect>
                                  </p:childTnLst>
                                </p:cTn>
                              </p:par>
                              <p:par>
                                <p:cTn id="22" presetID="22" presetClass="entr" presetSubtype="1" fill="hold" nodeType="with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wipe(up)">
                                      <p:cBhvr>
                                        <p:cTn id="24" dur="500"/>
                                        <p:tgtEl>
                                          <p:spTgt spid="31"/>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1" fill="hold"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up)">
                                      <p:cBhvr>
                                        <p:cTn id="29" dur="500"/>
                                        <p:tgtEl>
                                          <p:spTgt spid="8"/>
                                        </p:tgtEl>
                                      </p:cBhvr>
                                    </p:animEffect>
                                  </p:childTnLst>
                                </p:cTn>
                              </p:par>
                              <p:par>
                                <p:cTn id="30" presetID="22" presetClass="entr" presetSubtype="1"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up)">
                                      <p:cBhvr>
                                        <p:cTn id="32" dur="500"/>
                                        <p:tgtEl>
                                          <p:spTgt spid="9"/>
                                        </p:tgtEl>
                                      </p:cBhvr>
                                    </p:animEffect>
                                  </p:childTnLst>
                                </p:cTn>
                              </p:par>
                              <p:par>
                                <p:cTn id="33" presetID="22" presetClass="entr" presetSubtype="1" fill="hold" nodeType="with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up)">
                                      <p:cBhvr>
                                        <p:cTn id="35" dur="500"/>
                                        <p:tgtEl>
                                          <p:spTgt spid="34"/>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1" fill="hold" nodeType="click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wipe(up)">
                                      <p:cBhvr>
                                        <p:cTn id="40" dur="500"/>
                                        <p:tgtEl>
                                          <p:spTgt spid="10"/>
                                        </p:tgtEl>
                                      </p:cBhvr>
                                    </p:animEffect>
                                  </p:childTnLst>
                                </p:cTn>
                              </p:par>
                              <p:par>
                                <p:cTn id="41" presetID="22" presetClass="entr" presetSubtype="1"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wipe(up)">
                                      <p:cBhvr>
                                        <p:cTn id="43" dur="500"/>
                                        <p:tgtEl>
                                          <p:spTgt spid="11"/>
                                        </p:tgtEl>
                                      </p:cBhvr>
                                    </p:animEffect>
                                  </p:childTnLst>
                                </p:cTn>
                              </p:par>
                              <p:par>
                                <p:cTn id="44" presetID="22" presetClass="entr" presetSubtype="1" fill="hold" nodeType="withEffect">
                                  <p:stCondLst>
                                    <p:cond delay="0"/>
                                  </p:stCondLst>
                                  <p:childTnLst>
                                    <p:set>
                                      <p:cBhvr>
                                        <p:cTn id="45" dur="1" fill="hold">
                                          <p:stCondLst>
                                            <p:cond delay="0"/>
                                          </p:stCondLst>
                                        </p:cTn>
                                        <p:tgtEl>
                                          <p:spTgt spid="37"/>
                                        </p:tgtEl>
                                        <p:attrNameLst>
                                          <p:attrName>style.visibility</p:attrName>
                                        </p:attrNameLst>
                                      </p:cBhvr>
                                      <p:to>
                                        <p:strVal val="visible"/>
                                      </p:to>
                                    </p:set>
                                    <p:animEffect transition="in" filter="wipe(up)">
                                      <p:cBhvr>
                                        <p:cTn id="46" dur="500"/>
                                        <p:tgtEl>
                                          <p:spTgt spid="37"/>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1" fill="hold" nodeType="clickEffect">
                                  <p:stCondLst>
                                    <p:cond delay="0"/>
                                  </p:stCondLst>
                                  <p:childTnLst>
                                    <p:set>
                                      <p:cBhvr>
                                        <p:cTn id="50" dur="1" fill="hold">
                                          <p:stCondLst>
                                            <p:cond delay="0"/>
                                          </p:stCondLst>
                                        </p:cTn>
                                        <p:tgtEl>
                                          <p:spTgt spid="3"/>
                                        </p:tgtEl>
                                        <p:attrNameLst>
                                          <p:attrName>style.visibility</p:attrName>
                                        </p:attrNameLst>
                                      </p:cBhvr>
                                      <p:to>
                                        <p:strVal val="visible"/>
                                      </p:to>
                                    </p:set>
                                    <p:animEffect transition="in" filter="wipe(up)">
                                      <p:cBhvr>
                                        <p:cTn id="51" dur="500"/>
                                        <p:tgtEl>
                                          <p:spTgt spid="3"/>
                                        </p:tgtEl>
                                      </p:cBhvr>
                                    </p:animEffect>
                                  </p:childTnLst>
                                </p:cTn>
                              </p:par>
                              <p:par>
                                <p:cTn id="52" presetID="22" presetClass="entr" presetSubtype="1" fill="hold" grpId="0" nodeType="withEffect">
                                  <p:stCondLst>
                                    <p:cond delay="0"/>
                                  </p:stCondLst>
                                  <p:childTnLst>
                                    <p:set>
                                      <p:cBhvr>
                                        <p:cTn id="53" dur="1" fill="hold">
                                          <p:stCondLst>
                                            <p:cond delay="0"/>
                                          </p:stCondLst>
                                        </p:cTn>
                                        <p:tgtEl>
                                          <p:spTgt spid="4"/>
                                        </p:tgtEl>
                                        <p:attrNameLst>
                                          <p:attrName>style.visibility</p:attrName>
                                        </p:attrNameLst>
                                      </p:cBhvr>
                                      <p:to>
                                        <p:strVal val="visible"/>
                                      </p:to>
                                    </p:set>
                                    <p:animEffect transition="in" filter="wipe(up)">
                                      <p:cBhvr>
                                        <p:cTn id="54" dur="500"/>
                                        <p:tgtEl>
                                          <p:spTgt spid="4"/>
                                        </p:tgtEl>
                                      </p:cBhvr>
                                    </p:animEffect>
                                  </p:childTnLst>
                                </p:cTn>
                              </p:par>
                              <p:par>
                                <p:cTn id="55" presetID="22" presetClass="entr" presetSubtype="1" fill="hold" nodeType="with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wipe(up)">
                                      <p:cBhvr>
                                        <p:cTn id="5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bldLvl="0" animBg="1"/>
      <p:bldP spid="7" grpId="0" bldLvl="0" animBg="1"/>
      <p:bldP spid="9" grpId="0" bldLvl="0" animBg="1"/>
      <p:bldP spid="11" grpId="0" bldLvl="0" animBg="1"/>
      <p:bldP spid="4"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Grp="1"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8001000" y="33655"/>
            <a:ext cx="1026794" cy="1026794"/>
          </a:xfrm>
          <a:prstGeom prst="ellipse">
            <a:avLst/>
          </a:prstGeom>
          <a:noFill/>
          <a:ln w="9525">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9938" name="Title 39937"/>
          <p:cNvSpPr>
            <a:spLocks noGrp="1"/>
          </p:cNvSpPr>
          <p:nvPr>
            <p:ph type="title"/>
          </p:nvPr>
        </p:nvSpPr>
        <p:spPr>
          <a:xfrm>
            <a:off x="0" y="0"/>
            <a:ext cx="8017510" cy="791845"/>
          </a:xfrm>
        </p:spPr>
        <p:txBody>
          <a:bodyPr anchor="ctr" anchorCtr="0"/>
          <a:lstStyle/>
          <a:p>
            <a:pPr algn="ctr"/>
            <a:r>
              <a:rPr lang="en-US" sz="3200">
                <a:latin typeface="Arial" panose="020B0604020202020204" pitchFamily="34" charset="0"/>
                <a:cs typeface="Arial" panose="020B0604020202020204" pitchFamily="34" charset="0"/>
              </a:rPr>
              <a:t>2.3. Những biện pháp an toàn chủ yếu</a:t>
            </a:r>
            <a:endParaRPr lang="en-US" sz="3200">
              <a:latin typeface="Arial" panose="020B0604020202020204" pitchFamily="34" charset="0"/>
              <a:cs typeface="Arial" panose="020B0604020202020204" pitchFamily="34" charset="0"/>
            </a:endParaRPr>
          </a:p>
        </p:txBody>
      </p:sp>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sp>
        <p:nvSpPr>
          <p:cNvPr id="3" name="Text Box 2"/>
          <p:cNvSpPr txBox="1"/>
          <p:nvPr/>
        </p:nvSpPr>
        <p:spPr>
          <a:xfrm>
            <a:off x="6350" y="890270"/>
            <a:ext cx="9138285" cy="5262245"/>
          </a:xfrm>
          <a:prstGeom prst="rect">
            <a:avLst/>
          </a:prstGeom>
          <a:noFill/>
          <a:ln w="9525">
            <a:noFill/>
          </a:ln>
        </p:spPr>
        <p:txBody>
          <a:bodyPr wrap="square">
            <a:spAutoFit/>
          </a:bodyPr>
          <a:p>
            <a:pPr marL="285750" indent="-285750">
              <a:buFont typeface="Wingdings" panose="05000000000000000000" charset="0"/>
              <a:buChar char="v"/>
            </a:pPr>
            <a:r>
              <a:rPr lang="en-US" sz="2400">
                <a:cs typeface="Arial" panose="020B0604020202020204" pitchFamily="34" charset="0"/>
              </a:rPr>
              <a:t>Phải có người phụ trách để đảm bảo độ an toàn về các thiết bị nhà xưởng để kịp thời đưa ra các biện pháp khắc phục khi xảy ra tai nạn.</a:t>
            </a:r>
            <a:endParaRPr lang="en-US" sz="2400">
              <a:cs typeface="Arial" panose="020B0604020202020204" pitchFamily="34" charset="0"/>
            </a:endParaRPr>
          </a:p>
          <a:p>
            <a:pPr marL="285750" indent="-285750">
              <a:buFont typeface="Wingdings" panose="05000000000000000000" charset="0"/>
              <a:buChar char="v"/>
            </a:pPr>
            <a:r>
              <a:rPr lang="en-US" sz="2400">
                <a:cs typeface="Arial" panose="020B0604020202020204" pitchFamily="34" charset="0"/>
              </a:rPr>
              <a:t>Mua các thiết bị sản xuất có đầy đủ các biện pháp an toàn, hướng dẫn lắp đặt vận hành máy.Bố trí máy móc đảm bảo quy trình sản xuất, lắp ráp, vận hành sửa chửa, thay thế.</a:t>
            </a:r>
            <a:endParaRPr lang="en-US" sz="2400">
              <a:cs typeface="Arial" panose="020B0604020202020204" pitchFamily="34" charset="0"/>
            </a:endParaRPr>
          </a:p>
          <a:p>
            <a:pPr marL="285750" indent="-285750">
              <a:buFont typeface="Wingdings" panose="05000000000000000000" charset="0"/>
              <a:buChar char="v"/>
            </a:pPr>
            <a:r>
              <a:rPr lang="en-US" sz="2400">
                <a:cs typeface="Arial" panose="020B0604020202020204" pitchFamily="34" charset="0"/>
              </a:rPr>
              <a:t>Các bộ phận có các yêu tố nguy hiểm như bộ phận mang điện, bộ phận chuyển động, chổ phát sinh các chất độc hại như mảnh, bụi gia công văng bắn, phải có bộ phận che chắn.</a:t>
            </a:r>
            <a:endParaRPr lang="en-US" sz="2400">
              <a:cs typeface="Arial" panose="020B0604020202020204" pitchFamily="34" charset="0"/>
            </a:endParaRPr>
          </a:p>
          <a:p>
            <a:pPr marL="285750" indent="-285750">
              <a:buFont typeface="Wingdings" panose="05000000000000000000" charset="0"/>
              <a:buChar char="v"/>
            </a:pPr>
            <a:r>
              <a:rPr lang="en-US" sz="2400">
                <a:cs typeface="Arial" panose="020B0604020202020204" pitchFamily="34" charset="0"/>
              </a:rPr>
              <a:t>Ghế ngồi làm việc có độ cao thuận tiện khi thao tác làm việc.</a:t>
            </a:r>
            <a:endParaRPr lang="en-US" sz="2400">
              <a:cs typeface="Arial" panose="020B0604020202020204" pitchFamily="34" charset="0"/>
            </a:endParaRPr>
          </a:p>
          <a:p>
            <a:pPr marL="285750" indent="-285750">
              <a:buFont typeface="Wingdings" panose="05000000000000000000" charset="0"/>
              <a:buChar char="v"/>
            </a:pPr>
            <a:r>
              <a:rPr lang="en-US" sz="2400">
                <a:cs typeface="Arial" panose="020B0604020202020204" pitchFamily="34" charset="0"/>
              </a:rPr>
              <a:t>Khi thiết bị sản xuất làm việc có bụi bay, các chất độc hại phải có chụp hút chất thải và xử lý chất thải phù hợp.</a:t>
            </a:r>
            <a:endParaRPr lang="en-US" sz="2400">
              <a:cs typeface="Arial" panose="020B0604020202020204" pitchFamily="34" charset="0"/>
            </a:endParaRPr>
          </a:p>
          <a:p>
            <a:pPr marL="285750" indent="-285750">
              <a:buFont typeface="Wingdings" panose="05000000000000000000" charset="0"/>
              <a:buChar char="v"/>
            </a:pPr>
            <a:r>
              <a:rPr lang="en-US" sz="2400">
                <a:cs typeface="Arial" panose="020B0604020202020204" pitchFamily="34" charset="0"/>
              </a:rPr>
              <a:t>Các phương tiện bảo vệ phải được lắp đặt đầy đủ trên thiết bị</a:t>
            </a:r>
            <a:endParaRPr lang="en-US" sz="2400">
              <a:cs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0" name="Content Placeholder 99"/>
          <p:cNvPicPr/>
          <p:nvPr>
            <p:ph idx="1"/>
          </p:nvPr>
        </p:nvPicPr>
        <p:blipFill>
          <a:blip r:embed="rId1"/>
          <a:stretch>
            <a:fillRect/>
          </a:stretch>
        </p:blipFill>
        <p:spPr>
          <a:xfrm>
            <a:off x="457200" y="1508125"/>
            <a:ext cx="8229600" cy="4618355"/>
          </a:xfrm>
          <a:prstGeom prst="rect">
            <a:avLst/>
          </a:prstGeom>
          <a:noFill/>
          <a:ln w="9525">
            <a:noFill/>
          </a:ln>
        </p:spPr>
      </p:pic>
      <p:sp>
        <p:nvSpPr>
          <p:cNvPr id="5" name="Chevron 4"/>
          <p:cNvSpPr/>
          <p:nvPr/>
        </p:nvSpPr>
        <p:spPr>
          <a:xfrm>
            <a:off x="228600" y="304800"/>
            <a:ext cx="8534400" cy="898525"/>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 name="Title 3"/>
          <p:cNvSpPr>
            <a:spLocks noGrp="1"/>
          </p:cNvSpPr>
          <p:nvPr>
            <p:ph type="title"/>
          </p:nvPr>
        </p:nvSpPr>
        <p:spPr>
          <a:xfrm>
            <a:off x="618490" y="305435"/>
            <a:ext cx="7859395" cy="902335"/>
          </a:xfrm>
        </p:spPr>
        <p:txBody>
          <a:bodyPr/>
          <a:p>
            <a:r>
              <a:rPr lang="en-US" sz="2000">
                <a:solidFill>
                  <a:schemeClr val="bg1"/>
                </a:solidFill>
                <a:latin typeface="Arial" panose="020B0604020202020204" pitchFamily="34" charset="0"/>
                <a:cs typeface="Arial" panose="020B0604020202020204" pitchFamily="34" charset="0"/>
              </a:rPr>
              <a:t>Phải có người phụ trách để đảm bảo độ an toàn về các thiết bị nhà xưởng để kịp thời đưa ra các biện pháp khắc phục khi xảy ra tai nạn.</a:t>
            </a:r>
            <a:endParaRPr lang="en-US" sz="2000">
              <a:solidFill>
                <a:schemeClr val="bg1"/>
              </a:solidFill>
              <a:latin typeface="Arial" panose="020B0604020202020204" pitchFamily="34" charset="0"/>
              <a:cs typeface="Arial" panose="020B0604020202020204" pitchFamily="34" charset="0"/>
            </a:endParaRPr>
          </a:p>
        </p:txBody>
      </p:sp>
      <p:sp>
        <p:nvSpPr>
          <p:cNvPr id="6"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1" name="Content Placeholder 100"/>
          <p:cNvPicPr/>
          <p:nvPr>
            <p:ph idx="1"/>
          </p:nvPr>
        </p:nvPicPr>
        <p:blipFill>
          <a:blip r:embed="rId1"/>
          <a:stretch>
            <a:fillRect/>
          </a:stretch>
        </p:blipFill>
        <p:spPr>
          <a:xfrm>
            <a:off x="457200" y="1508125"/>
            <a:ext cx="8229600" cy="4618355"/>
          </a:xfrm>
          <a:prstGeom prst="rect">
            <a:avLst/>
          </a:prstGeom>
          <a:noFill/>
          <a:ln w="9525">
            <a:noFill/>
          </a:ln>
        </p:spPr>
      </p:pic>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sp>
        <p:nvSpPr>
          <p:cNvPr id="6" name="Title 5"/>
          <p:cNvSpPr>
            <a:spLocks noGrp="1"/>
          </p:cNvSpPr>
          <p:nvPr>
            <p:ph type="title"/>
          </p:nvPr>
        </p:nvSpPr>
        <p:spPr/>
        <p:txBody>
          <a:bodyPr/>
          <a:p>
            <a:r>
              <a:rPr lang="en-US">
                <a:latin typeface="Arial" panose="020B0604020202020204" pitchFamily="34" charset="0"/>
                <a:cs typeface="Arial" panose="020B0604020202020204" pitchFamily="34" charset="0"/>
              </a:rPr>
              <a:t>Xưởng cơ khí</a:t>
            </a:r>
            <a:endParaRPr lang="en-US">
              <a:latin typeface="Arial" panose="020B0604020202020204" pitchFamily="34" charset="0"/>
              <a:cs typeface="Arial" panose="020B060402020202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2" name="Content Placeholder 101"/>
          <p:cNvPicPr/>
          <p:nvPr>
            <p:ph idx="1"/>
          </p:nvPr>
        </p:nvPicPr>
        <p:blipFill>
          <a:blip r:embed="rId1"/>
          <a:stretch>
            <a:fillRect/>
          </a:stretch>
        </p:blipFill>
        <p:spPr>
          <a:xfrm>
            <a:off x="457200" y="1508125"/>
            <a:ext cx="8229600" cy="4618355"/>
          </a:xfrm>
          <a:prstGeom prst="rect">
            <a:avLst/>
          </a:prstGeom>
          <a:noFill/>
          <a:ln w="9525">
            <a:noFill/>
          </a:ln>
        </p:spPr>
      </p:pic>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sp>
        <p:nvSpPr>
          <p:cNvPr id="7" name="Title 6"/>
          <p:cNvSpPr>
            <a:spLocks noGrp="1"/>
          </p:cNvSpPr>
          <p:nvPr>
            <p:ph type="title"/>
          </p:nvPr>
        </p:nvSpPr>
        <p:spPr>
          <a:xfrm>
            <a:off x="0" y="0"/>
            <a:ext cx="7290435" cy="791845"/>
          </a:xfrm>
        </p:spPr>
        <p:txBody>
          <a:bodyPr/>
          <a:p>
            <a:r>
              <a:rPr lang="en-US">
                <a:latin typeface="SimSun" panose="02010600030101010101" pitchFamily="2" charset="-122"/>
                <a:ea typeface="SimSun" panose="02010600030101010101" pitchFamily="2" charset="-122"/>
                <a:cs typeface="Arial" panose="020B0604020202020204" pitchFamily="34" charset="0"/>
              </a:rPr>
              <a:t>※ </a:t>
            </a:r>
            <a:r>
              <a:rPr lang="en-US">
                <a:latin typeface="Arial" panose="020B0604020202020204" pitchFamily="34" charset="0"/>
                <a:cs typeface="Arial" panose="020B0604020202020204" pitchFamily="34" charset="0"/>
              </a:rPr>
              <a:t>Xưởng cơ khí</a:t>
            </a:r>
            <a:endParaRPr lang="en-US">
              <a:latin typeface="Arial" panose="020B0604020202020204" pitchFamily="34" charset="0"/>
              <a:cs typeface="Arial" panose="020B0604020202020204"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3" name="Content Placeholder 102"/>
          <p:cNvPicPr/>
          <p:nvPr>
            <p:ph idx="1"/>
          </p:nvPr>
        </p:nvPicPr>
        <p:blipFill>
          <a:blip r:embed="rId1"/>
          <a:stretch>
            <a:fillRect/>
          </a:stretch>
        </p:blipFill>
        <p:spPr>
          <a:xfrm>
            <a:off x="457200" y="1508125"/>
            <a:ext cx="8229600" cy="4618355"/>
          </a:xfrm>
          <a:prstGeom prst="rect">
            <a:avLst/>
          </a:prstGeom>
          <a:noFill/>
          <a:ln w="9525">
            <a:noFill/>
          </a:ln>
        </p:spPr>
      </p:pic>
      <p:sp>
        <p:nvSpPr>
          <p:cNvPr id="7" name="Title 6"/>
          <p:cNvSpPr>
            <a:spLocks noGrp="1"/>
          </p:cNvSpPr>
          <p:nvPr>
            <p:ph type="title"/>
          </p:nvPr>
        </p:nvSpPr>
        <p:spPr>
          <a:xfrm>
            <a:off x="0" y="76200"/>
            <a:ext cx="9144635" cy="902335"/>
          </a:xfrm>
        </p:spPr>
        <p:txBody>
          <a:bodyPr/>
          <a:p>
            <a:pPr algn="ctr" fontAlgn="t"/>
            <a:r>
              <a:rPr lang="en-US" sz="2000" b="0">
                <a:solidFill>
                  <a:srgbClr val="C00000"/>
                </a:solidFill>
                <a:latin typeface="Arial" panose="020B0604020202020204" pitchFamily="34" charset="0"/>
                <a:cs typeface="Arial" panose="020B0604020202020204" pitchFamily="34" charset="0"/>
              </a:rPr>
              <a:t>HUẤN LUYỆN AN TOÀN, VỆ SINH LAO ĐỘNG CHO CÔNG NHÂN XÂY DỰNG TẠI CÔNG TRƯỜNG</a:t>
            </a:r>
            <a:endParaRPr lang="en-US" sz="2000" b="0">
              <a:solidFill>
                <a:srgbClr val="C00000"/>
              </a:solidFill>
              <a:latin typeface="Arial" panose="020B0604020202020204" pitchFamily="34" charset="0"/>
              <a:cs typeface="Arial" panose="020B0604020202020204" pitchFamily="34" charset="0"/>
            </a:endParaRPr>
          </a:p>
        </p:txBody>
      </p:sp>
      <p:sp>
        <p:nvSpPr>
          <p:cNvPr id="8" name="Text Box 7"/>
          <p:cNvSpPr txBox="1"/>
          <p:nvPr/>
        </p:nvSpPr>
        <p:spPr>
          <a:xfrm>
            <a:off x="457200" y="6126480"/>
            <a:ext cx="8230235" cy="645160"/>
          </a:xfrm>
          <a:prstGeom prst="rect">
            <a:avLst/>
          </a:prstGeom>
          <a:noFill/>
        </p:spPr>
        <p:txBody>
          <a:bodyPr wrap="square" rtlCol="0" anchor="t">
            <a:spAutoFit/>
          </a:bodyPr>
          <a:p>
            <a:pPr algn="ctr"/>
            <a:r>
              <a:rPr lang="en-US">
                <a:highlight>
                  <a:srgbClr val="FFFF00"/>
                </a:highlight>
              </a:rPr>
              <a:t>http://antoanbacgiang.vn/tin-huan-luyen-an-toan/285-huan-luyen-an-toan-ve-sinh-lao-dong-cho-cong-nhan-xay-dung-tai-cong-truong.html</a:t>
            </a:r>
            <a:endParaRPr lang="en-US">
              <a:highlight>
                <a:srgbClr val="FFFF00"/>
              </a:highlight>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ext Box 3"/>
          <p:cNvSpPr txBox="1"/>
          <p:nvPr/>
        </p:nvSpPr>
        <p:spPr>
          <a:xfrm>
            <a:off x="-17780" y="1066800"/>
            <a:ext cx="9161780" cy="5262245"/>
          </a:xfrm>
          <a:prstGeom prst="rect">
            <a:avLst/>
          </a:prstGeom>
          <a:noFill/>
        </p:spPr>
        <p:txBody>
          <a:bodyPr wrap="square" rtlCol="0" anchor="t">
            <a:spAutoFit/>
          </a:bodyPr>
          <a:p>
            <a:r>
              <a:rPr lang="en-US" sz="2400">
                <a:solidFill>
                  <a:srgbClr val="C00000"/>
                </a:solidFill>
              </a:rPr>
              <a:t>Theo Điều 9 Thông tư số 07/2016/TT-BLĐTBXH</a:t>
            </a:r>
            <a:r>
              <a:rPr lang="en-US"/>
              <a:t> quy định việc tổ chức đánh giá nguy cơ rủi ro, tự kiểm tra, báo cáo, sơ kết, tổng kết về công tác an toàn, vệ sinh lao động đối với cơ sở sản xuất, kinh doanh  thì doanh nghiệp phải tự kiểm tra an toàn vệ sinh lao động:</a:t>
            </a:r>
            <a:endParaRPr lang="en-US"/>
          </a:p>
          <a:p>
            <a:pPr marL="285750" indent="-285750">
              <a:buFont typeface="Wingdings" panose="05000000000000000000" charset="0"/>
              <a:buChar char="ü"/>
            </a:pPr>
            <a:r>
              <a:rPr lang="en-US"/>
              <a:t>Người sử dụng lao động phải quy định và tổ chức thực hiện việc tự kiểm tra an toàn, vệ sinh lao động trong cơ sở sản xuất, kinh doanh.</a:t>
            </a:r>
            <a:endParaRPr lang="en-US"/>
          </a:p>
          <a:p>
            <a:pPr marL="285750" indent="-285750">
              <a:buFont typeface="Wingdings" panose="05000000000000000000" charset="0"/>
              <a:buChar char="ü"/>
            </a:pPr>
            <a:r>
              <a:rPr lang="en-US"/>
              <a:t>Nội dung, hình thức và thời hạn tự kiểm tra cụ thể do người sử dụng lao động chủ động quyết định theo hướng dẫn tại Phụ lục I ban hành kèm theo Thông tư số 07/2016/TT-BLĐTBXH.</a:t>
            </a:r>
            <a:endParaRPr lang="en-US"/>
          </a:p>
          <a:p>
            <a:r>
              <a:rPr lang="en-US"/>
              <a:t>Đối với các cơ sở sản xuất, kinh doanh hoạt động trong các ngành nghề quy định tại </a:t>
            </a:r>
            <a:r>
              <a:rPr lang="en-US" sz="2400">
                <a:solidFill>
                  <a:srgbClr val="C00000"/>
                </a:solidFill>
              </a:rPr>
              <a:t>Điều 8 Thông tư Thông tư số 07/2016/TT-BLĐTBXH</a:t>
            </a:r>
            <a:r>
              <a:rPr lang="en-US"/>
              <a:t> tức là Ngành nghề có nguy cơ cao về tai nạn lao động, bệnh nghề nghiệp thì người sử dụng lao động phải tổ chức kiểm tra toàn diện ít nhất 01 lần trong 06 tháng ở cấp cơ sở sản xuất, kinh doanh và 01 lần trong 03 tháng ở cấp phân xưởng, tổ, đội sản xuất hoặc tương đương.</a:t>
            </a:r>
            <a:endParaRPr lang="en-US"/>
          </a:p>
          <a:p>
            <a:pPr marL="285750" indent="-285750">
              <a:buFont typeface="Wingdings" panose="05000000000000000000" charset="0"/>
              <a:buChar char="ü"/>
            </a:pPr>
            <a:r>
              <a:rPr lang="en-US"/>
              <a:t>Đối với các cơ sở sản xuất, kinh doanh hoạt động trong các ngành nghề khác với ngành nghề quy định tại Điều 8 Thông tư này, người sử dụng lao động phải tổ chức kiểm tra toàn diện ít nhất 01 lần trong một năm ở cấp cơ sở sản xuất, kinh doanh và 01 lần trong 06 tháng ở cấp phân xưởng, tổ, đội sản xuất hoặc tương đương.</a:t>
            </a:r>
            <a:endParaRPr lang="en-US"/>
          </a:p>
        </p:txBody>
      </p:sp>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sp>
        <p:nvSpPr>
          <p:cNvPr id="6" name="Title 5"/>
          <p:cNvSpPr>
            <a:spLocks noGrp="1"/>
          </p:cNvSpPr>
          <p:nvPr>
            <p:ph type="title"/>
          </p:nvPr>
        </p:nvSpPr>
        <p:spPr>
          <a:xfrm>
            <a:off x="0" y="0"/>
            <a:ext cx="9144635" cy="791845"/>
          </a:xfrm>
        </p:spPr>
        <p:txBody>
          <a:bodyPr/>
          <a:p>
            <a:r>
              <a:rPr lang="en-US">
                <a:latin typeface="SimSun" panose="02010600030101010101" pitchFamily="2" charset="-122"/>
                <a:ea typeface="SimSun" panose="02010600030101010101" pitchFamily="2" charset="-122"/>
                <a:cs typeface="Arial" panose="020B0604020202020204" pitchFamily="34" charset="0"/>
              </a:rPr>
              <a:t>※ </a:t>
            </a:r>
            <a:r>
              <a:rPr lang="en-US">
                <a:latin typeface="Arial" panose="020B0604020202020204" pitchFamily="34" charset="0"/>
                <a:cs typeface="Arial" panose="020B0604020202020204" pitchFamily="34" charset="0"/>
              </a:rPr>
              <a:t>Những quy định an toàn lao động</a:t>
            </a:r>
            <a:endParaRPr lang="en-US">
              <a:latin typeface="Arial" panose="020B0604020202020204" pitchFamily="34" charset="0"/>
              <a:cs typeface="Arial" panose="020B0604020202020204"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4" name="Content Placeholder 103"/>
          <p:cNvPicPr/>
          <p:nvPr>
            <p:ph idx="1"/>
          </p:nvPr>
        </p:nvPicPr>
        <p:blipFill>
          <a:blip r:embed="rId1"/>
          <a:stretch>
            <a:fillRect/>
          </a:stretch>
        </p:blipFill>
        <p:spPr>
          <a:xfrm>
            <a:off x="457200" y="1508125"/>
            <a:ext cx="8229600" cy="4618355"/>
          </a:xfrm>
          <a:prstGeom prst="rect">
            <a:avLst/>
          </a:prstGeom>
          <a:noFill/>
          <a:ln w="9525">
            <a:noFill/>
          </a:ln>
        </p:spPr>
      </p:pic>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sp>
        <p:nvSpPr>
          <p:cNvPr id="7" name="Title 6"/>
          <p:cNvSpPr>
            <a:spLocks noGrp="1"/>
          </p:cNvSpPr>
          <p:nvPr>
            <p:ph type="title"/>
          </p:nvPr>
        </p:nvSpPr>
        <p:spPr>
          <a:xfrm>
            <a:off x="0" y="0"/>
            <a:ext cx="4659630" cy="791845"/>
          </a:xfrm>
        </p:spPr>
        <p:txBody>
          <a:bodyPr/>
          <a:p>
            <a:r>
              <a:rPr lang="en-US">
                <a:latin typeface="SimSun" panose="02010600030101010101" pitchFamily="2" charset="-122"/>
                <a:ea typeface="SimSun" panose="02010600030101010101" pitchFamily="2" charset="-122"/>
                <a:cs typeface="Arial" panose="020B0604020202020204" pitchFamily="34" charset="0"/>
              </a:rPr>
              <a:t>※ </a:t>
            </a:r>
            <a:r>
              <a:rPr lang="en-US">
                <a:latin typeface="Arial" panose="020B0604020202020204" pitchFamily="34" charset="0"/>
                <a:cs typeface="Arial" panose="020B0604020202020204" pitchFamily="34" charset="0"/>
              </a:rPr>
              <a:t>Xí nghiệp may</a:t>
            </a:r>
            <a:endParaRPr lang="en-US">
              <a:latin typeface="Arial" panose="020B0604020202020204" pitchFamily="34" charset="0"/>
              <a:cs typeface="Arial" panose="020B0604020202020204"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a:xfrm>
            <a:off x="0" y="0"/>
            <a:ext cx="4659630" cy="791845"/>
          </a:xfrm>
        </p:spPr>
        <p:txBody>
          <a:bodyPr/>
          <a:p>
            <a:r>
              <a:rPr lang="en-US">
                <a:latin typeface="SimSun" panose="02010600030101010101" pitchFamily="2" charset="-122"/>
                <a:ea typeface="SimSun" panose="02010600030101010101" pitchFamily="2" charset="-122"/>
                <a:cs typeface="Arial" panose="020B0604020202020204" pitchFamily="34" charset="0"/>
              </a:rPr>
              <a:t>※ </a:t>
            </a:r>
            <a:r>
              <a:rPr lang="en-US">
                <a:latin typeface="Arial" panose="020B0604020202020204" pitchFamily="34" charset="0"/>
                <a:cs typeface="Arial" panose="020B0604020202020204" pitchFamily="34" charset="0"/>
              </a:rPr>
              <a:t>Xí nghiệp may</a:t>
            </a:r>
            <a:endParaRPr lang="en-US">
              <a:latin typeface="Arial" panose="020B0604020202020204" pitchFamily="34" charset="0"/>
              <a:cs typeface="Arial" panose="020B0604020202020204" pitchFamily="34" charset="0"/>
            </a:endParaRPr>
          </a:p>
        </p:txBody>
      </p:sp>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pic>
        <p:nvPicPr>
          <p:cNvPr id="105" name="Content Placeholder 104"/>
          <p:cNvPicPr/>
          <p:nvPr>
            <p:ph idx="1"/>
          </p:nvPr>
        </p:nvPicPr>
        <p:blipFill>
          <a:blip r:embed="rId1"/>
          <a:stretch>
            <a:fillRect/>
          </a:stretch>
        </p:blipFill>
        <p:spPr>
          <a:xfrm>
            <a:off x="3608705" y="1219200"/>
            <a:ext cx="5535295" cy="4618355"/>
          </a:xfrm>
          <a:prstGeom prst="rect">
            <a:avLst/>
          </a:prstGeom>
          <a:noFill/>
          <a:ln w="9525">
            <a:noFill/>
          </a:ln>
        </p:spPr>
      </p:pic>
      <p:sp>
        <p:nvSpPr>
          <p:cNvPr id="3" name="Text Box 2"/>
          <p:cNvSpPr txBox="1"/>
          <p:nvPr/>
        </p:nvSpPr>
        <p:spPr>
          <a:xfrm>
            <a:off x="23495" y="3557905"/>
            <a:ext cx="3585845" cy="2584450"/>
          </a:xfrm>
          <a:prstGeom prst="rect">
            <a:avLst/>
          </a:prstGeom>
          <a:noFill/>
        </p:spPr>
        <p:txBody>
          <a:bodyPr wrap="square" rtlCol="0" anchor="t">
            <a:spAutoFit/>
          </a:bodyPr>
          <a:p>
            <a:r>
              <a:rPr lang="en-US"/>
              <a:t>Với phương châm “ Luôn đồng hành và sẵn sàng hỗ trợ doanh nghiệp”  hướng tới một môi trường làm việc an toàn, hiệu quả tạo điều kiện làm việc tốt nhất cho người lao động, nâng cao hiệu quả sản xuất đồng thời mang lại lợi nhuận tối đa cho đơn vị. </a:t>
            </a:r>
            <a:endParaRPr lang="en-US"/>
          </a:p>
        </p:txBody>
      </p:sp>
      <p:sp>
        <p:nvSpPr>
          <p:cNvPr id="6" name="Text Box 5"/>
          <p:cNvSpPr txBox="1"/>
          <p:nvPr/>
        </p:nvSpPr>
        <p:spPr>
          <a:xfrm>
            <a:off x="635" y="1295400"/>
            <a:ext cx="3608070" cy="2030095"/>
          </a:xfrm>
          <a:prstGeom prst="rect">
            <a:avLst/>
          </a:prstGeom>
          <a:noFill/>
        </p:spPr>
        <p:txBody>
          <a:bodyPr wrap="square" rtlCol="0" anchor="t">
            <a:spAutoFit/>
          </a:bodyPr>
          <a:p>
            <a:r>
              <a:rPr lang="en-US">
                <a:solidFill>
                  <a:srgbClr val="C00000"/>
                </a:solidFill>
              </a:rPr>
              <a:t>Công ty TNHH EUC</a:t>
            </a:r>
            <a:r>
              <a:rPr lang="en-US"/>
              <a:t> đã trang bị các thiết bị phân tích và xây dựng đội ngũ cán bộ đáp ứng yêu cầu của Nghị định 44/2016/NĐ-CP ngày 15/05/2016 để tiến hành hỗ trợ các doanh nghiệp đo đạc môi trường lao động.</a:t>
            </a:r>
            <a:endParaRPr lang="en-US"/>
          </a:p>
        </p:txBody>
      </p:sp>
      <p:sp>
        <p:nvSpPr>
          <p:cNvPr id="7" name="Text Box 6"/>
          <p:cNvSpPr txBox="1"/>
          <p:nvPr/>
        </p:nvSpPr>
        <p:spPr>
          <a:xfrm>
            <a:off x="0" y="6096000"/>
            <a:ext cx="9143365" cy="368300"/>
          </a:xfrm>
          <a:prstGeom prst="rect">
            <a:avLst/>
          </a:prstGeom>
          <a:noFill/>
        </p:spPr>
        <p:txBody>
          <a:bodyPr wrap="square" rtlCol="0" anchor="t">
            <a:spAutoFit/>
          </a:bodyPr>
          <a:p>
            <a:r>
              <a:rPr lang="en-US">
                <a:highlight>
                  <a:srgbClr val="FFFF00"/>
                </a:highlight>
              </a:rPr>
              <a:t>http://moitruonglaodong.com.vn/dich-vu/quan-trac-moi-truong-lao-dong-tai-bac-ninh.html</a:t>
            </a:r>
            <a:endParaRPr lang="en-US">
              <a:highlight>
                <a:srgbClr val="FFFF00"/>
              </a:highlight>
            </a:endParaRPr>
          </a:p>
        </p:txBody>
      </p:sp>
      <p:cxnSp>
        <p:nvCxnSpPr>
          <p:cNvPr id="8" name="Straight Connector 7"/>
          <p:cNvCxnSpPr/>
          <p:nvPr/>
        </p:nvCxnSpPr>
        <p:spPr>
          <a:xfrm>
            <a:off x="245110" y="3446145"/>
            <a:ext cx="2963545" cy="0"/>
          </a:xfrm>
          <a:prstGeom prst="line">
            <a:avLst/>
          </a:prstGeom>
          <a:ln w="12700">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295910" y="3496945"/>
            <a:ext cx="2963545" cy="0"/>
          </a:xfrm>
          <a:prstGeom prst="line">
            <a:avLst/>
          </a:prstGeom>
          <a:ln w="12700">
            <a:prstDash val="sysDot"/>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sp>
        <p:nvSpPr>
          <p:cNvPr id="3" name="Title 2"/>
          <p:cNvSpPr>
            <a:spLocks noGrp="1"/>
          </p:cNvSpPr>
          <p:nvPr>
            <p:ph type="title"/>
          </p:nvPr>
        </p:nvSpPr>
        <p:spPr>
          <a:xfrm>
            <a:off x="0" y="0"/>
            <a:ext cx="4659630" cy="791845"/>
          </a:xfrm>
        </p:spPr>
        <p:txBody>
          <a:bodyPr/>
          <a:p>
            <a:r>
              <a:rPr lang="en-US">
                <a:latin typeface="SimSun" panose="02010600030101010101" pitchFamily="2" charset="-122"/>
                <a:ea typeface="SimSun" panose="02010600030101010101" pitchFamily="2" charset="-122"/>
                <a:cs typeface="Arial" panose="020B0604020202020204" pitchFamily="34" charset="0"/>
              </a:rPr>
              <a:t>※ </a:t>
            </a:r>
            <a:r>
              <a:rPr lang="en-US">
                <a:latin typeface="Arial" panose="020B0604020202020204" pitchFamily="34" charset="0"/>
                <a:cs typeface="Arial" panose="020B0604020202020204" pitchFamily="34" charset="0"/>
              </a:rPr>
              <a:t>Xí nghiệp may</a:t>
            </a:r>
            <a:endParaRPr lang="en-US">
              <a:latin typeface="Arial" panose="020B0604020202020204" pitchFamily="34" charset="0"/>
              <a:cs typeface="Arial" panose="020B0604020202020204" pitchFamily="34" charset="0"/>
            </a:endParaRPr>
          </a:p>
        </p:txBody>
      </p:sp>
      <p:sp>
        <p:nvSpPr>
          <p:cNvPr id="6" name="Text Box 5"/>
          <p:cNvSpPr txBox="1"/>
          <p:nvPr/>
        </p:nvSpPr>
        <p:spPr>
          <a:xfrm>
            <a:off x="0" y="1151890"/>
            <a:ext cx="9121775" cy="5077460"/>
          </a:xfrm>
          <a:prstGeom prst="rect">
            <a:avLst/>
          </a:prstGeom>
          <a:noFill/>
        </p:spPr>
        <p:txBody>
          <a:bodyPr wrap="square" rtlCol="0" anchor="t">
            <a:spAutoFit/>
          </a:bodyPr>
          <a:p>
            <a:r>
              <a:rPr lang="en-US" sz="2400" b="1">
                <a:solidFill>
                  <a:srgbClr val="C00000"/>
                </a:solidFill>
              </a:rPr>
              <a:t>1. Đo, kiểm tra môi trường lao động các yếu tố</a:t>
            </a:r>
            <a:r>
              <a:rPr lang="en-US" sz="2000">
                <a:solidFill>
                  <a:srgbClr val="C00000"/>
                </a:solidFill>
              </a:rPr>
              <a:t>:</a:t>
            </a:r>
            <a:r>
              <a:rPr lang="en-US" sz="2000"/>
              <a:t> </a:t>
            </a:r>
            <a:endParaRPr lang="en-US" sz="2000"/>
          </a:p>
          <a:p>
            <a:endParaRPr lang="en-US" sz="2000"/>
          </a:p>
          <a:p>
            <a:pPr marL="285750" indent="-285750">
              <a:buFont typeface="Wingdings" panose="05000000000000000000" charset="0"/>
              <a:buChar char="v"/>
            </a:pPr>
            <a:r>
              <a:rPr lang="en-US" sz="2000"/>
              <a:t>Đo, thử nghiệm, phân tích tại hiện trường và trong phòng thí nghiệm các yếu tố vi khí hậu, bao gồm: nhiệt độ, độ ẩm, tốc độ gió và bức xạ nhiệt;</a:t>
            </a:r>
            <a:endParaRPr lang="en-US" sz="2000"/>
          </a:p>
          <a:p>
            <a:pPr marL="285750" indent="-285750">
              <a:buFont typeface="Wingdings" panose="05000000000000000000" charset="0"/>
              <a:buChar char="v"/>
            </a:pPr>
            <a:r>
              <a:rPr lang="en-US" sz="2000"/>
              <a:t>Đo, thử nghiệm, phân tích tại hiện trường và trong phòng thí nghiệm yếu tố vật lý, bao gồm: ánh sáng, tiếng ồn, rung theo dải tần, phóng xạ, điện từ trường, bức xạ tử ngoại;</a:t>
            </a:r>
            <a:endParaRPr lang="en-US" sz="2000"/>
          </a:p>
          <a:p>
            <a:pPr marL="285750" indent="-285750">
              <a:buFont typeface="Wingdings" panose="05000000000000000000" charset="0"/>
              <a:buChar char="v"/>
            </a:pPr>
            <a:r>
              <a:rPr lang="en-US" sz="2000"/>
              <a:t>Đánh giá yếu tố tiếp xúc nghề nghiệp, bao gồm: yếu tố vi sinh vật, gây dị ứng, mẫn cảm, dung môi;</a:t>
            </a:r>
            <a:endParaRPr lang="en-US" sz="2000"/>
          </a:p>
          <a:p>
            <a:pPr marL="285750" indent="-285750">
              <a:buFont typeface="Wingdings" panose="05000000000000000000" charset="0"/>
              <a:buChar char="v"/>
            </a:pPr>
            <a:r>
              <a:rPr lang="en-US" sz="2000"/>
              <a:t>Đánh giá gánh nặng lao động và một số chỉ tiêu tâm sinh lý lao động Ec-gô-nô-my: Đánh giá gánh nặng lao động thể lực; đánh giá căng thẳng thần kinh tâm lý; đánh giá Ec-gô-nô-my vị trí lao động.</a:t>
            </a:r>
            <a:endParaRPr lang="en-US" sz="2000"/>
          </a:p>
          <a:p>
            <a:pPr marL="285750" indent="-285750">
              <a:buFont typeface="Wingdings" panose="05000000000000000000" charset="0"/>
              <a:buChar char="v"/>
            </a:pPr>
            <a:r>
              <a:rPr lang="en-US" sz="2000"/>
              <a:t>Các loại bụi: Bụi hạt; phân tích hàm lượng silic trong bụi, bụi kim loại, bụi than, bụi talc, bụi bông và bụi amiăng;</a:t>
            </a:r>
            <a:endParaRPr lang="en-US" sz="2000"/>
          </a:p>
          <a:p>
            <a:pPr marL="285750" indent="-285750">
              <a:buFont typeface="Wingdings" panose="05000000000000000000" charset="0"/>
              <a:buChar char="v"/>
            </a:pPr>
            <a:r>
              <a:rPr lang="en-US" sz="2000"/>
              <a:t>Các yếu tố hóa học: NOx, SOx, CO, CO2, dung môi hữu cơ (benzen và đồng đẳng - toluen, xylen), thủy ngân, asen, TNT, nicotin, hóa chất trừ sâu;</a:t>
            </a:r>
            <a:endParaRPr lang="en-US" sz="2000">
              <a:solidFill>
                <a:schemeClr val="tx1"/>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sp>
        <p:nvSpPr>
          <p:cNvPr id="3" name="Title 2"/>
          <p:cNvSpPr>
            <a:spLocks noGrp="1"/>
          </p:cNvSpPr>
          <p:nvPr>
            <p:ph type="title"/>
          </p:nvPr>
        </p:nvSpPr>
        <p:spPr>
          <a:xfrm>
            <a:off x="0" y="0"/>
            <a:ext cx="4659630" cy="791845"/>
          </a:xfrm>
        </p:spPr>
        <p:txBody>
          <a:bodyPr/>
          <a:p>
            <a:r>
              <a:rPr lang="en-US">
                <a:latin typeface="SimSun" panose="02010600030101010101" pitchFamily="2" charset="-122"/>
                <a:ea typeface="SimSun" panose="02010600030101010101" pitchFamily="2" charset="-122"/>
                <a:cs typeface="Arial" panose="020B0604020202020204" pitchFamily="34" charset="0"/>
              </a:rPr>
              <a:t>※ </a:t>
            </a:r>
            <a:r>
              <a:rPr lang="en-US">
                <a:latin typeface="Arial" panose="020B0604020202020204" pitchFamily="34" charset="0"/>
                <a:cs typeface="Arial" panose="020B0604020202020204" pitchFamily="34" charset="0"/>
              </a:rPr>
              <a:t>Xí nghiệp may</a:t>
            </a:r>
            <a:endParaRPr lang="en-US">
              <a:latin typeface="Arial" panose="020B0604020202020204" pitchFamily="34" charset="0"/>
              <a:cs typeface="Arial" panose="020B0604020202020204" pitchFamily="34" charset="0"/>
            </a:endParaRPr>
          </a:p>
        </p:txBody>
      </p:sp>
      <p:sp>
        <p:nvSpPr>
          <p:cNvPr id="6" name="Text Box 5"/>
          <p:cNvSpPr txBox="1"/>
          <p:nvPr/>
        </p:nvSpPr>
        <p:spPr>
          <a:xfrm>
            <a:off x="0" y="1295400"/>
            <a:ext cx="9121775" cy="3661410"/>
          </a:xfrm>
          <a:prstGeom prst="rect">
            <a:avLst/>
          </a:prstGeom>
          <a:noFill/>
        </p:spPr>
        <p:txBody>
          <a:bodyPr wrap="square" rtlCol="0" anchor="t">
            <a:spAutoFit/>
          </a:bodyPr>
          <a:p>
            <a:r>
              <a:rPr lang="en-US" sz="2400" b="1">
                <a:solidFill>
                  <a:srgbClr val="C00000"/>
                </a:solidFill>
              </a:rPr>
              <a:t>2. Lập hồ sơ vệ sinh lao động:Lập hồ sơ vệ sinh môi trường lao động theo phụ lục 1, Nghị định 39/2016/NĐ-CP ngày 15/05/2016</a:t>
            </a:r>
            <a:endParaRPr lang="en-US" sz="2400" b="1">
              <a:solidFill>
                <a:srgbClr val="C00000"/>
              </a:solidFill>
            </a:endParaRPr>
          </a:p>
          <a:p>
            <a:endParaRPr lang="en-US" sz="2000">
              <a:solidFill>
                <a:srgbClr val="C00000"/>
              </a:solidFill>
            </a:endParaRPr>
          </a:p>
          <a:p>
            <a:pPr marL="342900" indent="-342900">
              <a:buFont typeface="Wingdings" panose="05000000000000000000" charset="0"/>
              <a:buChar char="v"/>
            </a:pPr>
            <a:r>
              <a:rPr lang="en-US" sz="2000">
                <a:solidFill>
                  <a:schemeClr val="tx1"/>
                </a:solidFill>
              </a:rPr>
              <a:t>Tư vấn chuyển giao công nghệ, đào tạo bồi dưỡng nghiệp vụ chuyên môn về Sức khỏe nghề nghiệp, Vệ sinh sức khỏe môi trường và Vệ sinh sức khỏe trường học</a:t>
            </a:r>
            <a:endParaRPr lang="en-US" sz="2000">
              <a:solidFill>
                <a:schemeClr val="tx1"/>
              </a:solidFill>
            </a:endParaRPr>
          </a:p>
          <a:p>
            <a:pPr marL="342900" indent="-342900">
              <a:buFont typeface="Wingdings" panose="05000000000000000000" charset="0"/>
              <a:buChar char="v"/>
            </a:pPr>
            <a:r>
              <a:rPr lang="en-US" sz="2000">
                <a:solidFill>
                  <a:schemeClr val="tx1"/>
                </a:solidFill>
              </a:rPr>
              <a:t>Đánh giá, dự báo các tác động của môi trường đến sức khỏe con người và kiến nghị các giải pháp khắc phục</a:t>
            </a:r>
            <a:endParaRPr lang="en-US" sz="2000">
              <a:solidFill>
                <a:schemeClr val="tx1"/>
              </a:solidFill>
            </a:endParaRPr>
          </a:p>
          <a:p>
            <a:pPr marL="342900" indent="-342900">
              <a:buFont typeface="Wingdings" panose="05000000000000000000" charset="0"/>
              <a:buChar char="v"/>
            </a:pPr>
            <a:r>
              <a:rPr lang="en-US" sz="2000">
                <a:solidFill>
                  <a:schemeClr val="tx1"/>
                </a:solidFill>
              </a:rPr>
              <a:t>Đo đạc lấy mẫu phân tích đánh giá các yếu tố nguy cơ đối với sức khỏe con người và môi trường, xây dựng các biện pháp giảm thiểu và khắc phục.</a:t>
            </a:r>
            <a:endParaRPr lang="en-US" sz="2000">
              <a:solidFill>
                <a:schemeClr val="tx1"/>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sp>
        <p:nvSpPr>
          <p:cNvPr id="7" name="Chevron 6"/>
          <p:cNvSpPr/>
          <p:nvPr/>
        </p:nvSpPr>
        <p:spPr>
          <a:xfrm>
            <a:off x="228600" y="304800"/>
            <a:ext cx="8534400" cy="898525"/>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8" name="Title 7"/>
          <p:cNvSpPr>
            <a:spLocks noGrp="1"/>
          </p:cNvSpPr>
          <p:nvPr>
            <p:ph type="title"/>
          </p:nvPr>
        </p:nvSpPr>
        <p:spPr>
          <a:xfrm>
            <a:off x="648970" y="356235"/>
            <a:ext cx="7703820" cy="791845"/>
          </a:xfrm>
        </p:spPr>
        <p:txBody>
          <a:bodyPr/>
          <a:p>
            <a:r>
              <a:rPr lang="en-US" sz="2000">
                <a:solidFill>
                  <a:schemeClr val="bg1"/>
                </a:solidFill>
                <a:latin typeface="Arial" panose="020B0604020202020204" pitchFamily="34" charset="0"/>
                <a:cs typeface="Arial" panose="020B0604020202020204" pitchFamily="34" charset="0"/>
              </a:rPr>
              <a:t>Mua các thiết bị sản xuất có đầy đủ các biện pháp an toàn, hướng dẫn lắp đặt vận hành máy.</a:t>
            </a:r>
            <a:endParaRPr lang="en-US" sz="2000">
              <a:solidFill>
                <a:schemeClr val="bg1"/>
              </a:solidFill>
              <a:latin typeface="Arial" panose="020B0604020202020204" pitchFamily="34" charset="0"/>
              <a:cs typeface="Arial" panose="020B0604020202020204" pitchFamily="34" charset="0"/>
            </a:endParaRPr>
          </a:p>
        </p:txBody>
      </p:sp>
      <p:pic>
        <p:nvPicPr>
          <p:cNvPr id="9" name="Content Placeholder 8"/>
          <p:cNvPicPr>
            <a:picLocks noGrp="1" noChangeAspect="1"/>
          </p:cNvPicPr>
          <p:nvPr>
            <p:ph sz="half" idx="1"/>
          </p:nvPr>
        </p:nvPicPr>
        <p:blipFill>
          <a:blip r:embed="rId1"/>
          <a:stretch>
            <a:fillRect/>
          </a:stretch>
        </p:blipFill>
        <p:spPr>
          <a:xfrm>
            <a:off x="457200" y="1797685"/>
            <a:ext cx="4038600" cy="4038600"/>
          </a:xfrm>
          <a:prstGeom prst="rect">
            <a:avLst/>
          </a:prstGeom>
          <a:solidFill>
            <a:srgbClr val="FFFFFF">
              <a:shade val="85000"/>
            </a:srgbClr>
          </a:solidFill>
          <a:ln w="28575" cap="sq">
            <a:solidFill>
              <a:schemeClr val="accent1"/>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6" name="Content Placeholder 105"/>
          <p:cNvPicPr/>
          <p:nvPr>
            <p:ph sz="half" idx="2"/>
          </p:nvPr>
        </p:nvPicPr>
        <p:blipFill>
          <a:blip r:embed="rId2"/>
          <a:srcRect b="7301"/>
          <a:stretch>
            <a:fillRect/>
          </a:stretch>
        </p:blipFill>
        <p:spPr>
          <a:xfrm>
            <a:off x="4648200" y="1798320"/>
            <a:ext cx="4038600" cy="4037965"/>
          </a:xfrm>
          <a:prstGeom prst="rect">
            <a:avLst/>
          </a:prstGeom>
          <a:noFill/>
          <a:ln w="9525">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sp>
        <p:nvSpPr>
          <p:cNvPr id="7" name="Chevron 6"/>
          <p:cNvSpPr/>
          <p:nvPr/>
        </p:nvSpPr>
        <p:spPr>
          <a:xfrm>
            <a:off x="228600" y="304800"/>
            <a:ext cx="8534400" cy="898525"/>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8" name="Title 7"/>
          <p:cNvSpPr>
            <a:spLocks noGrp="1"/>
          </p:cNvSpPr>
          <p:nvPr>
            <p:ph type="title"/>
          </p:nvPr>
        </p:nvSpPr>
        <p:spPr>
          <a:xfrm>
            <a:off x="664845" y="358140"/>
            <a:ext cx="7661275" cy="791845"/>
          </a:xfrm>
        </p:spPr>
        <p:txBody>
          <a:bodyPr/>
          <a:p>
            <a:r>
              <a:rPr lang="en-US" sz="2000">
                <a:solidFill>
                  <a:schemeClr val="bg1"/>
                </a:solidFill>
                <a:latin typeface="Arial" panose="020B0604020202020204" pitchFamily="34" charset="0"/>
                <a:cs typeface="Arial" panose="020B0604020202020204" pitchFamily="34" charset="0"/>
              </a:rPr>
              <a:t>Bố trí máy móc đảm bảo quy trình sản xuất, lắp ráp, vận hành sửa chửa, thay thế.</a:t>
            </a:r>
            <a:endParaRPr lang="en-US" sz="2000">
              <a:solidFill>
                <a:schemeClr val="bg1"/>
              </a:solidFill>
              <a:latin typeface="Arial" panose="020B0604020202020204" pitchFamily="34" charset="0"/>
              <a:cs typeface="Arial" panose="020B0604020202020204" pitchFamily="34" charset="0"/>
            </a:endParaRPr>
          </a:p>
        </p:txBody>
      </p:sp>
      <p:sp>
        <p:nvSpPr>
          <p:cNvPr id="4" name="Text Box 3"/>
          <p:cNvSpPr txBox="1"/>
          <p:nvPr/>
        </p:nvSpPr>
        <p:spPr>
          <a:xfrm>
            <a:off x="0" y="5638800"/>
            <a:ext cx="9144000" cy="460375"/>
          </a:xfrm>
          <a:prstGeom prst="rect">
            <a:avLst/>
          </a:prstGeom>
          <a:noFill/>
        </p:spPr>
        <p:txBody>
          <a:bodyPr wrap="square" rtlCol="0" anchor="t">
            <a:spAutoFit/>
          </a:bodyPr>
          <a:p>
            <a:pPr algn="ctr"/>
            <a:r>
              <a:rPr lang="en-US" sz="240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CÁCH BỐ TRÍ NHÀ XƯỞNG MÁY MÓC THIẾT BỊ</a:t>
            </a:r>
            <a:endParaRPr lang="en-US" sz="240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pic>
        <p:nvPicPr>
          <p:cNvPr id="107" name="Content Placeholder 106"/>
          <p:cNvPicPr/>
          <p:nvPr>
            <p:ph idx="1"/>
          </p:nvPr>
        </p:nvPicPr>
        <p:blipFill>
          <a:blip r:embed="rId1"/>
          <a:stretch>
            <a:fillRect/>
          </a:stretch>
        </p:blipFill>
        <p:spPr>
          <a:xfrm>
            <a:off x="967105" y="1905000"/>
            <a:ext cx="7209790" cy="3765550"/>
          </a:xfrm>
          <a:prstGeom prst="rect">
            <a:avLst/>
          </a:prstGeom>
          <a:noFill/>
          <a:ln w="9525">
            <a:noFill/>
          </a:ln>
        </p:spPr>
      </p:pic>
      <p:sp>
        <p:nvSpPr>
          <p:cNvPr id="6" name="Text Box 5"/>
          <p:cNvSpPr txBox="1"/>
          <p:nvPr/>
        </p:nvSpPr>
        <p:spPr>
          <a:xfrm>
            <a:off x="0" y="1444625"/>
            <a:ext cx="9159240" cy="460375"/>
          </a:xfrm>
          <a:prstGeom prst="rect">
            <a:avLst/>
          </a:prstGeom>
          <a:noFill/>
        </p:spPr>
        <p:txBody>
          <a:bodyPr wrap="square" rtlCol="0" anchor="t">
            <a:spAutoFit/>
          </a:bodyPr>
          <a:p>
            <a:pPr algn="ctr"/>
            <a:r>
              <a:rPr lang="en-US" sz="240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1. Cam kết về an toàn điện khi thi công và vận hành</a:t>
            </a:r>
            <a:endParaRPr lang="en-US" sz="240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17" name="Content Placeholder 116"/>
          <p:cNvPicPr/>
          <p:nvPr>
            <p:ph idx="1"/>
          </p:nvPr>
        </p:nvPicPr>
        <p:blipFill>
          <a:blip r:embed="rId1"/>
          <a:stretch>
            <a:fillRect/>
          </a:stretch>
        </p:blipFill>
        <p:spPr>
          <a:xfrm>
            <a:off x="457200" y="641985"/>
            <a:ext cx="8229600" cy="5574665"/>
          </a:xfrm>
          <a:prstGeom prst="rect">
            <a:avLst/>
          </a:prstGeom>
          <a:noFill/>
          <a:ln w="9525">
            <a:noFill/>
          </a:ln>
        </p:spPr>
      </p:pic>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sp>
        <p:nvSpPr>
          <p:cNvPr id="3" name="Text Box 2"/>
          <p:cNvSpPr txBox="1"/>
          <p:nvPr/>
        </p:nvSpPr>
        <p:spPr>
          <a:xfrm>
            <a:off x="-7620" y="6248400"/>
            <a:ext cx="9151620" cy="368300"/>
          </a:xfrm>
          <a:prstGeom prst="rect">
            <a:avLst/>
          </a:prstGeom>
          <a:noFill/>
        </p:spPr>
        <p:txBody>
          <a:bodyPr wrap="square" rtlCol="0" anchor="t">
            <a:spAutoFit/>
          </a:bodyPr>
          <a:p>
            <a:pPr algn="ctr"/>
            <a:r>
              <a:rPr lang="en-US">
                <a:highlight>
                  <a:srgbClr val="FFFF00"/>
                </a:highlight>
              </a:rPr>
              <a:t>https://dental.com.vn/cach-bo-tri-nha-xuong-may-moc-thiet-bi/</a:t>
            </a:r>
            <a:endParaRPr lang="en-US">
              <a:highlight>
                <a:srgbClr val="FFFF00"/>
              </a:highlight>
            </a:endParaRPr>
          </a:p>
        </p:txBody>
      </p:sp>
      <p:pic>
        <p:nvPicPr>
          <p:cNvPr id="108" name="Content Placeholder 107"/>
          <p:cNvPicPr/>
          <p:nvPr>
            <p:ph idx="1"/>
          </p:nvPr>
        </p:nvPicPr>
        <p:blipFill>
          <a:blip r:embed="rId1"/>
          <a:stretch>
            <a:fillRect/>
          </a:stretch>
        </p:blipFill>
        <p:spPr>
          <a:xfrm>
            <a:off x="457200" y="1508125"/>
            <a:ext cx="8229600" cy="4618355"/>
          </a:xfrm>
          <a:prstGeom prst="rect">
            <a:avLst/>
          </a:prstGeom>
          <a:noFill/>
          <a:ln w="9525">
            <a:noFill/>
          </a:ln>
        </p:spPr>
      </p:pic>
      <p:sp>
        <p:nvSpPr>
          <p:cNvPr id="10" name="Text Box 9"/>
          <p:cNvSpPr txBox="1"/>
          <p:nvPr/>
        </p:nvSpPr>
        <p:spPr>
          <a:xfrm>
            <a:off x="0" y="76200"/>
            <a:ext cx="9159240" cy="460375"/>
          </a:xfrm>
          <a:prstGeom prst="rect">
            <a:avLst/>
          </a:prstGeom>
          <a:noFill/>
        </p:spPr>
        <p:txBody>
          <a:bodyPr wrap="square" rtlCol="0" anchor="t">
            <a:spAutoFit/>
          </a:bodyPr>
          <a:p>
            <a:pPr algn="ctr"/>
            <a:r>
              <a:rPr lang="en-US" sz="240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2. Đảm bảo bố trí điện nhà xưởng hoạt động hiệu quả</a:t>
            </a:r>
            <a:endParaRPr lang="en-US" sz="240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sp>
        <p:nvSpPr>
          <p:cNvPr id="3" name="Text Box 2"/>
          <p:cNvSpPr txBox="1"/>
          <p:nvPr/>
        </p:nvSpPr>
        <p:spPr>
          <a:xfrm>
            <a:off x="-7620" y="6248400"/>
            <a:ext cx="9151620" cy="368300"/>
          </a:xfrm>
          <a:prstGeom prst="rect">
            <a:avLst/>
          </a:prstGeom>
          <a:noFill/>
        </p:spPr>
        <p:txBody>
          <a:bodyPr wrap="square" rtlCol="0" anchor="t">
            <a:spAutoFit/>
          </a:bodyPr>
          <a:p>
            <a:pPr algn="ctr"/>
            <a:r>
              <a:rPr lang="en-US">
                <a:highlight>
                  <a:srgbClr val="FFFF00"/>
                </a:highlight>
              </a:rPr>
              <a:t>https://dental.com.vn/cach-bo-tri-nha-xuong-may-moc-thiet-bi/</a:t>
            </a:r>
            <a:endParaRPr lang="en-US">
              <a:highlight>
                <a:srgbClr val="FFFF00"/>
              </a:highlight>
            </a:endParaRPr>
          </a:p>
        </p:txBody>
      </p:sp>
      <p:sp>
        <p:nvSpPr>
          <p:cNvPr id="10" name="Text Box 9"/>
          <p:cNvSpPr txBox="1"/>
          <p:nvPr/>
        </p:nvSpPr>
        <p:spPr>
          <a:xfrm>
            <a:off x="0" y="76200"/>
            <a:ext cx="9159240" cy="829945"/>
          </a:xfrm>
          <a:prstGeom prst="rect">
            <a:avLst/>
          </a:prstGeom>
          <a:noFill/>
        </p:spPr>
        <p:txBody>
          <a:bodyPr wrap="square" rtlCol="0" anchor="t">
            <a:spAutoFit/>
          </a:bodyPr>
          <a:p>
            <a:pPr algn="ctr"/>
            <a:r>
              <a:rPr lang="en-US" sz="240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3. Tuân theo những tiêu chuẩn của nhà nước về hệ thống điện nhà xưởng</a:t>
            </a:r>
            <a:endParaRPr lang="en-US" sz="240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pic>
        <p:nvPicPr>
          <p:cNvPr id="109" name="Content Placeholder 108"/>
          <p:cNvPicPr/>
          <p:nvPr>
            <p:ph idx="1"/>
          </p:nvPr>
        </p:nvPicPr>
        <p:blipFill>
          <a:blip r:embed="rId1"/>
          <a:stretch>
            <a:fillRect/>
          </a:stretch>
        </p:blipFill>
        <p:spPr>
          <a:xfrm>
            <a:off x="457200" y="1508125"/>
            <a:ext cx="8229600" cy="4618355"/>
          </a:xfrm>
          <a:prstGeom prst="rect">
            <a:avLst/>
          </a:prstGeom>
          <a:noFill/>
          <a:ln w="9525">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sp>
        <p:nvSpPr>
          <p:cNvPr id="3" name="Text Box 2"/>
          <p:cNvSpPr txBox="1"/>
          <p:nvPr/>
        </p:nvSpPr>
        <p:spPr>
          <a:xfrm>
            <a:off x="-7620" y="6248400"/>
            <a:ext cx="9151620" cy="368300"/>
          </a:xfrm>
          <a:prstGeom prst="rect">
            <a:avLst/>
          </a:prstGeom>
          <a:noFill/>
        </p:spPr>
        <p:txBody>
          <a:bodyPr wrap="square" rtlCol="0" anchor="t">
            <a:spAutoFit/>
          </a:bodyPr>
          <a:p>
            <a:pPr algn="ctr"/>
            <a:r>
              <a:rPr lang="en-US">
                <a:highlight>
                  <a:srgbClr val="FFFF00"/>
                </a:highlight>
              </a:rPr>
              <a:t>https://dental.com.vn/cach-bo-tri-nha-xuong-may-moc-thiet-bi/</a:t>
            </a:r>
            <a:endParaRPr lang="en-US">
              <a:highlight>
                <a:srgbClr val="FFFF00"/>
              </a:highlight>
            </a:endParaRPr>
          </a:p>
        </p:txBody>
      </p:sp>
      <p:sp>
        <p:nvSpPr>
          <p:cNvPr id="10" name="Text Box 9"/>
          <p:cNvSpPr txBox="1"/>
          <p:nvPr/>
        </p:nvSpPr>
        <p:spPr>
          <a:xfrm>
            <a:off x="0" y="76200"/>
            <a:ext cx="9159240" cy="829945"/>
          </a:xfrm>
          <a:prstGeom prst="rect">
            <a:avLst/>
          </a:prstGeom>
          <a:noFill/>
        </p:spPr>
        <p:txBody>
          <a:bodyPr wrap="square" rtlCol="0" anchor="t">
            <a:spAutoFit/>
          </a:bodyPr>
          <a:p>
            <a:pPr algn="ctr"/>
            <a:r>
              <a:rPr lang="en-US" sz="240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4. Dễ dàng trong việc bảo hành, sửa chữa hệ thống điện nhà xưởng</a:t>
            </a:r>
            <a:endParaRPr lang="en-US" sz="240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pic>
        <p:nvPicPr>
          <p:cNvPr id="110" name="Content Placeholder 109"/>
          <p:cNvPicPr/>
          <p:nvPr>
            <p:ph idx="1"/>
          </p:nvPr>
        </p:nvPicPr>
        <p:blipFill>
          <a:blip r:embed="rId1"/>
          <a:stretch>
            <a:fillRect/>
          </a:stretch>
        </p:blipFill>
        <p:spPr>
          <a:xfrm>
            <a:off x="457200" y="1508125"/>
            <a:ext cx="8229600" cy="4618355"/>
          </a:xfrm>
          <a:prstGeom prst="rect">
            <a:avLst/>
          </a:prstGeom>
          <a:noFill/>
          <a:ln w="9525">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Chevron 6"/>
          <p:cNvSpPr/>
          <p:nvPr/>
        </p:nvSpPr>
        <p:spPr>
          <a:xfrm>
            <a:off x="228600" y="304800"/>
            <a:ext cx="8534400" cy="898525"/>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8" name="Title 7"/>
          <p:cNvSpPr>
            <a:spLocks noGrp="1"/>
          </p:cNvSpPr>
          <p:nvPr>
            <p:ph type="title"/>
          </p:nvPr>
        </p:nvSpPr>
        <p:spPr>
          <a:xfrm>
            <a:off x="691515" y="379730"/>
            <a:ext cx="7995285" cy="791845"/>
          </a:xfrm>
        </p:spPr>
        <p:txBody>
          <a:bodyPr/>
          <a:p>
            <a:r>
              <a:rPr lang="en-US" sz="2000">
                <a:solidFill>
                  <a:schemeClr val="bg1"/>
                </a:solidFill>
                <a:latin typeface="Arial" panose="020B0604020202020204" pitchFamily="34" charset="0"/>
                <a:cs typeface="Arial" panose="020B0604020202020204" pitchFamily="34" charset="0"/>
              </a:rPr>
              <a:t>Các bộ phận có các yêu tố nguy hiểm như bộ phận mang điện, bộ phận chuyển động, chổ phát sinh các chất độc hại như mảnh, bụi gia công văng bắn, phải có bộ phận che chắn.</a:t>
            </a:r>
            <a:endParaRPr lang="en-US" sz="2000">
              <a:solidFill>
                <a:schemeClr val="bg1"/>
              </a:solidFill>
              <a:latin typeface="Arial" panose="020B0604020202020204" pitchFamily="34" charset="0"/>
              <a:cs typeface="Arial" panose="020B0604020202020204" pitchFamily="34" charset="0"/>
            </a:endParaRPr>
          </a:p>
        </p:txBody>
      </p:sp>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pic>
        <p:nvPicPr>
          <p:cNvPr id="111" name="Content Placeholder 110"/>
          <p:cNvPicPr>
            <a:picLocks noChangeAspect="1"/>
          </p:cNvPicPr>
          <p:nvPr>
            <p:ph idx="1"/>
          </p:nvPr>
        </p:nvPicPr>
        <p:blipFill>
          <a:blip r:embed="rId1"/>
          <a:stretch>
            <a:fillRect/>
          </a:stretch>
        </p:blipFill>
        <p:spPr>
          <a:xfrm>
            <a:off x="1676400" y="1676400"/>
            <a:ext cx="5969635" cy="4415155"/>
          </a:xfrm>
          <a:prstGeom prst="rect">
            <a:avLst/>
          </a:prstGeom>
          <a:noFill/>
          <a:ln w="9525">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pic>
        <p:nvPicPr>
          <p:cNvPr id="112" name="Content Placeholder 111"/>
          <p:cNvPicPr>
            <a:picLocks noChangeAspect="1"/>
          </p:cNvPicPr>
          <p:nvPr>
            <p:ph sz="half" idx="1"/>
          </p:nvPr>
        </p:nvPicPr>
        <p:blipFill>
          <a:blip r:embed="rId1"/>
          <a:stretch>
            <a:fillRect/>
          </a:stretch>
        </p:blipFill>
        <p:spPr>
          <a:xfrm>
            <a:off x="537845" y="878205"/>
            <a:ext cx="8075295" cy="5473065"/>
          </a:xfrm>
          <a:prstGeom prst="rect">
            <a:avLst/>
          </a:prstGeom>
          <a:noFill/>
          <a:ln w="9525">
            <a:noFill/>
          </a:ln>
        </p:spPr>
      </p:pic>
      <p:sp>
        <p:nvSpPr>
          <p:cNvPr id="6" name="Title 5"/>
          <p:cNvSpPr/>
          <p:nvPr>
            <p:ph type="title"/>
          </p:nvPr>
        </p:nvSpPr>
        <p:spPr>
          <a:xfrm>
            <a:off x="0" y="0"/>
            <a:ext cx="4090035" cy="791845"/>
          </a:xfrm>
        </p:spPr>
        <p:txBody>
          <a:bodyPr/>
          <a:p>
            <a:r>
              <a:rPr lang="en-US">
                <a:latin typeface="Arial" panose="020B0604020202020204" pitchFamily="34" charset="0"/>
                <a:cs typeface="Arial" panose="020B0604020202020204" pitchFamily="34" charset="0"/>
              </a:rPr>
              <a:t>Tư thế làm việc</a:t>
            </a:r>
            <a:endParaRPr lang="en-US">
              <a:latin typeface="Arial" panose="020B0604020202020204" pitchFamily="34" charset="0"/>
              <a:cs typeface="Arial" panose="020B0604020202020204"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Chevron 6"/>
          <p:cNvSpPr/>
          <p:nvPr/>
        </p:nvSpPr>
        <p:spPr>
          <a:xfrm>
            <a:off x="228600" y="304800"/>
            <a:ext cx="8534400" cy="898525"/>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8" name="Title 7"/>
          <p:cNvSpPr>
            <a:spLocks noGrp="1"/>
          </p:cNvSpPr>
          <p:nvPr>
            <p:ph type="title"/>
          </p:nvPr>
        </p:nvSpPr>
        <p:spPr>
          <a:xfrm>
            <a:off x="749300" y="379730"/>
            <a:ext cx="7708265" cy="791845"/>
          </a:xfrm>
        </p:spPr>
        <p:txBody>
          <a:bodyPr/>
          <a:p>
            <a:r>
              <a:rPr lang="en-US" sz="2000">
                <a:solidFill>
                  <a:schemeClr val="bg1"/>
                </a:solidFill>
                <a:latin typeface="Arial" panose="020B0604020202020204" pitchFamily="34" charset="0"/>
                <a:cs typeface="Arial" panose="020B0604020202020204" pitchFamily="34" charset="0"/>
              </a:rPr>
              <a:t>Ghế ngồi làm việc có độ cao thuận tiện khi thao tác làm việc.</a:t>
            </a:r>
            <a:endParaRPr lang="en-US" sz="2000">
              <a:solidFill>
                <a:schemeClr val="bg1"/>
              </a:solidFill>
              <a:latin typeface="Arial" panose="020B0604020202020204" pitchFamily="34" charset="0"/>
              <a:cs typeface="Arial" panose="020B0604020202020204" pitchFamily="34" charset="0"/>
            </a:endParaRPr>
          </a:p>
        </p:txBody>
      </p:sp>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pic>
        <p:nvPicPr>
          <p:cNvPr id="113" name="Content Placeholder 112"/>
          <p:cNvPicPr/>
          <p:nvPr>
            <p:ph sz="half" idx="2"/>
          </p:nvPr>
        </p:nvPicPr>
        <p:blipFill>
          <a:blip r:embed="rId1"/>
          <a:stretch>
            <a:fillRect/>
          </a:stretch>
        </p:blipFill>
        <p:spPr>
          <a:xfrm>
            <a:off x="938530" y="1524000"/>
            <a:ext cx="7247890" cy="4845685"/>
          </a:xfrm>
          <a:prstGeom prst="rect">
            <a:avLst/>
          </a:prstGeom>
          <a:noFill/>
          <a:ln w="9525">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Chevron 6"/>
          <p:cNvSpPr/>
          <p:nvPr/>
        </p:nvSpPr>
        <p:spPr>
          <a:xfrm>
            <a:off x="228600" y="304800"/>
            <a:ext cx="8534400" cy="898525"/>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8" name="Title 7"/>
          <p:cNvSpPr>
            <a:spLocks noGrp="1"/>
          </p:cNvSpPr>
          <p:nvPr>
            <p:ph type="title"/>
          </p:nvPr>
        </p:nvSpPr>
        <p:spPr>
          <a:xfrm>
            <a:off x="609600" y="358140"/>
            <a:ext cx="7632065" cy="791845"/>
          </a:xfrm>
        </p:spPr>
        <p:txBody>
          <a:bodyPr/>
          <a:p>
            <a:r>
              <a:rPr lang="en-US" sz="2000">
                <a:solidFill>
                  <a:schemeClr val="bg1"/>
                </a:solidFill>
                <a:latin typeface="Arial" panose="020B0604020202020204" pitchFamily="34" charset="0"/>
                <a:cs typeface="Arial" panose="020B0604020202020204" pitchFamily="34" charset="0"/>
              </a:rPr>
              <a:t>Khi thiết bị sản xuất làm việc có bụi bay, các chất độc hại phải có chụp hút chất thải và xử lý chất thải phù hợp.</a:t>
            </a:r>
            <a:endParaRPr lang="en-US" sz="2000">
              <a:solidFill>
                <a:schemeClr val="bg1"/>
              </a:solidFill>
              <a:latin typeface="Arial" panose="020B0604020202020204" pitchFamily="34" charset="0"/>
              <a:cs typeface="Arial" panose="020B0604020202020204" pitchFamily="34" charset="0"/>
            </a:endParaRPr>
          </a:p>
        </p:txBody>
      </p:sp>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pic>
        <p:nvPicPr>
          <p:cNvPr id="115" name="Picture 114"/>
          <p:cNvPicPr/>
          <p:nvPr/>
        </p:nvPicPr>
        <p:blipFill>
          <a:blip r:embed="rId1"/>
          <a:stretch>
            <a:fillRect/>
          </a:stretch>
        </p:blipFill>
        <p:spPr>
          <a:xfrm>
            <a:off x="1295400" y="1676400"/>
            <a:ext cx="6629400" cy="4618355"/>
          </a:xfrm>
          <a:prstGeom prst="rect">
            <a:avLst/>
          </a:prstGeom>
          <a:noFill/>
          <a:ln w="9525">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Chevron 6"/>
          <p:cNvSpPr/>
          <p:nvPr/>
        </p:nvSpPr>
        <p:spPr>
          <a:xfrm>
            <a:off x="228600" y="304800"/>
            <a:ext cx="8534400" cy="898525"/>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8" name="Title 7"/>
          <p:cNvSpPr>
            <a:spLocks noGrp="1"/>
          </p:cNvSpPr>
          <p:nvPr>
            <p:ph type="title"/>
          </p:nvPr>
        </p:nvSpPr>
        <p:spPr>
          <a:xfrm>
            <a:off x="615315" y="304800"/>
            <a:ext cx="8071485" cy="791845"/>
          </a:xfrm>
        </p:spPr>
        <p:txBody>
          <a:bodyPr/>
          <a:p>
            <a:r>
              <a:rPr lang="en-US" sz="2000">
                <a:solidFill>
                  <a:schemeClr val="bg1"/>
                </a:solidFill>
                <a:latin typeface="Arial" panose="020B0604020202020204" pitchFamily="34" charset="0"/>
                <a:cs typeface="Arial" panose="020B0604020202020204" pitchFamily="34" charset="0"/>
              </a:rPr>
              <a:t>Các phương tiện bảo vệ phải được lắp đặt đầy đủ trên thiết bị</a:t>
            </a:r>
            <a:endParaRPr lang="en-US" sz="2000">
              <a:solidFill>
                <a:schemeClr val="bg1"/>
              </a:solidFill>
              <a:latin typeface="Arial" panose="020B0604020202020204" pitchFamily="34" charset="0"/>
              <a:cs typeface="Arial" panose="020B0604020202020204" pitchFamily="34" charset="0"/>
            </a:endParaRPr>
          </a:p>
        </p:txBody>
      </p:sp>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pic>
        <p:nvPicPr>
          <p:cNvPr id="116" name="Content Placeholder 115"/>
          <p:cNvPicPr/>
          <p:nvPr>
            <p:ph idx="1"/>
          </p:nvPr>
        </p:nvPicPr>
        <p:blipFill>
          <a:blip r:embed="rId1"/>
          <a:stretch>
            <a:fillRect/>
          </a:stretch>
        </p:blipFill>
        <p:spPr>
          <a:xfrm>
            <a:off x="457200" y="1508125"/>
            <a:ext cx="8229600" cy="4618355"/>
          </a:xfrm>
          <a:prstGeom prst="rect">
            <a:avLst/>
          </a:prstGeom>
          <a:noFill/>
          <a:ln w="9525">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Grp="1"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8001000" y="33655"/>
            <a:ext cx="1026794" cy="1026794"/>
          </a:xfrm>
          <a:prstGeom prst="ellipse">
            <a:avLst/>
          </a:prstGeom>
          <a:noFill/>
          <a:ln w="9525">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9938" name="Title 39937"/>
          <p:cNvSpPr>
            <a:spLocks noGrp="1"/>
          </p:cNvSpPr>
          <p:nvPr>
            <p:ph type="title"/>
          </p:nvPr>
        </p:nvSpPr>
        <p:spPr/>
        <p:txBody>
          <a:bodyPr anchor="ctr" anchorCtr="0"/>
          <a:lstStyle/>
          <a:p>
            <a:pPr algn="ctr"/>
            <a:r>
              <a:rPr lang="en-US" sz="3600">
                <a:latin typeface="Arial" panose="020B0604020202020204" pitchFamily="34" charset="0"/>
                <a:cs typeface="Arial" panose="020B0604020202020204" pitchFamily="34" charset="0"/>
              </a:rPr>
              <a:t>2.4. Vận hành máy may</a:t>
            </a:r>
            <a:endParaRPr lang="en-US" sz="3600">
              <a:latin typeface="Arial" panose="020B0604020202020204" pitchFamily="34" charset="0"/>
              <a:cs typeface="Arial" panose="020B0604020202020204" pitchFamily="34" charset="0"/>
            </a:endParaRPr>
          </a:p>
        </p:txBody>
      </p:sp>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sp>
        <p:nvSpPr>
          <p:cNvPr id="100" name="Text Box 99"/>
          <p:cNvSpPr txBox="1"/>
          <p:nvPr/>
        </p:nvSpPr>
        <p:spPr>
          <a:xfrm>
            <a:off x="0" y="1167765"/>
            <a:ext cx="9147175" cy="4892675"/>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p>
            <a:pPr marL="228600" indent="-228600"/>
            <a:r>
              <a:rPr lang="en-US" sz="2400">
                <a:latin typeface="Times New Roman" panose="02020603050405020304" pitchFamily="18" charset="0"/>
              </a:rPr>
              <a:t>	- Sử dụng trang thiết bị bảo hộ khi làm việc.</a:t>
            </a:r>
            <a:endParaRPr lang="en-US" sz="2400">
              <a:latin typeface="Times New Roman" panose="02020603050405020304" pitchFamily="18" charset="0"/>
            </a:endParaRPr>
          </a:p>
          <a:p>
            <a:pPr marL="228600" indent="-228600"/>
            <a:r>
              <a:rPr lang="en-US" sz="2400">
                <a:latin typeface="Times New Roman" panose="02020603050405020304" pitchFamily="18" charset="0"/>
              </a:rPr>
              <a:t>- Trước khi vận hành máy phải được lấp đặt thiết bị che chắn an toàn.- Dùng tay quay puly máy cho kim đi xuống khi nhấn nút ON- Để tay tránh khỏi kim khi nhấn nút ON và trong khi máy đang hoạt động.- Đừng để ngón tay vào trong đáp che cò giật chỉ khi máy đang hoạt động- Phải chắc chắn đã nhấn nút OFF trước khi nghiêng đầu máy hoặc tháo đai thuyền- Suốt quá trình máy hoạt động phải cẩn thận không đưa đầu, ngón tay, hay bất cứ vật gì lại gần puly máy, đai thuyền, động cơ. Điều này có thể gây nguy hiểm.- Phải nhấn nút OFF khi rời khỏi máy</a:t>
            </a:r>
            <a:endParaRPr lang="en-US" sz="2400">
              <a:latin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Grp="1"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8001000" y="33655"/>
            <a:ext cx="1026794" cy="1026794"/>
          </a:xfrm>
          <a:prstGeom prst="ellipse">
            <a:avLst/>
          </a:prstGeom>
          <a:noFill/>
          <a:ln w="9525">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9938" name="Title 39937"/>
          <p:cNvSpPr>
            <a:spLocks noGrp="1"/>
          </p:cNvSpPr>
          <p:nvPr>
            <p:ph type="title"/>
          </p:nvPr>
        </p:nvSpPr>
        <p:spPr>
          <a:xfrm>
            <a:off x="0" y="151130"/>
            <a:ext cx="9144000" cy="791845"/>
          </a:xfrm>
        </p:spPr>
        <p:txBody>
          <a:bodyPr anchor="ctr" anchorCtr="0"/>
          <a:lstStyle/>
          <a:p>
            <a:pPr algn="ctr"/>
            <a:r>
              <a:rPr lang="en-US" sz="3600">
                <a:latin typeface="Arial" panose="020B0604020202020204" pitchFamily="34" charset="0"/>
                <a:cs typeface="Arial" panose="020B0604020202020204" pitchFamily="34" charset="0"/>
              </a:rPr>
              <a:t>2.4. Vận hành máy may</a:t>
            </a:r>
            <a:endParaRPr lang="en-US" sz="3600">
              <a:latin typeface="Arial" panose="020B0604020202020204" pitchFamily="34" charset="0"/>
              <a:cs typeface="Arial" panose="020B0604020202020204" pitchFamily="34" charset="0"/>
            </a:endParaRPr>
          </a:p>
        </p:txBody>
      </p:sp>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pic>
        <p:nvPicPr>
          <p:cNvPr id="118" name="Content Placeholder 117"/>
          <p:cNvPicPr/>
          <p:nvPr>
            <p:ph idx="1"/>
          </p:nvPr>
        </p:nvPicPr>
        <p:blipFill>
          <a:blip r:embed="rId2"/>
          <a:stretch>
            <a:fillRect/>
          </a:stretch>
        </p:blipFill>
        <p:spPr>
          <a:xfrm>
            <a:off x="140335" y="1116965"/>
            <a:ext cx="8849360" cy="5004435"/>
          </a:xfrm>
          <a:prstGeom prst="rect">
            <a:avLst/>
          </a:prstGeom>
          <a:noFill/>
          <a:ln w="9525">
            <a:noFill/>
          </a:ln>
        </p:spPr>
      </p:pic>
      <p:sp>
        <p:nvSpPr>
          <p:cNvPr id="3" name="Text Box 2"/>
          <p:cNvSpPr txBox="1"/>
          <p:nvPr/>
        </p:nvSpPr>
        <p:spPr>
          <a:xfrm>
            <a:off x="24765" y="6172200"/>
            <a:ext cx="9130665" cy="521970"/>
          </a:xfrm>
          <a:prstGeom prst="rect">
            <a:avLst/>
          </a:prstGeom>
          <a:noFill/>
        </p:spPr>
        <p:txBody>
          <a:bodyPr wrap="square" rtlCol="0" anchor="t">
            <a:spAutoFit/>
          </a:bodyPr>
          <a:p>
            <a:pPr algn="ctr"/>
            <a:r>
              <a:rPr lang="en-US" sz="2800" b="1">
                <a:solidFill>
                  <a:schemeClr val="tx2"/>
                </a:solidFill>
              </a:rPr>
              <a:t>Máy may 1kim công nghiệp</a:t>
            </a:r>
            <a:endParaRPr lang="en-US" sz="2800" b="1">
              <a:solidFill>
                <a:schemeClr val="tx2"/>
              </a:solidFill>
            </a:endParaRPr>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a:xfrm>
            <a:off x="0" y="-317"/>
            <a:ext cx="8229600" cy="792162"/>
          </a:xfrm>
        </p:spPr>
        <p:txBody>
          <a:bodyPr/>
          <a:p>
            <a:r>
              <a:rPr lang="en-US">
                <a:latin typeface="Arial" panose="020B0604020202020204" pitchFamily="34" charset="0"/>
                <a:cs typeface="Arial" panose="020B0604020202020204" pitchFamily="34" charset="0"/>
              </a:rPr>
              <a:t>Kim may công nghiệp</a:t>
            </a:r>
            <a:endParaRPr lang="en-US">
              <a:latin typeface="Arial" panose="020B0604020202020204" pitchFamily="34" charset="0"/>
              <a:cs typeface="Arial" panose="020B0604020202020204" pitchFamily="34" charset="0"/>
            </a:endParaRPr>
          </a:p>
        </p:txBody>
      </p:sp>
      <p:pic>
        <p:nvPicPr>
          <p:cNvPr id="2" name="Picture 2"/>
          <p:cNvPicPr>
            <a:picLocks noGrp="1"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8001000" y="33655"/>
            <a:ext cx="1026794" cy="1026794"/>
          </a:xfrm>
          <a:prstGeom prst="ellipse">
            <a:avLst/>
          </a:prstGeom>
          <a:noFill/>
          <a:ln w="9525">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pic>
        <p:nvPicPr>
          <p:cNvPr id="119" name="Content Placeholder 118"/>
          <p:cNvPicPr/>
          <p:nvPr>
            <p:ph idx="1"/>
          </p:nvPr>
        </p:nvPicPr>
        <p:blipFill>
          <a:blip r:embed="rId2"/>
          <a:stretch>
            <a:fillRect/>
          </a:stretch>
        </p:blipFill>
        <p:spPr>
          <a:xfrm>
            <a:off x="457200" y="1508125"/>
            <a:ext cx="8229600" cy="461835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a:xfrm>
            <a:off x="0" y="-42862"/>
            <a:ext cx="8229600" cy="792162"/>
          </a:xfrm>
        </p:spPr>
        <p:txBody>
          <a:bodyPr/>
          <a:p>
            <a:r>
              <a:rPr lang="en-US">
                <a:latin typeface="Arial" panose="020B0604020202020204" pitchFamily="34" charset="0"/>
                <a:cs typeface="Arial" panose="020B0604020202020204" pitchFamily="34" charset="0"/>
              </a:rPr>
              <a:t>Thuyền suốt công nghiệp</a:t>
            </a:r>
            <a:endParaRPr lang="en-US">
              <a:latin typeface="Arial" panose="020B0604020202020204" pitchFamily="34" charset="0"/>
              <a:cs typeface="Arial" panose="020B0604020202020204" pitchFamily="34" charset="0"/>
            </a:endParaRPr>
          </a:p>
        </p:txBody>
      </p:sp>
      <p:pic>
        <p:nvPicPr>
          <p:cNvPr id="2" name="Picture 2"/>
          <p:cNvPicPr>
            <a:picLocks noGrp="1"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8001000" y="33655"/>
            <a:ext cx="1026794" cy="1026794"/>
          </a:xfrm>
          <a:prstGeom prst="ellipse">
            <a:avLst/>
          </a:prstGeom>
          <a:noFill/>
          <a:ln w="9525">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pic>
        <p:nvPicPr>
          <p:cNvPr id="120" name="Content Placeholder 119"/>
          <p:cNvPicPr>
            <a:picLocks noChangeAspect="1"/>
          </p:cNvPicPr>
          <p:nvPr>
            <p:ph sz="half" idx="1"/>
          </p:nvPr>
        </p:nvPicPr>
        <p:blipFill>
          <a:blip r:embed="rId2"/>
          <a:stretch>
            <a:fillRect/>
          </a:stretch>
        </p:blipFill>
        <p:spPr>
          <a:xfrm>
            <a:off x="71120" y="2286000"/>
            <a:ext cx="3077210" cy="3077210"/>
          </a:xfrm>
          <a:prstGeom prst="rect">
            <a:avLst/>
          </a:prstGeom>
          <a:noFill/>
          <a:ln w="9525">
            <a:noFill/>
          </a:ln>
        </p:spPr>
      </p:pic>
      <p:pic>
        <p:nvPicPr>
          <p:cNvPr id="122" name="Content Placeholder 121"/>
          <p:cNvPicPr/>
          <p:nvPr>
            <p:ph sz="half" idx="2"/>
          </p:nvPr>
        </p:nvPicPr>
        <p:blipFill>
          <a:blip r:embed="rId3"/>
          <a:srcRect t="33745" r="61059" b="27622"/>
          <a:stretch>
            <a:fillRect/>
          </a:stretch>
        </p:blipFill>
        <p:spPr>
          <a:xfrm>
            <a:off x="3091815" y="2484120"/>
            <a:ext cx="2452370" cy="2529840"/>
          </a:xfrm>
          <a:prstGeom prst="rect">
            <a:avLst/>
          </a:prstGeom>
          <a:noFill/>
          <a:ln w="9525">
            <a:noFill/>
          </a:ln>
        </p:spPr>
      </p:pic>
      <p:pic>
        <p:nvPicPr>
          <p:cNvPr id="124" name="Picture 123"/>
          <p:cNvPicPr/>
          <p:nvPr/>
        </p:nvPicPr>
        <p:blipFill>
          <a:blip r:embed="rId4"/>
          <a:stretch>
            <a:fillRect/>
          </a:stretch>
        </p:blipFill>
        <p:spPr>
          <a:xfrm>
            <a:off x="5715000" y="1992630"/>
            <a:ext cx="3429635" cy="349948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p>
            <a:pPr algn="ctr"/>
            <a:r>
              <a:rPr lang="en-US" sz="2400">
                <a:latin typeface="Arial" panose="020B0604020202020204" pitchFamily="34" charset="0"/>
                <a:cs typeface="Arial" panose="020B0604020202020204" pitchFamily="34" charset="0"/>
              </a:rPr>
              <a:t>- Trước khi vận hành máy phải được lấp đặt thiết bị che chắn an toàn.</a:t>
            </a:r>
            <a:endParaRPr lang="en-US" sz="2400">
              <a:latin typeface="Arial" panose="020B0604020202020204" pitchFamily="34" charset="0"/>
              <a:cs typeface="Arial" panose="020B0604020202020204" pitchFamily="34" charset="0"/>
            </a:endParaRPr>
          </a:p>
        </p:txBody>
      </p:sp>
      <p:pic>
        <p:nvPicPr>
          <p:cNvPr id="2" name="Picture 2"/>
          <p:cNvPicPr>
            <a:picLocks noGrp="1"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8001000" y="33655"/>
            <a:ext cx="1026794" cy="1026794"/>
          </a:xfrm>
          <a:prstGeom prst="ellipse">
            <a:avLst/>
          </a:prstGeom>
          <a:noFill/>
          <a:ln w="9525">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pic>
        <p:nvPicPr>
          <p:cNvPr id="125" name="Content Placeholder 124"/>
          <p:cNvPicPr>
            <a:picLocks noChangeAspect="1"/>
          </p:cNvPicPr>
          <p:nvPr>
            <p:ph sz="half" idx="1"/>
          </p:nvPr>
        </p:nvPicPr>
        <p:blipFill>
          <a:blip r:embed="rId2"/>
          <a:stretch>
            <a:fillRect/>
          </a:stretch>
        </p:blipFill>
        <p:spPr>
          <a:xfrm>
            <a:off x="533400" y="1828800"/>
            <a:ext cx="4431665" cy="3872230"/>
          </a:xfrm>
          <a:prstGeom prst="rect">
            <a:avLst/>
          </a:prstGeom>
          <a:noFill/>
          <a:ln w="9525">
            <a:noFill/>
          </a:ln>
        </p:spPr>
      </p:pic>
      <p:pic>
        <p:nvPicPr>
          <p:cNvPr id="100" name="Picture 99"/>
          <p:cNvPicPr/>
          <p:nvPr/>
        </p:nvPicPr>
        <p:blipFill>
          <a:blip r:embed="rId3"/>
          <a:srcRect l="10142" t="57903" r="66250" b="16580"/>
          <a:stretch>
            <a:fillRect/>
          </a:stretch>
        </p:blipFill>
        <p:spPr>
          <a:xfrm>
            <a:off x="4888865" y="1828800"/>
            <a:ext cx="3665855" cy="386715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p>
            <a:pPr algn="ctr"/>
            <a:r>
              <a:rPr lang="en-US" sz="2400">
                <a:latin typeface="Arial" panose="020B0604020202020204" pitchFamily="34" charset="0"/>
                <a:cs typeface="Arial" panose="020B0604020202020204" pitchFamily="34" charset="0"/>
              </a:rPr>
              <a:t>- Dùng tay quay puly máy cho kim đi xuống khi nhấn nút ON</a:t>
            </a:r>
            <a:endParaRPr lang="en-US" sz="2400">
              <a:latin typeface="Arial" panose="020B0604020202020204" pitchFamily="34" charset="0"/>
              <a:cs typeface="Arial" panose="020B0604020202020204" pitchFamily="34" charset="0"/>
            </a:endParaRPr>
          </a:p>
        </p:txBody>
      </p:sp>
      <p:pic>
        <p:nvPicPr>
          <p:cNvPr id="2" name="Picture 2"/>
          <p:cNvPicPr>
            <a:picLocks noGrp="1"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8001000" y="33655"/>
            <a:ext cx="1026794" cy="1026794"/>
          </a:xfrm>
          <a:prstGeom prst="ellipse">
            <a:avLst/>
          </a:prstGeom>
          <a:noFill/>
          <a:ln w="9525">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pic>
        <p:nvPicPr>
          <p:cNvPr id="127" name="Content Placeholder 126"/>
          <p:cNvPicPr>
            <a:picLocks noChangeAspect="1"/>
          </p:cNvPicPr>
          <p:nvPr>
            <p:ph idx="1"/>
          </p:nvPr>
        </p:nvPicPr>
        <p:blipFill>
          <a:blip r:embed="rId2"/>
          <a:srcRect t="55699" r="33501"/>
          <a:stretch>
            <a:fillRect/>
          </a:stretch>
        </p:blipFill>
        <p:spPr>
          <a:xfrm>
            <a:off x="304800" y="1524000"/>
            <a:ext cx="8392160" cy="475551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p>
            <a:pPr algn="ctr"/>
            <a:r>
              <a:rPr lang="en-US" sz="2400">
                <a:latin typeface="Arial" panose="020B0604020202020204" pitchFamily="34" charset="0"/>
                <a:cs typeface="Arial" panose="020B0604020202020204" pitchFamily="34" charset="0"/>
              </a:rPr>
              <a:t>- Đừng để ngón tay vào trong đáp che cò giật chỉ khi máy đang hoạt động</a:t>
            </a:r>
            <a:endParaRPr lang="en-US" sz="2400">
              <a:latin typeface="Arial" panose="020B0604020202020204" pitchFamily="34" charset="0"/>
              <a:cs typeface="Arial" panose="020B0604020202020204" pitchFamily="34" charset="0"/>
            </a:endParaRPr>
          </a:p>
        </p:txBody>
      </p:sp>
      <p:pic>
        <p:nvPicPr>
          <p:cNvPr id="2" name="Picture 2"/>
          <p:cNvPicPr>
            <a:picLocks noGrp="1"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8001000" y="33655"/>
            <a:ext cx="1026794" cy="1026794"/>
          </a:xfrm>
          <a:prstGeom prst="ellipse">
            <a:avLst/>
          </a:prstGeom>
          <a:noFill/>
          <a:ln w="9525">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pic>
        <p:nvPicPr>
          <p:cNvPr id="128" name="Content Placeholder 127"/>
          <p:cNvPicPr/>
          <p:nvPr>
            <p:ph idx="1"/>
          </p:nvPr>
        </p:nvPicPr>
        <p:blipFill>
          <a:blip r:embed="rId2"/>
          <a:stretch>
            <a:fillRect/>
          </a:stretch>
        </p:blipFill>
        <p:spPr>
          <a:xfrm>
            <a:off x="457200" y="1508125"/>
            <a:ext cx="8229600" cy="461835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p>
            <a:pPr algn="ctr"/>
            <a:r>
              <a:rPr lang="en-US" sz="2400">
                <a:latin typeface="Arial" panose="020B0604020202020204" pitchFamily="34" charset="0"/>
                <a:cs typeface="Arial" panose="020B0604020202020204" pitchFamily="34" charset="0"/>
              </a:rPr>
              <a:t>- Phải chắc chắn đã nhấn nút OFF trước khi nghiêng đầu máy hoặc tháo đai thuyền</a:t>
            </a:r>
            <a:endParaRPr lang="en-US" sz="2400">
              <a:latin typeface="Arial" panose="020B0604020202020204" pitchFamily="34" charset="0"/>
              <a:cs typeface="Arial" panose="020B0604020202020204" pitchFamily="34" charset="0"/>
            </a:endParaRPr>
          </a:p>
        </p:txBody>
      </p:sp>
      <p:pic>
        <p:nvPicPr>
          <p:cNvPr id="2" name="Picture 2"/>
          <p:cNvPicPr>
            <a:picLocks noGrp="1"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8001000" y="33655"/>
            <a:ext cx="1026794" cy="1026794"/>
          </a:xfrm>
          <a:prstGeom prst="ellipse">
            <a:avLst/>
          </a:prstGeom>
          <a:noFill/>
          <a:ln w="9525">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pic>
        <p:nvPicPr>
          <p:cNvPr id="4" name="Content Placeholder 3" descr="Screenshot (633)"/>
          <p:cNvPicPr>
            <a:picLocks noChangeAspect="1"/>
          </p:cNvPicPr>
          <p:nvPr>
            <p:ph idx="1"/>
          </p:nvPr>
        </p:nvPicPr>
        <p:blipFill>
          <a:blip r:embed="rId2"/>
          <a:srcRect l="6571" t="-495" b="11838"/>
          <a:stretch>
            <a:fillRect/>
          </a:stretch>
        </p:blipFill>
        <p:spPr>
          <a:xfrm>
            <a:off x="276225" y="1371600"/>
            <a:ext cx="8591550" cy="458406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a:xfrm>
            <a:off x="0" y="-1270"/>
            <a:ext cx="8019415" cy="1346200"/>
          </a:xfrm>
        </p:spPr>
        <p:txBody>
          <a:bodyPr/>
          <a:p>
            <a:pPr algn="ctr"/>
            <a:r>
              <a:rPr lang="en-US" sz="2400">
                <a:latin typeface="Arial" panose="020B0604020202020204" pitchFamily="34" charset="0"/>
                <a:cs typeface="Arial" panose="020B0604020202020204" pitchFamily="34" charset="0"/>
              </a:rPr>
              <a:t>- Suốt quá trình máy hoạt động phải cẩn thận không đưa đầu, ngón tay, hay bất cứ vật gì lại gần puly máy, đai thuyền, động cơ. Điều này có thể gây nguy hiểm.</a:t>
            </a:r>
            <a:endParaRPr lang="en-US" sz="2400">
              <a:latin typeface="Arial" panose="020B0604020202020204" pitchFamily="34" charset="0"/>
              <a:cs typeface="Arial" panose="020B0604020202020204" pitchFamily="34" charset="0"/>
            </a:endParaRPr>
          </a:p>
        </p:txBody>
      </p:sp>
      <p:pic>
        <p:nvPicPr>
          <p:cNvPr id="2" name="Picture 2"/>
          <p:cNvPicPr>
            <a:picLocks noGrp="1"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8001000" y="33655"/>
            <a:ext cx="1026794" cy="1026794"/>
          </a:xfrm>
          <a:prstGeom prst="ellipse">
            <a:avLst/>
          </a:prstGeom>
          <a:noFill/>
          <a:ln w="9525">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pic>
        <p:nvPicPr>
          <p:cNvPr id="125" name="Content Placeholder 124"/>
          <p:cNvPicPr>
            <a:picLocks noChangeAspect="1"/>
          </p:cNvPicPr>
          <p:nvPr>
            <p:ph sz="half" idx="1"/>
          </p:nvPr>
        </p:nvPicPr>
        <p:blipFill>
          <a:blip r:embed="rId2"/>
          <a:stretch>
            <a:fillRect/>
          </a:stretch>
        </p:blipFill>
        <p:spPr>
          <a:xfrm>
            <a:off x="1676400" y="1295400"/>
            <a:ext cx="5825490" cy="509016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Grp="1"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8001000" y="33655"/>
            <a:ext cx="1026794" cy="1026794"/>
          </a:xfrm>
          <a:prstGeom prst="ellipse">
            <a:avLst/>
          </a:prstGeom>
          <a:noFill/>
          <a:ln w="9525">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sp>
        <p:nvSpPr>
          <p:cNvPr id="9" name="Title 8"/>
          <p:cNvSpPr>
            <a:spLocks noGrp="1"/>
          </p:cNvSpPr>
          <p:nvPr>
            <p:ph type="title"/>
          </p:nvPr>
        </p:nvSpPr>
        <p:spPr>
          <a:xfrm>
            <a:off x="0" y="-317"/>
            <a:ext cx="8229600" cy="792162"/>
          </a:xfrm>
          <a:ln>
            <a:noFill/>
          </a:ln>
        </p:spPr>
        <p:style>
          <a:lnRef idx="2">
            <a:schemeClr val="accent6"/>
          </a:lnRef>
          <a:fillRef idx="1">
            <a:schemeClr val="lt1"/>
          </a:fillRef>
          <a:effectRef idx="0">
            <a:schemeClr val="accent6"/>
          </a:effectRef>
          <a:fontRef idx="minor">
            <a:schemeClr val="dk1"/>
          </a:fontRef>
        </p:style>
        <p:txBody>
          <a:bodyPr/>
          <a:p>
            <a:pPr algn="l"/>
            <a:r>
              <a:rPr lang="en-US" sz="2400">
                <a:solidFill>
                  <a:schemeClr val="tx2"/>
                </a:solidFill>
                <a:latin typeface="Arial" panose="020B0604020202020204" pitchFamily="34" charset="0"/>
                <a:cs typeface="Arial" panose="020B0604020202020204" pitchFamily="34" charset="0"/>
              </a:rPr>
              <a:t>- Phải nhấn nút OFF khi rời khỏi máy</a:t>
            </a:r>
            <a:endParaRPr lang="en-US" sz="2400">
              <a:solidFill>
                <a:schemeClr val="tx2"/>
              </a:solidFill>
              <a:latin typeface="Arial" panose="020B0604020202020204" pitchFamily="34" charset="0"/>
              <a:cs typeface="Arial" panose="020B0604020202020204" pitchFamily="34" charset="0"/>
            </a:endParaRPr>
          </a:p>
        </p:txBody>
      </p:sp>
      <p:sp>
        <p:nvSpPr>
          <p:cNvPr id="6" name="Text Box 5"/>
          <p:cNvSpPr txBox="1"/>
          <p:nvPr/>
        </p:nvSpPr>
        <p:spPr>
          <a:xfrm>
            <a:off x="635" y="5867400"/>
            <a:ext cx="9142730" cy="645160"/>
          </a:xfrm>
          <a:prstGeom prst="rect">
            <a:avLst/>
          </a:prstGeom>
          <a:noFill/>
        </p:spPr>
        <p:txBody>
          <a:bodyPr wrap="square" rtlCol="0" anchor="t">
            <a:spAutoFit/>
          </a:bodyPr>
          <a:p>
            <a:pPr algn="ctr"/>
            <a:r>
              <a:rPr lang="en-US">
                <a:highlight>
                  <a:srgbClr val="FFFF00"/>
                </a:highlight>
              </a:rPr>
              <a:t>https://halongmachine.com/nhung-meo-an-toan-khi-su-dung-may-may-cong-nghiep-ma-ban-nen-biet/</a:t>
            </a:r>
            <a:endParaRPr lang="en-US">
              <a:highlight>
                <a:srgbClr val="FFFF00"/>
              </a:highlight>
            </a:endParaRPr>
          </a:p>
        </p:txBody>
      </p:sp>
      <p:pic>
        <p:nvPicPr>
          <p:cNvPr id="129" name="Content Placeholder 128"/>
          <p:cNvPicPr/>
          <p:nvPr>
            <p:ph idx="1"/>
          </p:nvPr>
        </p:nvPicPr>
        <p:blipFill>
          <a:blip r:embed="rId2"/>
          <a:srcRect t="14451" b="8222"/>
          <a:stretch>
            <a:fillRect/>
          </a:stretch>
        </p:blipFill>
        <p:spPr>
          <a:xfrm>
            <a:off x="1524000" y="1657350"/>
            <a:ext cx="6104255" cy="357124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58369"/>
          <p:cNvSpPr>
            <a:spLocks noGrp="1"/>
          </p:cNvSpPr>
          <p:nvPr>
            <p:ph type="ctrTitle"/>
          </p:nvPr>
        </p:nvSpPr>
        <p:spPr>
          <a:xfrm>
            <a:off x="533400" y="1041400"/>
            <a:ext cx="6400800" cy="1266825"/>
          </a:xfrm>
        </p:spPr>
        <p:txBody>
          <a:bodyPr anchor="ctr" anchorCtr="0"/>
          <a:lstStyle/>
          <a:p>
            <a:pPr>
              <a:buSzTx/>
              <a:buFontTx/>
            </a:pPr>
            <a:r>
              <a:rPr sz="6700">
                <a:latin typeface="+mj-lt"/>
                <a:ea typeface="+mj-ea"/>
                <a:cs typeface="+mj-cs"/>
              </a:rPr>
              <a:t>Thank You!</a:t>
            </a:r>
            <a:endParaRPr sz="6700">
              <a:latin typeface="+mj-lt"/>
              <a:ea typeface="+mj-ea"/>
              <a:cs typeface="+mj-cs"/>
            </a:endParaRPr>
          </a:p>
        </p:txBody>
      </p:sp>
      <p:pic>
        <p:nvPicPr>
          <p:cNvPr id="27" name="Picture 2"/>
          <p:cNvPicPr>
            <a:picLocks noGrp="1" noChangeAspect="1" noChangeArrowheads="1"/>
          </p:cNvPicPr>
          <p:nvPr>
            <p:ph sz="half" idx="4294967295"/>
          </p:nvPr>
        </p:nvPicPr>
        <p:blipFill>
          <a:blip r:embed="rId1">
            <a:extLst>
              <a:ext uri="{28A0092B-C50C-407E-A947-70E740481C1C}">
                <a14:useLocalDpi xmlns:a14="http://schemas.microsoft.com/office/drawing/2010/main" val="0"/>
              </a:ext>
            </a:extLst>
          </a:blip>
          <a:srcRect/>
          <a:stretch>
            <a:fillRect/>
          </a:stretch>
        </p:blipFill>
        <p:spPr>
          <a:xfrm>
            <a:off x="8001000" y="109855"/>
            <a:ext cx="1026794" cy="1026794"/>
          </a:xfrm>
          <a:prstGeom prst="ellipse">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Table Placeholder 100"/>
          <p:cNvPicPr>
            <a:picLocks noChangeAspect="1"/>
          </p:cNvPicPr>
          <p:nvPr/>
        </p:nvPicPr>
        <p:blipFill>
          <a:blip r:embed="rId2"/>
          <a:srcRect l="19685" r="21516"/>
          <a:stretch>
            <a:fillRect/>
          </a:stretch>
        </p:blipFill>
        <p:spPr>
          <a:xfrm>
            <a:off x="7626350" y="4876800"/>
            <a:ext cx="1517650" cy="1902460"/>
          </a:xfrm>
          <a:prstGeom prst="rect">
            <a:avLst/>
          </a:prstGeom>
          <a:noFill/>
          <a:ln w="76200" cmpd="tri">
            <a:solidFill>
              <a:schemeClr val="accent1"/>
            </a:solid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theme/theme1.xml><?xml version="1.0" encoding="utf-8"?>
<a:theme xmlns:a="http://schemas.openxmlformats.org/drawingml/2006/main" name="Office Theme">
  <a:themeElements>
    <a:clrScheme name="Custom 215">
      <a:dk1>
        <a:srgbClr val="000000"/>
      </a:dk1>
      <a:lt1>
        <a:srgbClr val="FFFFFF"/>
      </a:lt1>
      <a:dk2>
        <a:srgbClr val="35748B"/>
      </a:dk2>
      <a:lt2>
        <a:srgbClr val="C0C0C0"/>
      </a:lt2>
      <a:accent1>
        <a:srgbClr val="5BB0C1"/>
      </a:accent1>
      <a:accent2>
        <a:srgbClr val="8989DB"/>
      </a:accent2>
      <a:accent3>
        <a:srgbClr val="EFB135"/>
      </a:accent3>
      <a:accent4>
        <a:srgbClr val="BB9469"/>
      </a:accent4>
      <a:accent5>
        <a:srgbClr val="53B59E"/>
      </a:accent5>
      <a:accent6>
        <a:srgbClr val="E29292"/>
      </a:accent6>
      <a:hlink>
        <a:srgbClr val="8BB553"/>
      </a:hlink>
      <a:folHlink>
        <a:srgbClr val="B787AA"/>
      </a:folHlink>
    </a:clrScheme>
    <a:fontScheme name="Office Theme">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Office Theme 1">
        <a:dk1>
          <a:srgbClr val="000000"/>
        </a:dk1>
        <a:lt1>
          <a:srgbClr val="FFFFFF"/>
        </a:lt1>
        <a:dk2>
          <a:srgbClr val="35748B"/>
        </a:dk2>
        <a:lt2>
          <a:srgbClr val="C0C0C0"/>
        </a:lt2>
        <a:accent1>
          <a:srgbClr val="5BB0C1"/>
        </a:accent1>
        <a:accent2>
          <a:srgbClr val="8989DB"/>
        </a:accent2>
        <a:accent3>
          <a:srgbClr val="FFFFFF"/>
        </a:accent3>
        <a:accent4>
          <a:srgbClr val="000000"/>
        </a:accent4>
        <a:accent5>
          <a:srgbClr val="B5D4DD"/>
        </a:accent5>
        <a:accent6>
          <a:srgbClr val="7C7CC6"/>
        </a:accent6>
        <a:hlink>
          <a:srgbClr val="8BB553"/>
        </a:hlink>
        <a:folHlink>
          <a:srgbClr val="B787AA"/>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58633B"/>
        </a:dk2>
        <a:lt2>
          <a:srgbClr val="C0C0C0"/>
        </a:lt2>
        <a:accent1>
          <a:srgbClr val="899452"/>
        </a:accent1>
        <a:accent2>
          <a:srgbClr val="AB8569"/>
        </a:accent2>
        <a:accent3>
          <a:srgbClr val="FFFFFF"/>
        </a:accent3>
        <a:accent4>
          <a:srgbClr val="000000"/>
        </a:accent4>
        <a:accent5>
          <a:srgbClr val="C4C8B3"/>
        </a:accent5>
        <a:accent6>
          <a:srgbClr val="9B785E"/>
        </a:accent6>
        <a:hlink>
          <a:srgbClr val="7DA79F"/>
        </a:hlink>
        <a:folHlink>
          <a:srgbClr val="BC8ABC"/>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485770"/>
        </a:dk2>
        <a:lt2>
          <a:srgbClr val="C0C0C0"/>
        </a:lt2>
        <a:accent1>
          <a:srgbClr val="6795B5"/>
        </a:accent1>
        <a:accent2>
          <a:srgbClr val="9681C1"/>
        </a:accent2>
        <a:accent3>
          <a:srgbClr val="FFFFFF"/>
        </a:accent3>
        <a:accent4>
          <a:srgbClr val="000000"/>
        </a:accent4>
        <a:accent5>
          <a:srgbClr val="B8C8D7"/>
        </a:accent5>
        <a:accent6>
          <a:srgbClr val="8774AF"/>
        </a:accent6>
        <a:hlink>
          <a:srgbClr val="63B17B"/>
        </a:hlink>
        <a:folHlink>
          <a:srgbClr val="A6BA4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Custom 215">
      <a:dk1>
        <a:srgbClr val="000000"/>
      </a:dk1>
      <a:lt1>
        <a:srgbClr val="FFFFFF"/>
      </a:lt1>
      <a:dk2>
        <a:srgbClr val="35748B"/>
      </a:dk2>
      <a:lt2>
        <a:srgbClr val="C0C0C0"/>
      </a:lt2>
      <a:accent1>
        <a:srgbClr val="5BB0C1"/>
      </a:accent1>
      <a:accent2>
        <a:srgbClr val="8989DB"/>
      </a:accent2>
      <a:accent3>
        <a:srgbClr val="EFB135"/>
      </a:accent3>
      <a:accent4>
        <a:srgbClr val="BB9469"/>
      </a:accent4>
      <a:accent5>
        <a:srgbClr val="53B59E"/>
      </a:accent5>
      <a:accent6>
        <a:srgbClr val="E29292"/>
      </a:accent6>
      <a:hlink>
        <a:srgbClr val="8BB553"/>
      </a:hlink>
      <a:folHlink>
        <a:srgbClr val="B787AA"/>
      </a:folHlink>
    </a:clrScheme>
    <a:fontScheme name="Office Theme">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Office Theme 1">
        <a:dk1>
          <a:srgbClr val="000000"/>
        </a:dk1>
        <a:lt1>
          <a:srgbClr val="FFFFFF"/>
        </a:lt1>
        <a:dk2>
          <a:srgbClr val="35748B"/>
        </a:dk2>
        <a:lt2>
          <a:srgbClr val="C0C0C0"/>
        </a:lt2>
        <a:accent1>
          <a:srgbClr val="5BB0C1"/>
        </a:accent1>
        <a:accent2>
          <a:srgbClr val="8989DB"/>
        </a:accent2>
        <a:accent3>
          <a:srgbClr val="FFFFFF"/>
        </a:accent3>
        <a:accent4>
          <a:srgbClr val="000000"/>
        </a:accent4>
        <a:accent5>
          <a:srgbClr val="B5D4DD"/>
        </a:accent5>
        <a:accent6>
          <a:srgbClr val="7C7CC6"/>
        </a:accent6>
        <a:hlink>
          <a:srgbClr val="8BB553"/>
        </a:hlink>
        <a:folHlink>
          <a:srgbClr val="B787AA"/>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58633B"/>
        </a:dk2>
        <a:lt2>
          <a:srgbClr val="C0C0C0"/>
        </a:lt2>
        <a:accent1>
          <a:srgbClr val="899452"/>
        </a:accent1>
        <a:accent2>
          <a:srgbClr val="AB8569"/>
        </a:accent2>
        <a:accent3>
          <a:srgbClr val="FFFFFF"/>
        </a:accent3>
        <a:accent4>
          <a:srgbClr val="000000"/>
        </a:accent4>
        <a:accent5>
          <a:srgbClr val="C4C8B3"/>
        </a:accent5>
        <a:accent6>
          <a:srgbClr val="9B785E"/>
        </a:accent6>
        <a:hlink>
          <a:srgbClr val="7DA79F"/>
        </a:hlink>
        <a:folHlink>
          <a:srgbClr val="BC8ABC"/>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485770"/>
        </a:dk2>
        <a:lt2>
          <a:srgbClr val="C0C0C0"/>
        </a:lt2>
        <a:accent1>
          <a:srgbClr val="6795B5"/>
        </a:accent1>
        <a:accent2>
          <a:srgbClr val="9681C1"/>
        </a:accent2>
        <a:accent3>
          <a:srgbClr val="FFFFFF"/>
        </a:accent3>
        <a:accent4>
          <a:srgbClr val="000000"/>
        </a:accent4>
        <a:accent5>
          <a:srgbClr val="B8C8D7"/>
        </a:accent5>
        <a:accent6>
          <a:srgbClr val="8774AF"/>
        </a:accent6>
        <a:hlink>
          <a:srgbClr val="63B17B"/>
        </a:hlink>
        <a:folHlink>
          <a:srgbClr val="A6BA4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7976</Words>
  <Application>WPS Presentation</Application>
  <PresentationFormat>On-screen Show (4:3)</PresentationFormat>
  <Paragraphs>232</Paragraphs>
  <Slides>36</Slides>
  <Notes>0</Notes>
  <HiddenSlides>0</HiddenSlides>
  <MMClips>9</MMClips>
  <ScaleCrop>false</ScaleCrop>
  <HeadingPairs>
    <vt:vector size="6" baseType="variant">
      <vt:variant>
        <vt:lpstr>已用的字体</vt:lpstr>
      </vt:variant>
      <vt:variant>
        <vt:i4>10</vt:i4>
      </vt:variant>
      <vt:variant>
        <vt:lpstr>主题</vt:lpstr>
      </vt:variant>
      <vt:variant>
        <vt:i4>2</vt:i4>
      </vt:variant>
      <vt:variant>
        <vt:lpstr>幻灯片标题</vt:lpstr>
      </vt:variant>
      <vt:variant>
        <vt:i4>36</vt:i4>
      </vt:variant>
    </vt:vector>
  </HeadingPairs>
  <TitlesOfParts>
    <vt:vector size="48" baseType="lpstr">
      <vt:lpstr>Arial</vt:lpstr>
      <vt:lpstr>SimSun</vt:lpstr>
      <vt:lpstr>Wingdings</vt:lpstr>
      <vt:lpstr>Times New Roman</vt:lpstr>
      <vt:lpstr>Arial Black</vt:lpstr>
      <vt:lpstr>Comic Sans MS</vt:lpstr>
      <vt:lpstr>Wingdings</vt:lpstr>
      <vt:lpstr>Microsoft YaHei</vt:lpstr>
      <vt:lpstr>Arial Unicode MS</vt:lpstr>
      <vt:lpstr>Calibri</vt:lpstr>
      <vt:lpstr>Office Theme</vt:lpstr>
      <vt:lpstr>1_Office Theme</vt:lpstr>
      <vt:lpstr> AN TOÀN LAO ĐỘNG</vt:lpstr>
      <vt:lpstr>Chương 5:</vt:lpstr>
      <vt:lpstr>PowerPoint 演示文稿</vt:lpstr>
      <vt:lpstr>PowerPoint 演示文稿</vt:lpstr>
      <vt:lpstr>2.3. Những biện pháp an toàn chủ yếu</vt:lpstr>
      <vt:lpstr>Phải có người phụ trách để đảm bảo độ an toàn về các thiết bị nhà xưởng để kịp thời đưa ra các biện pháp khắc phục khi xảy ra tai nạn.</vt:lpstr>
      <vt:lpstr>Xưởng cơ khí</vt:lpstr>
      <vt:lpstr>※ Xưởng cơ khí</vt:lpstr>
      <vt:lpstr>HUẤN LUYỆN AN TOÀN, VỆ SINH LAO ĐỘNG CHO CÔNG NHÂN XÂY DỰNG TẠI CÔNG TRƯỜNG</vt:lpstr>
      <vt:lpstr>※ Những quy định an toàn lao động</vt:lpstr>
      <vt:lpstr>※ Xí nghiệp may</vt:lpstr>
      <vt:lpstr>※ Xí nghiệp may</vt:lpstr>
      <vt:lpstr>※ Xí nghiệp may</vt:lpstr>
      <vt:lpstr>※ Xí nghiệp may</vt:lpstr>
      <vt:lpstr>Mua các thiết bị sản xuất có đầy đủ các biện pháp an toàn, hướng dẫn lắp đặt vận hành máy.</vt:lpstr>
      <vt:lpstr>Bố trí máy móc đảm bảo quy trình sản xuất, lắp ráp, vận hành sửa chửa, thay thế.</vt:lpstr>
      <vt:lpstr>PowerPoint 演示文稿</vt:lpstr>
      <vt:lpstr>PowerPoint 演示文稿</vt:lpstr>
      <vt:lpstr>PowerPoint 演示文稿</vt:lpstr>
      <vt:lpstr>PowerPoint 演示文稿</vt:lpstr>
      <vt:lpstr>Các bộ phận có các yêu tố nguy hiểm như bộ phận mang điện, bộ phận chuyển động, chổ phát sinh các chất độc hại như mảnh, bụi gia công văng bắn, phải có bộ phận che chắn.</vt:lpstr>
      <vt:lpstr>Tư thế làm việc</vt:lpstr>
      <vt:lpstr>Ghế ngồi làm việc có độ cao thuận tiện khi thao tác làm việc.</vt:lpstr>
      <vt:lpstr>Khi thiết bị sản xuất làm việc có bụi bay, các chất độc hại phải có chụp hút chất thải và xử lý chất thải phù hợp.</vt:lpstr>
      <vt:lpstr>Các phương tiện bảo vệ phải được lắp đặt đầy đủ trên thiết bị</vt:lpstr>
      <vt:lpstr>2.4. Vận hành máy may</vt:lpstr>
      <vt:lpstr>2.4. Vận hành máy may</vt:lpstr>
      <vt:lpstr>Kim may công nghiệp</vt:lpstr>
      <vt:lpstr>Thuyền suốt công nghiệp</vt:lpstr>
      <vt:lpstr>- Trước khi vận hành máy phải được lấp đặt thiết bị che chắn an toàn.</vt:lpstr>
      <vt:lpstr>- Dùng tay quay puly máy cho kim đi xuống khi nhấn nút ON</vt:lpstr>
      <vt:lpstr>- Đừng để ngón tay vào trong đáp che cò giật chỉ khi máy đang hoạt động</vt:lpstr>
      <vt:lpstr>- Phải chắc chắn đã nhấn nút OFF trước khi nghiêng đầu máy hoặc tháo đai thuyền</vt:lpstr>
      <vt:lpstr>- Suốt quá trình máy hoạt động phải cẩn thận không đưa đầu, ngón tay, hay bất cứ vật gì lại gần puly máy, đai thuyền, động cơ. Điều này có thể gây nguy hiểm.</vt:lpstr>
      <vt:lpstr>- Phải nhấn nút OFF khi rời khỏi máy</vt:lpstr>
      <vt:lpstr>Thank You!</vt:lpstr>
    </vt:vector>
  </TitlesOfParts>
  <Company>Guild Design Inc.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ThemeGallery PowerTemplate</dc:title>
  <dc:creator>www.themegallery.com</dc:creator>
  <cp:lastModifiedBy>thao</cp:lastModifiedBy>
  <cp:revision>155</cp:revision>
  <dcterms:created xsi:type="dcterms:W3CDTF">2009-08-14T08:09:00Z</dcterms:created>
  <dcterms:modified xsi:type="dcterms:W3CDTF">2021-12-07T15:43:07Z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B5A774536E614F6EB8BEB4627A3F68AA</vt:lpwstr>
  </property>
  <property fmtid="{D5CDD505-2E9C-101B-9397-08002B2CF9AE}" pid="3" name="KSOProductBuildVer">
    <vt:lpwstr>1033-11.2.0.10382</vt:lpwstr>
  </property>
</Properties>
</file>