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3" r:id="rId3"/>
  </p:sldMasterIdLst>
  <p:notesMasterIdLst>
    <p:notesMasterId r:id="rId19"/>
  </p:notesMasterIdLst>
  <p:sldIdLst>
    <p:sldId id="276" r:id="rId4"/>
    <p:sldId id="256" r:id="rId5"/>
    <p:sldId id="278" r:id="rId6"/>
    <p:sldId id="430" r:id="rId7"/>
    <p:sldId id="429" r:id="rId8"/>
    <p:sldId id="679" r:id="rId9"/>
    <p:sldId id="736" r:id="rId10"/>
    <p:sldId id="738" r:id="rId11"/>
    <p:sldId id="740" r:id="rId12"/>
    <p:sldId id="741" r:id="rId13"/>
    <p:sldId id="742" r:id="rId14"/>
    <p:sldId id="744" r:id="rId15"/>
    <p:sldId id="743" r:id="rId16"/>
    <p:sldId id="734" r:id="rId17"/>
    <p:sldId id="275" r:id="rId18"/>
  </p:sldIdLst>
  <p:sldSz cx="9144000" cy="6858000" type="screen4x3"/>
  <p:notesSz cx="6858000" cy="9144000"/>
  <p:defaultTextStyle>
    <a:defPPr>
      <a:defRPr lang="en-U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5"/>
    <p:restoredTop sz="94660"/>
  </p:normalViewPr>
  <p:slideViewPr>
    <p:cSldViewPr showGuides="1">
      <p:cViewPr>
        <p:scale>
          <a:sx n="60" d="100"/>
          <a:sy n="60" d="100"/>
        </p:scale>
        <p:origin x="-1542" y="-186"/>
      </p:cViewPr>
      <p:guideLst>
        <p:guide orient="horz" pos="1894"/>
        <p:guide pos="289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notesMaster" Target="notesMasters/notesMaster1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D42F7-718C-4B98-AAEC-167E6DDD60A7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B2AA4F-B828-4D7C-AFD3-893933DAFCB4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png"/><Relationship Id="rId8" Type="http://schemas.openxmlformats.org/officeDocument/2006/relationships/image" Target="../media/image7.png"/><Relationship Id="rId7" Type="http://schemas.openxmlformats.org/officeDocument/2006/relationships/image" Target="../media/image6.png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png"/><Relationship Id="rId8" Type="http://schemas.openxmlformats.org/officeDocument/2006/relationships/image" Target="../media/image7.png"/><Relationship Id="rId7" Type="http://schemas.openxmlformats.org/officeDocument/2006/relationships/image" Target="../media/image6.png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902" name="Group 37901"/>
          <p:cNvGrpSpPr/>
          <p:nvPr userDrawn="1"/>
        </p:nvGrpSpPr>
        <p:grpSpPr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37903" name="Rectangles 37902"/>
            <p:cNvSpPr/>
            <p:nvPr userDrawn="1"/>
          </p:nvSpPr>
          <p:spPr>
            <a:xfrm flipH="1">
              <a:off x="0" y="0"/>
              <a:ext cx="5760" cy="4320"/>
            </a:xfrm>
            <a:prstGeom prst="rect">
              <a:avLst/>
            </a:prstGeom>
            <a:gradFill rotWithShape="1">
              <a:gsLst>
                <a:gs pos="0">
                  <a:schemeClr val="tx2"/>
                </a:gs>
                <a:gs pos="100000">
                  <a:schemeClr val="accent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904" name="Rectangles 37903"/>
            <p:cNvSpPr/>
            <p:nvPr userDrawn="1"/>
          </p:nvSpPr>
          <p:spPr>
            <a:xfrm flipH="1">
              <a:off x="0" y="2208"/>
              <a:ext cx="5760" cy="211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alpha val="0"/>
                  </a:schemeClr>
                </a:gs>
                <a:gs pos="100000">
                  <a:schemeClr val="accent1">
                    <a:gamma/>
                    <a:tint val="0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7905" name="Group 37904"/>
          <p:cNvGrpSpPr/>
          <p:nvPr userDrawn="1"/>
        </p:nvGrpSpPr>
        <p:grpSpPr>
          <a:xfrm flipH="1">
            <a:off x="0" y="3200400"/>
            <a:ext cx="3505200" cy="3657600"/>
            <a:chOff x="3552" y="2016"/>
            <a:chExt cx="2208" cy="2304"/>
          </a:xfrm>
        </p:grpSpPr>
        <p:pic>
          <p:nvPicPr>
            <p:cNvPr id="37906" name="Picture 37905" descr="7"/>
            <p:cNvPicPr>
              <a:picLocks noChangeAspect="1"/>
            </p:cNvPicPr>
            <p:nvPr/>
          </p:nvPicPr>
          <p:blipFill>
            <a:blip r:embed="rId2"/>
            <a:srcRect r="40163" b="15112"/>
            <a:stretch>
              <a:fillRect/>
            </a:stretch>
          </p:blipFill>
          <p:spPr>
            <a:xfrm>
              <a:off x="3552" y="2736"/>
              <a:ext cx="2208" cy="158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7907" name="Picture 37906" descr="8"/>
            <p:cNvPicPr>
              <a:picLocks noChangeAspect="1"/>
            </p:cNvPicPr>
            <p:nvPr/>
          </p:nvPicPr>
          <p:blipFill>
            <a:blip r:embed="rId3"/>
            <a:srcRect r="67458"/>
            <a:stretch>
              <a:fillRect/>
            </a:stretch>
          </p:blipFill>
          <p:spPr>
            <a:xfrm>
              <a:off x="5184" y="2016"/>
              <a:ext cx="576" cy="894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7908" name="Group 37907"/>
          <p:cNvGrpSpPr/>
          <p:nvPr userDrawn="1"/>
        </p:nvGrpSpPr>
        <p:grpSpPr>
          <a:xfrm>
            <a:off x="5143500" y="2667000"/>
            <a:ext cx="4000500" cy="3686175"/>
            <a:chOff x="3240" y="1680"/>
            <a:chExt cx="2520" cy="2322"/>
          </a:xfrm>
        </p:grpSpPr>
        <p:pic>
          <p:nvPicPr>
            <p:cNvPr id="37909" name="Picture 37908" descr="7"/>
            <p:cNvPicPr>
              <a:picLocks noChangeAspect="1"/>
            </p:cNvPicPr>
            <p:nvPr userDrawn="1"/>
          </p:nvPicPr>
          <p:blipFill>
            <a:blip r:embed="rId4"/>
            <a:srcRect r="50000"/>
            <a:stretch>
              <a:fillRect/>
            </a:stretch>
          </p:blipFill>
          <p:spPr>
            <a:xfrm>
              <a:off x="3915" y="1680"/>
              <a:ext cx="1845" cy="186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7910" name="Picture 37909" descr="6"/>
            <p:cNvPicPr>
              <a:picLocks noChangeAspect="1"/>
            </p:cNvPicPr>
            <p:nvPr userDrawn="1"/>
          </p:nvPicPr>
          <p:blipFill>
            <a:blip r:embed="rId5"/>
            <a:srcRect r="31372"/>
            <a:stretch>
              <a:fillRect/>
            </a:stretch>
          </p:blipFill>
          <p:spPr>
            <a:xfrm>
              <a:off x="3240" y="1968"/>
              <a:ext cx="2520" cy="2034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37911" name="Picture 37910" descr="2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4945063"/>
            <a:ext cx="5748338" cy="19129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912" name="Picture 37911" descr="1"/>
          <p:cNvPicPr>
            <a:picLocks noChangeAspect="1"/>
          </p:cNvPicPr>
          <p:nvPr userDrawn="1"/>
        </p:nvPicPr>
        <p:blipFill>
          <a:blip r:embed="rId7"/>
          <a:srcRect r="6091"/>
          <a:stretch>
            <a:fillRect/>
          </a:stretch>
        </p:blipFill>
        <p:spPr>
          <a:xfrm>
            <a:off x="3733800" y="2590800"/>
            <a:ext cx="5410200" cy="42672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7913" name="Group 37912"/>
          <p:cNvGrpSpPr/>
          <p:nvPr userDrawn="1"/>
        </p:nvGrpSpPr>
        <p:grpSpPr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37914" name="Picture 37913" descr="1"/>
            <p:cNvPicPr>
              <a:picLocks noChangeAspect="1"/>
            </p:cNvPicPr>
            <p:nvPr userDrawn="1"/>
          </p:nvPicPr>
          <p:blipFill>
            <a:blip r:embed="rId8"/>
            <a:stretch>
              <a:fillRect/>
            </a:stretch>
          </p:blipFill>
          <p:spPr>
            <a:xfrm>
              <a:off x="0" y="0"/>
              <a:ext cx="5760" cy="2739"/>
            </a:xfrm>
            <a:prstGeom prst="rect">
              <a:avLst/>
            </a:prstGeom>
            <a:noFill/>
            <a:ln w="9525">
              <a:noFill/>
            </a:ln>
            <a:effectLst>
              <a:outerShdw dist="25400" dir="5400000" algn="ctr" rotWithShape="0">
                <a:schemeClr val="tx2"/>
              </a:outerShdw>
            </a:effectLst>
          </p:spPr>
        </p:pic>
        <p:pic>
          <p:nvPicPr>
            <p:cNvPr id="37915" name="Picture 37914" descr="3"/>
            <p:cNvPicPr>
              <a:picLocks noChangeAspect="1"/>
            </p:cNvPicPr>
            <p:nvPr userDrawn="1"/>
          </p:nvPicPr>
          <p:blipFill>
            <a:blip r:embed="rId9"/>
            <a:srcRect l="6747" t="9587"/>
            <a:stretch>
              <a:fillRect/>
            </a:stretch>
          </p:blipFill>
          <p:spPr>
            <a:xfrm>
              <a:off x="3604" y="3108"/>
              <a:ext cx="2156" cy="1212"/>
            </a:xfrm>
            <a:prstGeom prst="rect">
              <a:avLst/>
            </a:prstGeom>
            <a:noFill/>
            <a:ln w="9525">
              <a:noFill/>
            </a:ln>
            <a:effectLst>
              <a:outerShdw dist="28398" dir="3806096" algn="ctr" rotWithShape="0">
                <a:schemeClr val="tx2">
                  <a:alpha val="50000"/>
                </a:schemeClr>
              </a:outerShdw>
            </a:effectLst>
          </p:spPr>
        </p:pic>
      </p:grpSp>
      <p:sp>
        <p:nvSpPr>
          <p:cNvPr id="37916" name="Title 37915"/>
          <p:cNvSpPr>
            <a:spLocks noGrp="1"/>
          </p:cNvSpPr>
          <p:nvPr>
            <p:ph type="ctrTitle"/>
          </p:nvPr>
        </p:nvSpPr>
        <p:spPr>
          <a:xfrm>
            <a:off x="533400" y="838200"/>
            <a:ext cx="6400800" cy="14700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lvl="0" eaLnBrk="1" hangingPunct="1">
              <a:buClrTx/>
              <a:buSzTx/>
              <a:buFontTx/>
              <a:defRPr sz="5500"/>
            </a:lvl1pPr>
          </a:lstStyle>
          <a:p>
            <a:pPr lvl="0"/>
            <a:r>
              <a:rPr dirty="0"/>
              <a:t>Click to edit Master title style</a:t>
            </a:r>
            <a:endParaRPr dirty="0"/>
          </a:p>
        </p:txBody>
      </p:sp>
      <p:sp>
        <p:nvSpPr>
          <p:cNvPr id="37917" name="Subtitle 37916"/>
          <p:cNvSpPr>
            <a:spLocks noGrp="1"/>
          </p:cNvSpPr>
          <p:nvPr>
            <p:ph type="subTitle" idx="1"/>
          </p:nvPr>
        </p:nvSpPr>
        <p:spPr>
          <a:xfrm>
            <a:off x="533400" y="2133600"/>
            <a:ext cx="6400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eaLnBrk="1" hangingPunct="1">
              <a:buClrTx/>
              <a:buSzTx/>
              <a:buFontTx/>
              <a:buNone/>
              <a:defRPr sz="2200">
                <a:latin typeface="Times New Roman" panose="02020603050405020304" pitchFamily="18" charset="0"/>
              </a:defRPr>
            </a:lvl1pPr>
            <a:lvl2pPr marL="457200" lvl="1" indent="0" algn="ctr" eaLnBrk="1" hangingPunct="1">
              <a:buClrTx/>
              <a:buSzTx/>
              <a:buFontTx/>
              <a:buNone/>
              <a:defRPr sz="2200">
                <a:latin typeface="Times New Roman" panose="02020603050405020304" pitchFamily="18" charset="0"/>
              </a:defRPr>
            </a:lvl2pPr>
            <a:lvl3pPr marL="914400" lvl="2" indent="0" algn="ctr" eaLnBrk="1" hangingPunct="1">
              <a:buClrTx/>
              <a:buSzTx/>
              <a:buFontTx/>
              <a:buNone/>
              <a:defRPr sz="2200">
                <a:latin typeface="Times New Roman" panose="02020603050405020304" pitchFamily="18" charset="0"/>
              </a:defRPr>
            </a:lvl3pPr>
            <a:lvl4pPr marL="1371600" lvl="3" indent="0" algn="ctr" eaLnBrk="1" hangingPunct="1">
              <a:buClrTx/>
              <a:buSzTx/>
              <a:buFontTx/>
              <a:buNone/>
              <a:defRPr sz="2200">
                <a:latin typeface="Times New Roman" panose="02020603050405020304" pitchFamily="18" charset="0"/>
              </a:defRPr>
            </a:lvl4pPr>
            <a:lvl5pPr marL="1828800" lvl="4" indent="0" algn="ctr" eaLnBrk="1" hangingPunct="1">
              <a:buClrTx/>
              <a:buSzTx/>
              <a:buFontTx/>
              <a:buNone/>
              <a:defRPr sz="2200">
                <a:latin typeface="Times New Roman" panose="02020603050405020304" pitchFamily="18" charset="0"/>
              </a:defRPr>
            </a:lvl5pPr>
          </a:lstStyle>
          <a:p>
            <a:pPr lvl="0"/>
            <a:r>
              <a:rPr dirty="0"/>
              <a:t>Click to edit Master subtitle style</a:t>
            </a:r>
            <a:endParaRPr dirty="0"/>
          </a:p>
        </p:txBody>
      </p:sp>
      <p:sp>
        <p:nvSpPr>
          <p:cNvPr id="37918" name="Date Placeholder 37917"/>
          <p:cNvSpPr>
            <a:spLocks noGrp="1"/>
          </p:cNvSpPr>
          <p:nvPr>
            <p:ph type="dt" sz="half" idx="2"/>
          </p:nvPr>
        </p:nvSpPr>
        <p:spPr>
          <a:xfrm>
            <a:off x="457200" y="57150"/>
            <a:ext cx="2133600" cy="217488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 eaLnBrk="1" hangingPunct="1"/>
            <a:fld id="{BB962C8B-B14F-4D97-AF65-F5344CB8AC3E}" type="datetime1">
              <a:rPr lang="en-US" dirty="0"/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37919" name="Footer Placeholder 37918"/>
          <p:cNvSpPr>
            <a:spLocks noGrp="1"/>
          </p:cNvSpPr>
          <p:nvPr>
            <p:ph type="ftr" sz="quarter" idx="3"/>
          </p:nvPr>
        </p:nvSpPr>
        <p:spPr>
          <a:xfrm>
            <a:off x="3124200" y="57150"/>
            <a:ext cx="2895600" cy="217488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 eaLnBrk="1" hangingPunct="1"/>
            <a:endParaRPr lang="en-US" dirty="0"/>
          </a:p>
        </p:txBody>
      </p:sp>
      <p:sp>
        <p:nvSpPr>
          <p:cNvPr id="37920" name="Slide Number Placeholder 37919"/>
          <p:cNvSpPr>
            <a:spLocks noGrp="1"/>
          </p:cNvSpPr>
          <p:nvPr>
            <p:ph type="sldNum" sz="quarter" idx="4"/>
          </p:nvPr>
        </p:nvSpPr>
        <p:spPr>
          <a:xfrm>
            <a:off x="6553200" y="57150"/>
            <a:ext cx="2133600" cy="217488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 eaLnBrk="1" hangingPunct="1"/>
            <a:fld id="{9A0DB2DC-4C9A-4742-B13C-FB6460FD3503}" type="slidenum">
              <a:rPr lang="en-US" dirty="0"/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37921" name="Text Box 37920"/>
          <p:cNvSpPr txBox="1"/>
          <p:nvPr userDrawn="1"/>
        </p:nvSpPr>
        <p:spPr>
          <a:xfrm>
            <a:off x="7543800" y="6248400"/>
            <a:ext cx="1303338" cy="4270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lvl="0" algn="r" eaLnBrk="1" hangingPunct="1"/>
            <a:r>
              <a:rPr sz="2200">
                <a:latin typeface="Arial Black" panose="020B0A04020102020204" pitchFamily="34" charset="0"/>
              </a:rPr>
              <a:t>L/O/G/O</a:t>
            </a:r>
            <a:endParaRPr sz="220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08125"/>
            <a:ext cx="4038600" cy="46180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08125"/>
            <a:ext cx="4038600" cy="46180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7013"/>
            <a:ext cx="2057400" cy="58991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7013"/>
            <a:ext cx="6019800" cy="58991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8229600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508125"/>
            <a:ext cx="4038600" cy="46180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08125"/>
            <a:ext cx="4038600" cy="46180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8229600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508125"/>
            <a:ext cx="8229600" cy="4618038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8229600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508125"/>
            <a:ext cx="8229600" cy="4618038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902" name="Group 37901"/>
          <p:cNvGrpSpPr/>
          <p:nvPr userDrawn="1"/>
        </p:nvGrpSpPr>
        <p:grpSpPr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37903" name="Rectangles 37902"/>
            <p:cNvSpPr/>
            <p:nvPr userDrawn="1"/>
          </p:nvSpPr>
          <p:spPr>
            <a:xfrm flipH="1">
              <a:off x="0" y="0"/>
              <a:ext cx="5760" cy="4320"/>
            </a:xfrm>
            <a:prstGeom prst="rect">
              <a:avLst/>
            </a:prstGeom>
            <a:gradFill rotWithShape="1">
              <a:gsLst>
                <a:gs pos="0">
                  <a:schemeClr val="tx2"/>
                </a:gs>
                <a:gs pos="100000">
                  <a:schemeClr val="accent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904" name="Rectangles 37903"/>
            <p:cNvSpPr/>
            <p:nvPr userDrawn="1"/>
          </p:nvSpPr>
          <p:spPr>
            <a:xfrm flipH="1">
              <a:off x="0" y="2208"/>
              <a:ext cx="5760" cy="2112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alpha val="0"/>
                  </a:schemeClr>
                </a:gs>
                <a:gs pos="100000">
                  <a:schemeClr val="accent1">
                    <a:gamma/>
                    <a:tint val="0"/>
                    <a:invGamma/>
                  </a:schemeClr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7905" name="Group 37904"/>
          <p:cNvGrpSpPr/>
          <p:nvPr userDrawn="1"/>
        </p:nvGrpSpPr>
        <p:grpSpPr>
          <a:xfrm flipH="1">
            <a:off x="0" y="3200400"/>
            <a:ext cx="3505200" cy="3657600"/>
            <a:chOff x="3552" y="2016"/>
            <a:chExt cx="2208" cy="2304"/>
          </a:xfrm>
        </p:grpSpPr>
        <p:pic>
          <p:nvPicPr>
            <p:cNvPr id="37906" name="Picture 37905" descr="7"/>
            <p:cNvPicPr>
              <a:picLocks noChangeAspect="1"/>
            </p:cNvPicPr>
            <p:nvPr/>
          </p:nvPicPr>
          <p:blipFill>
            <a:blip r:embed="rId2"/>
            <a:srcRect r="40163" b="15112"/>
            <a:stretch>
              <a:fillRect/>
            </a:stretch>
          </p:blipFill>
          <p:spPr>
            <a:xfrm>
              <a:off x="3552" y="2736"/>
              <a:ext cx="2208" cy="1584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7907" name="Picture 37906" descr="8"/>
            <p:cNvPicPr>
              <a:picLocks noChangeAspect="1"/>
            </p:cNvPicPr>
            <p:nvPr/>
          </p:nvPicPr>
          <p:blipFill>
            <a:blip r:embed="rId3"/>
            <a:srcRect r="67458"/>
            <a:stretch>
              <a:fillRect/>
            </a:stretch>
          </p:blipFill>
          <p:spPr>
            <a:xfrm>
              <a:off x="5184" y="2016"/>
              <a:ext cx="576" cy="894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7908" name="Group 37907"/>
          <p:cNvGrpSpPr/>
          <p:nvPr userDrawn="1"/>
        </p:nvGrpSpPr>
        <p:grpSpPr>
          <a:xfrm>
            <a:off x="5143500" y="2667000"/>
            <a:ext cx="4000500" cy="3686175"/>
            <a:chOff x="3240" y="1680"/>
            <a:chExt cx="2520" cy="2322"/>
          </a:xfrm>
        </p:grpSpPr>
        <p:pic>
          <p:nvPicPr>
            <p:cNvPr id="37909" name="Picture 37908" descr="7"/>
            <p:cNvPicPr>
              <a:picLocks noChangeAspect="1"/>
            </p:cNvPicPr>
            <p:nvPr userDrawn="1"/>
          </p:nvPicPr>
          <p:blipFill>
            <a:blip r:embed="rId4"/>
            <a:srcRect r="50000"/>
            <a:stretch>
              <a:fillRect/>
            </a:stretch>
          </p:blipFill>
          <p:spPr>
            <a:xfrm>
              <a:off x="3915" y="1680"/>
              <a:ext cx="1845" cy="186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7910" name="Picture 37909" descr="6"/>
            <p:cNvPicPr>
              <a:picLocks noChangeAspect="1"/>
            </p:cNvPicPr>
            <p:nvPr userDrawn="1"/>
          </p:nvPicPr>
          <p:blipFill>
            <a:blip r:embed="rId5"/>
            <a:srcRect r="31372"/>
            <a:stretch>
              <a:fillRect/>
            </a:stretch>
          </p:blipFill>
          <p:spPr>
            <a:xfrm>
              <a:off x="3240" y="1968"/>
              <a:ext cx="2520" cy="2034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37911" name="Picture 37910" descr="2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4945063"/>
            <a:ext cx="5748338" cy="19129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912" name="Picture 37911" descr="1"/>
          <p:cNvPicPr>
            <a:picLocks noChangeAspect="1"/>
          </p:cNvPicPr>
          <p:nvPr userDrawn="1"/>
        </p:nvPicPr>
        <p:blipFill>
          <a:blip r:embed="rId7"/>
          <a:srcRect r="6091"/>
          <a:stretch>
            <a:fillRect/>
          </a:stretch>
        </p:blipFill>
        <p:spPr>
          <a:xfrm>
            <a:off x="3733800" y="2590800"/>
            <a:ext cx="5410200" cy="42672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7913" name="Group 37912"/>
          <p:cNvGrpSpPr/>
          <p:nvPr userDrawn="1"/>
        </p:nvGrpSpPr>
        <p:grpSpPr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37914" name="Picture 37913" descr="1"/>
            <p:cNvPicPr>
              <a:picLocks noChangeAspect="1"/>
            </p:cNvPicPr>
            <p:nvPr userDrawn="1"/>
          </p:nvPicPr>
          <p:blipFill>
            <a:blip r:embed="rId8"/>
            <a:stretch>
              <a:fillRect/>
            </a:stretch>
          </p:blipFill>
          <p:spPr>
            <a:xfrm>
              <a:off x="0" y="0"/>
              <a:ext cx="5760" cy="2739"/>
            </a:xfrm>
            <a:prstGeom prst="rect">
              <a:avLst/>
            </a:prstGeom>
            <a:noFill/>
            <a:ln w="9525">
              <a:noFill/>
            </a:ln>
            <a:effectLst>
              <a:outerShdw dist="25400" dir="5400000" algn="ctr" rotWithShape="0">
                <a:schemeClr val="tx2"/>
              </a:outerShdw>
            </a:effectLst>
          </p:spPr>
        </p:pic>
        <p:pic>
          <p:nvPicPr>
            <p:cNvPr id="37915" name="Picture 37914" descr="3"/>
            <p:cNvPicPr>
              <a:picLocks noChangeAspect="1"/>
            </p:cNvPicPr>
            <p:nvPr userDrawn="1"/>
          </p:nvPicPr>
          <p:blipFill>
            <a:blip r:embed="rId9"/>
            <a:srcRect l="6747" t="9587"/>
            <a:stretch>
              <a:fillRect/>
            </a:stretch>
          </p:blipFill>
          <p:spPr>
            <a:xfrm>
              <a:off x="3604" y="3108"/>
              <a:ext cx="2156" cy="1212"/>
            </a:xfrm>
            <a:prstGeom prst="rect">
              <a:avLst/>
            </a:prstGeom>
            <a:noFill/>
            <a:ln w="9525">
              <a:noFill/>
            </a:ln>
            <a:effectLst>
              <a:outerShdw dist="28398" dir="3806096" algn="ctr" rotWithShape="0">
                <a:schemeClr val="tx2">
                  <a:alpha val="50000"/>
                </a:schemeClr>
              </a:outerShdw>
            </a:effectLst>
          </p:spPr>
        </p:pic>
      </p:grpSp>
      <p:sp>
        <p:nvSpPr>
          <p:cNvPr id="37916" name="Title 37915"/>
          <p:cNvSpPr>
            <a:spLocks noGrp="1"/>
          </p:cNvSpPr>
          <p:nvPr>
            <p:ph type="ctrTitle"/>
          </p:nvPr>
        </p:nvSpPr>
        <p:spPr>
          <a:xfrm>
            <a:off x="533400" y="838200"/>
            <a:ext cx="6400800" cy="14700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lvl="0" eaLnBrk="1" hangingPunct="1">
              <a:buClrTx/>
              <a:buSzTx/>
              <a:buFontTx/>
              <a:defRPr sz="5500"/>
            </a:lvl1pPr>
          </a:lstStyle>
          <a:p>
            <a:pPr lvl="0"/>
            <a:r>
              <a:rPr dirty="0"/>
              <a:t>Click to edit Master title style</a:t>
            </a:r>
            <a:endParaRPr dirty="0"/>
          </a:p>
        </p:txBody>
      </p:sp>
      <p:sp>
        <p:nvSpPr>
          <p:cNvPr id="37917" name="Subtitle 37916"/>
          <p:cNvSpPr>
            <a:spLocks noGrp="1"/>
          </p:cNvSpPr>
          <p:nvPr>
            <p:ph type="subTitle" idx="1"/>
          </p:nvPr>
        </p:nvSpPr>
        <p:spPr>
          <a:xfrm>
            <a:off x="533400" y="2133600"/>
            <a:ext cx="6400800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eaLnBrk="1" hangingPunct="1">
              <a:buClrTx/>
              <a:buSzTx/>
              <a:buFontTx/>
              <a:buNone/>
              <a:defRPr sz="2200">
                <a:latin typeface="Times New Roman" panose="02020603050405020304" pitchFamily="18" charset="0"/>
              </a:defRPr>
            </a:lvl1pPr>
            <a:lvl2pPr marL="457200" lvl="1" indent="0" algn="ctr" eaLnBrk="1" hangingPunct="1">
              <a:buClrTx/>
              <a:buSzTx/>
              <a:buFontTx/>
              <a:buNone/>
              <a:defRPr sz="2200">
                <a:latin typeface="Times New Roman" panose="02020603050405020304" pitchFamily="18" charset="0"/>
              </a:defRPr>
            </a:lvl2pPr>
            <a:lvl3pPr marL="914400" lvl="2" indent="0" algn="ctr" eaLnBrk="1" hangingPunct="1">
              <a:buClrTx/>
              <a:buSzTx/>
              <a:buFontTx/>
              <a:buNone/>
              <a:defRPr sz="2200">
                <a:latin typeface="Times New Roman" panose="02020603050405020304" pitchFamily="18" charset="0"/>
              </a:defRPr>
            </a:lvl3pPr>
            <a:lvl4pPr marL="1371600" lvl="3" indent="0" algn="ctr" eaLnBrk="1" hangingPunct="1">
              <a:buClrTx/>
              <a:buSzTx/>
              <a:buFontTx/>
              <a:buNone/>
              <a:defRPr sz="2200">
                <a:latin typeface="Times New Roman" panose="02020603050405020304" pitchFamily="18" charset="0"/>
              </a:defRPr>
            </a:lvl4pPr>
            <a:lvl5pPr marL="1828800" lvl="4" indent="0" algn="ctr" eaLnBrk="1" hangingPunct="1">
              <a:buClrTx/>
              <a:buSzTx/>
              <a:buFontTx/>
              <a:buNone/>
              <a:defRPr sz="2200">
                <a:latin typeface="Times New Roman" panose="02020603050405020304" pitchFamily="18" charset="0"/>
              </a:defRPr>
            </a:lvl5pPr>
          </a:lstStyle>
          <a:p>
            <a:pPr lvl="0"/>
            <a:r>
              <a:rPr dirty="0"/>
              <a:t>Click to edit Master subtitle style</a:t>
            </a:r>
            <a:endParaRPr dirty="0"/>
          </a:p>
        </p:txBody>
      </p:sp>
      <p:sp>
        <p:nvSpPr>
          <p:cNvPr id="37918" name="Date Placeholder 37917"/>
          <p:cNvSpPr>
            <a:spLocks noGrp="1"/>
          </p:cNvSpPr>
          <p:nvPr>
            <p:ph type="dt" sz="half" idx="2"/>
          </p:nvPr>
        </p:nvSpPr>
        <p:spPr>
          <a:xfrm>
            <a:off x="457200" y="57150"/>
            <a:ext cx="2133600" cy="217488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 eaLnBrk="1" hangingPunct="1"/>
            <a:fld id="{BB962C8B-B14F-4D97-AF65-F5344CB8AC3E}" type="datetime1">
              <a:rPr lang="en-US" dirty="0"/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37919" name="Footer Placeholder 37918"/>
          <p:cNvSpPr>
            <a:spLocks noGrp="1"/>
          </p:cNvSpPr>
          <p:nvPr>
            <p:ph type="ftr" sz="quarter" idx="3"/>
          </p:nvPr>
        </p:nvSpPr>
        <p:spPr>
          <a:xfrm>
            <a:off x="3124200" y="57150"/>
            <a:ext cx="2895600" cy="217488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 eaLnBrk="1" hangingPunct="1"/>
            <a:endParaRPr lang="en-US" dirty="0"/>
          </a:p>
        </p:txBody>
      </p:sp>
      <p:sp>
        <p:nvSpPr>
          <p:cNvPr id="37920" name="Slide Number Placeholder 37919"/>
          <p:cNvSpPr>
            <a:spLocks noGrp="1"/>
          </p:cNvSpPr>
          <p:nvPr>
            <p:ph type="sldNum" sz="quarter" idx="4"/>
          </p:nvPr>
        </p:nvSpPr>
        <p:spPr>
          <a:xfrm>
            <a:off x="6553200" y="57150"/>
            <a:ext cx="2133600" cy="217488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>
              <a:defRPr>
                <a:latin typeface="Arial" panose="020B0604020202020204" pitchFamily="34" charset="0"/>
              </a:defRPr>
            </a:lvl1pPr>
          </a:lstStyle>
          <a:p>
            <a:pPr eaLnBrk="1" hangingPunct="1"/>
            <a:fld id="{9A0DB2DC-4C9A-4742-B13C-FB6460FD3503}" type="slidenum">
              <a:rPr lang="en-US" dirty="0"/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37921" name="Text Box 37920"/>
          <p:cNvSpPr txBox="1"/>
          <p:nvPr userDrawn="1"/>
        </p:nvSpPr>
        <p:spPr>
          <a:xfrm>
            <a:off x="7543800" y="6248400"/>
            <a:ext cx="1303338" cy="4270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lvl="0" algn="r" eaLnBrk="1" hangingPunct="1"/>
            <a:r>
              <a:rPr sz="2200">
                <a:latin typeface="Arial Black" panose="020B0A04020102020204" pitchFamily="34" charset="0"/>
              </a:rPr>
              <a:t>L/O/G/O</a:t>
            </a:r>
            <a:endParaRPr sz="2200"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08125"/>
            <a:ext cx="4038600" cy="46180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08125"/>
            <a:ext cx="4038600" cy="46180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7013"/>
            <a:ext cx="2057400" cy="58991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7013"/>
            <a:ext cx="6019800" cy="58991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8229600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508125"/>
            <a:ext cx="4038600" cy="46180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08125"/>
            <a:ext cx="4038600" cy="46180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8229600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508125"/>
            <a:ext cx="8229600" cy="4618038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7013"/>
            <a:ext cx="8229600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508125"/>
            <a:ext cx="8229600" cy="4618038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image" Target="../media/image8.png"/><Relationship Id="rId17" Type="http://schemas.openxmlformats.org/officeDocument/2006/relationships/image" Target="../media/image10.png"/><Relationship Id="rId16" Type="http://schemas.openxmlformats.org/officeDocument/2006/relationships/image" Target="../media/image9.png"/><Relationship Id="rId15" Type="http://schemas.openxmlformats.org/officeDocument/2006/relationships/image" Target="../media/image7.png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3.xml"/><Relationship Id="rId8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9" Type="http://schemas.openxmlformats.org/officeDocument/2006/relationships/theme" Target="../theme/theme2.xml"/><Relationship Id="rId18" Type="http://schemas.openxmlformats.org/officeDocument/2006/relationships/image" Target="../media/image8.png"/><Relationship Id="rId17" Type="http://schemas.openxmlformats.org/officeDocument/2006/relationships/image" Target="../media/image10.png"/><Relationship Id="rId16" Type="http://schemas.openxmlformats.org/officeDocument/2006/relationships/image" Target="../media/image9.png"/><Relationship Id="rId15" Type="http://schemas.openxmlformats.org/officeDocument/2006/relationships/image" Target="../media/image7.png"/><Relationship Id="rId14" Type="http://schemas.openxmlformats.org/officeDocument/2006/relationships/slideLayout" Target="../slideLayouts/slideLayout28.xml"/><Relationship Id="rId13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24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6" name="Rectangles 3085"/>
          <p:cNvSpPr/>
          <p:nvPr userDrawn="1"/>
        </p:nvSpPr>
        <p:spPr>
          <a:xfrm>
            <a:off x="0" y="0"/>
            <a:ext cx="9144000" cy="2852738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0"/>
                  <a:invGamma/>
                  <a:alpha val="0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087" name="Rectangles 3086"/>
          <p:cNvSpPr/>
          <p:nvPr userDrawn="1"/>
        </p:nvSpPr>
        <p:spPr>
          <a:xfrm>
            <a:off x="0" y="5013325"/>
            <a:ext cx="9144000" cy="1844675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9999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3088" name="Picture 3087" descr="1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0" y="0"/>
            <a:ext cx="9144000" cy="1344613"/>
          </a:xfrm>
          <a:prstGeom prst="rect">
            <a:avLst/>
          </a:prstGeom>
          <a:noFill/>
          <a:ln w="9525">
            <a:noFill/>
          </a:ln>
          <a:effectLst>
            <a:outerShdw dist="25400" dir="5400000" algn="ctr" rotWithShape="0">
              <a:schemeClr val="tx2">
                <a:alpha val="30000"/>
              </a:schemeClr>
            </a:outerShdw>
          </a:effectLst>
        </p:spPr>
      </p:pic>
      <p:pic>
        <p:nvPicPr>
          <p:cNvPr id="3089" name="Picture 3088" descr="7"/>
          <p:cNvPicPr>
            <a:picLocks noChangeAspect="1"/>
          </p:cNvPicPr>
          <p:nvPr userDrawn="1"/>
        </p:nvPicPr>
        <p:blipFill>
          <a:blip r:embed="rId16"/>
          <a:srcRect l="23210" b="47910"/>
          <a:stretch>
            <a:fillRect/>
          </a:stretch>
        </p:blipFill>
        <p:spPr>
          <a:xfrm>
            <a:off x="0" y="6129338"/>
            <a:ext cx="2124075" cy="7286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90" name="Picture 3089" descr="7"/>
          <p:cNvPicPr>
            <a:picLocks noChangeAspect="1"/>
          </p:cNvPicPr>
          <p:nvPr userDrawn="1"/>
        </p:nvPicPr>
        <p:blipFill>
          <a:blip r:embed="rId16"/>
          <a:srcRect l="-1154" b="71425"/>
          <a:stretch>
            <a:fillRect/>
          </a:stretch>
        </p:blipFill>
        <p:spPr>
          <a:xfrm>
            <a:off x="3924300" y="6453188"/>
            <a:ext cx="3133725" cy="4048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91" name="Picture 3090" descr="1"/>
          <p:cNvPicPr>
            <a:picLocks noChangeAspect="1"/>
          </p:cNvPicPr>
          <p:nvPr userDrawn="1"/>
        </p:nvPicPr>
        <p:blipFill>
          <a:blip r:embed="rId17"/>
          <a:srcRect l="8514"/>
          <a:stretch>
            <a:fillRect/>
          </a:stretch>
        </p:blipFill>
        <p:spPr>
          <a:xfrm>
            <a:off x="0" y="5418138"/>
            <a:ext cx="1547813" cy="14398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92" name="Picture 3091" descr="3"/>
          <p:cNvPicPr>
            <a:picLocks noChangeAspect="1"/>
          </p:cNvPicPr>
          <p:nvPr userDrawn="1"/>
        </p:nvPicPr>
        <p:blipFill>
          <a:blip r:embed="rId18"/>
          <a:srcRect l="6747" t="9587"/>
          <a:stretch>
            <a:fillRect/>
          </a:stretch>
        </p:blipFill>
        <p:spPr>
          <a:xfrm>
            <a:off x="6775450" y="6092825"/>
            <a:ext cx="2368550" cy="765175"/>
          </a:xfrm>
          <a:prstGeom prst="rect">
            <a:avLst/>
          </a:prstGeom>
          <a:noFill/>
          <a:ln w="9525">
            <a:noFill/>
          </a:ln>
          <a:effectLst>
            <a:outerShdw dist="25400" dir="5400000" algn="ctr" rotWithShape="0">
              <a:schemeClr val="tx2">
                <a:alpha val="30000"/>
              </a:schemeClr>
            </a:outerShdw>
          </a:effectLst>
        </p:spPr>
      </p:pic>
      <p:sp>
        <p:nvSpPr>
          <p:cNvPr id="3093" name="Title 3092"/>
          <p:cNvSpPr>
            <a:spLocks noGrp="1"/>
          </p:cNvSpPr>
          <p:nvPr>
            <p:ph type="title"/>
          </p:nvPr>
        </p:nvSpPr>
        <p:spPr>
          <a:xfrm>
            <a:off x="457200" y="227013"/>
            <a:ext cx="8229600" cy="79216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dirty="0"/>
              <a:t>Click to edit Master title style</a:t>
            </a:r>
            <a:endParaRPr dirty="0"/>
          </a:p>
        </p:txBody>
      </p:sp>
      <p:sp>
        <p:nvSpPr>
          <p:cNvPr id="3094" name="Text Placeholder 3093"/>
          <p:cNvSpPr>
            <a:spLocks noGrp="1"/>
          </p:cNvSpPr>
          <p:nvPr>
            <p:ph type="body" idx="1"/>
          </p:nvPr>
        </p:nvSpPr>
        <p:spPr>
          <a:xfrm>
            <a:off x="457200" y="1508125"/>
            <a:ext cx="8229600" cy="46180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dirty="0"/>
              <a:t>Click to edit Master text styles</a:t>
            </a:r>
            <a:endParaRPr dirty="0"/>
          </a:p>
          <a:p>
            <a:pPr lvl="1"/>
            <a:r>
              <a:rPr dirty="0"/>
              <a:t>Second level</a:t>
            </a:r>
            <a:endParaRPr dirty="0"/>
          </a:p>
          <a:p>
            <a:pPr lvl="2"/>
            <a:r>
              <a:rPr dirty="0"/>
              <a:t>Third level</a:t>
            </a:r>
            <a:endParaRPr dirty="0"/>
          </a:p>
          <a:p>
            <a:pPr lvl="3"/>
            <a:r>
              <a:rPr dirty="0"/>
              <a:t>Fourth level</a:t>
            </a:r>
            <a:endParaRPr dirty="0"/>
          </a:p>
          <a:p>
            <a:pPr lvl="4"/>
            <a:r>
              <a:rPr dirty="0"/>
              <a:t>Fifth level</a:t>
            </a:r>
            <a:endParaRPr dirty="0"/>
          </a:p>
        </p:txBody>
      </p:sp>
      <p:sp>
        <p:nvSpPr>
          <p:cNvPr id="3095" name="Date Placeholder 3094"/>
          <p:cNvSpPr>
            <a:spLocks noGrp="1"/>
          </p:cNvSpPr>
          <p:nvPr>
            <p:ph type="dt" sz="half" idx="2"/>
          </p:nvPr>
        </p:nvSpPr>
        <p:spPr>
          <a:xfrm>
            <a:off x="1828800" y="6518275"/>
            <a:ext cx="1600200" cy="2508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200"/>
            </a:lvl1pPr>
          </a:lstStyle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3096" name="Footer Placeholder 3095"/>
          <p:cNvSpPr>
            <a:spLocks noGrp="1"/>
          </p:cNvSpPr>
          <p:nvPr>
            <p:ph type="ftr" sz="quarter" idx="3"/>
          </p:nvPr>
        </p:nvSpPr>
        <p:spPr>
          <a:xfrm>
            <a:off x="3657600" y="6518275"/>
            <a:ext cx="2895600" cy="2508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200"/>
            </a:lvl1pPr>
          </a:lstStyle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3097" name="Slide Number Placeholder 3096"/>
          <p:cNvSpPr>
            <a:spLocks noGrp="1"/>
          </p:cNvSpPr>
          <p:nvPr>
            <p:ph type="sldNum" sz="quarter" idx="4"/>
          </p:nvPr>
        </p:nvSpPr>
        <p:spPr>
          <a:xfrm>
            <a:off x="8153400" y="6518275"/>
            <a:ext cx="762000" cy="2508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200"/>
            </a:lvl1pPr>
          </a:lstStyle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Times New Roman" panose="02020603050405020304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Times New Roman" panose="02020603050405020304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Times New Roman" panose="02020603050405020304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Times New Roman" panose="02020603050405020304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Times New Roman" panose="02020603050405020304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Times New Roman" panose="02020603050405020304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Times New Roman" panose="02020603050405020304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6" name="Rectangles 3085"/>
          <p:cNvSpPr/>
          <p:nvPr userDrawn="1"/>
        </p:nvSpPr>
        <p:spPr>
          <a:xfrm>
            <a:off x="0" y="0"/>
            <a:ext cx="9144000" cy="2852738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0"/>
                  <a:invGamma/>
                  <a:alpha val="0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3087" name="Rectangles 3086"/>
          <p:cNvSpPr/>
          <p:nvPr userDrawn="1"/>
        </p:nvSpPr>
        <p:spPr>
          <a:xfrm>
            <a:off x="0" y="5013325"/>
            <a:ext cx="9144000" cy="1844675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9999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3088" name="Picture 3087" descr="1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0" y="0"/>
            <a:ext cx="9144000" cy="1344613"/>
          </a:xfrm>
          <a:prstGeom prst="rect">
            <a:avLst/>
          </a:prstGeom>
          <a:noFill/>
          <a:ln w="9525">
            <a:noFill/>
          </a:ln>
          <a:effectLst>
            <a:outerShdw dist="25400" dir="5400000" algn="ctr" rotWithShape="0">
              <a:schemeClr val="tx2">
                <a:alpha val="30000"/>
              </a:schemeClr>
            </a:outerShdw>
          </a:effectLst>
        </p:spPr>
      </p:pic>
      <p:pic>
        <p:nvPicPr>
          <p:cNvPr id="3089" name="Picture 3088" descr="7"/>
          <p:cNvPicPr>
            <a:picLocks noChangeAspect="1"/>
          </p:cNvPicPr>
          <p:nvPr userDrawn="1"/>
        </p:nvPicPr>
        <p:blipFill>
          <a:blip r:embed="rId16"/>
          <a:srcRect l="23210" b="47910"/>
          <a:stretch>
            <a:fillRect/>
          </a:stretch>
        </p:blipFill>
        <p:spPr>
          <a:xfrm>
            <a:off x="0" y="6129338"/>
            <a:ext cx="2124075" cy="7286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90" name="Picture 3089" descr="7"/>
          <p:cNvPicPr>
            <a:picLocks noChangeAspect="1"/>
          </p:cNvPicPr>
          <p:nvPr userDrawn="1"/>
        </p:nvPicPr>
        <p:blipFill>
          <a:blip r:embed="rId16"/>
          <a:srcRect l="-1154" b="71425"/>
          <a:stretch>
            <a:fillRect/>
          </a:stretch>
        </p:blipFill>
        <p:spPr>
          <a:xfrm>
            <a:off x="3924300" y="6453188"/>
            <a:ext cx="3133725" cy="4048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91" name="Picture 3090" descr="1"/>
          <p:cNvPicPr>
            <a:picLocks noChangeAspect="1"/>
          </p:cNvPicPr>
          <p:nvPr userDrawn="1"/>
        </p:nvPicPr>
        <p:blipFill>
          <a:blip r:embed="rId17"/>
          <a:srcRect l="8514"/>
          <a:stretch>
            <a:fillRect/>
          </a:stretch>
        </p:blipFill>
        <p:spPr>
          <a:xfrm>
            <a:off x="0" y="5418138"/>
            <a:ext cx="1547813" cy="14398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92" name="Picture 3091" descr="3"/>
          <p:cNvPicPr>
            <a:picLocks noChangeAspect="1"/>
          </p:cNvPicPr>
          <p:nvPr userDrawn="1"/>
        </p:nvPicPr>
        <p:blipFill>
          <a:blip r:embed="rId18"/>
          <a:srcRect l="6747" t="9587"/>
          <a:stretch>
            <a:fillRect/>
          </a:stretch>
        </p:blipFill>
        <p:spPr>
          <a:xfrm>
            <a:off x="6775450" y="6092825"/>
            <a:ext cx="2368550" cy="765175"/>
          </a:xfrm>
          <a:prstGeom prst="rect">
            <a:avLst/>
          </a:prstGeom>
          <a:noFill/>
          <a:ln w="9525">
            <a:noFill/>
          </a:ln>
          <a:effectLst>
            <a:outerShdw dist="25400" dir="5400000" algn="ctr" rotWithShape="0">
              <a:schemeClr val="tx2">
                <a:alpha val="30000"/>
              </a:schemeClr>
            </a:outerShdw>
          </a:effectLst>
        </p:spPr>
      </p:pic>
      <p:sp>
        <p:nvSpPr>
          <p:cNvPr id="3093" name="Title 3092"/>
          <p:cNvSpPr>
            <a:spLocks noGrp="1"/>
          </p:cNvSpPr>
          <p:nvPr>
            <p:ph type="title"/>
          </p:nvPr>
        </p:nvSpPr>
        <p:spPr>
          <a:xfrm>
            <a:off x="457200" y="227013"/>
            <a:ext cx="8229600" cy="79216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dirty="0"/>
              <a:t>Click to edit Master title style</a:t>
            </a:r>
            <a:endParaRPr dirty="0"/>
          </a:p>
        </p:txBody>
      </p:sp>
      <p:sp>
        <p:nvSpPr>
          <p:cNvPr id="3094" name="Text Placeholder 3093"/>
          <p:cNvSpPr>
            <a:spLocks noGrp="1"/>
          </p:cNvSpPr>
          <p:nvPr>
            <p:ph type="body" idx="1"/>
          </p:nvPr>
        </p:nvSpPr>
        <p:spPr>
          <a:xfrm>
            <a:off x="457200" y="1508125"/>
            <a:ext cx="8229600" cy="46180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dirty="0"/>
              <a:t>Click to edit Master text styles</a:t>
            </a:r>
            <a:endParaRPr dirty="0"/>
          </a:p>
          <a:p>
            <a:pPr lvl="1"/>
            <a:r>
              <a:rPr dirty="0"/>
              <a:t>Second level</a:t>
            </a:r>
            <a:endParaRPr dirty="0"/>
          </a:p>
          <a:p>
            <a:pPr lvl="2"/>
            <a:r>
              <a:rPr dirty="0"/>
              <a:t>Third level</a:t>
            </a:r>
            <a:endParaRPr dirty="0"/>
          </a:p>
          <a:p>
            <a:pPr lvl="3"/>
            <a:r>
              <a:rPr dirty="0"/>
              <a:t>Fourth level</a:t>
            </a:r>
            <a:endParaRPr dirty="0"/>
          </a:p>
          <a:p>
            <a:pPr lvl="4"/>
            <a:r>
              <a:rPr dirty="0"/>
              <a:t>Fifth level</a:t>
            </a:r>
            <a:endParaRPr dirty="0"/>
          </a:p>
        </p:txBody>
      </p:sp>
      <p:sp>
        <p:nvSpPr>
          <p:cNvPr id="3095" name="Date Placeholder 3094"/>
          <p:cNvSpPr>
            <a:spLocks noGrp="1"/>
          </p:cNvSpPr>
          <p:nvPr>
            <p:ph type="dt" sz="half" idx="2"/>
          </p:nvPr>
        </p:nvSpPr>
        <p:spPr>
          <a:xfrm>
            <a:off x="1828800" y="6518275"/>
            <a:ext cx="1600200" cy="2508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200"/>
            </a:lvl1pPr>
          </a:lstStyle>
          <a:p>
            <a:pPr lvl="0" eaLnBrk="1" hangingPunct="1"/>
            <a:fld id="{BB962C8B-B14F-4D97-AF65-F5344CB8AC3E}" type="datetimeFigureOut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3096" name="Footer Placeholder 3095"/>
          <p:cNvSpPr>
            <a:spLocks noGrp="1"/>
          </p:cNvSpPr>
          <p:nvPr>
            <p:ph type="ftr" sz="quarter" idx="3"/>
          </p:nvPr>
        </p:nvSpPr>
        <p:spPr>
          <a:xfrm>
            <a:off x="3657600" y="6518275"/>
            <a:ext cx="2895600" cy="2508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200"/>
            </a:lvl1pPr>
          </a:lstStyle>
          <a:p>
            <a:pPr lvl="0" eaLnBrk="1" hangingPunct="1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3097" name="Slide Number Placeholder 3096"/>
          <p:cNvSpPr>
            <a:spLocks noGrp="1"/>
          </p:cNvSpPr>
          <p:nvPr>
            <p:ph type="sldNum" sz="quarter" idx="4"/>
          </p:nvPr>
        </p:nvSpPr>
        <p:spPr>
          <a:xfrm>
            <a:off x="8153400" y="6518275"/>
            <a:ext cx="762000" cy="2508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200"/>
            </a:lvl1pPr>
          </a:lstStyle>
          <a:p>
            <a:pPr lvl="0" eaLnBrk="1" hangingPunct="1"/>
            <a:fld id="{9A0DB2DC-4C9A-4742-B13C-FB6460FD3503}" type="slidenum">
              <a:rPr lang="en-US" dirty="0">
                <a:latin typeface="Arial" panose="020B0604020202020204" pitchFamily="34" charset="0"/>
              </a:rPr>
            </a:fld>
            <a:endParaRPr 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Times New Roman" panose="02020603050405020304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Times New Roman" panose="02020603050405020304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Times New Roman" panose="02020603050405020304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Times New Roman" panose="02020603050405020304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Times New Roman" panose="02020603050405020304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Times New Roman" panose="02020603050405020304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Times New Roman" panose="02020603050405020304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image" Target="../media/image12.png"/><Relationship Id="rId1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2.png"/><Relationship Id="rId1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6.xml"/><Relationship Id="rId1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14.png"/><Relationship Id="rId1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15.png"/><Relationship Id="rId1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16.jpeg"/><Relationship Id="rId1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17.jpeg"/><Relationship Id="rId1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17.jpeg"/><Relationship Id="rId1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17.jpeg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18.jpeg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19.png"/><Relationship Id="rId1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20.png"/><Relationship Id="rId1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1.jpeg"/><Relationship Id="rId1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01000" y="76200"/>
            <a:ext cx="1026794" cy="1026794"/>
          </a:xfrm>
          <a:prstGeom prst="ellipse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04800" y="914400"/>
            <a:ext cx="7985760" cy="1161415"/>
          </a:xfrm>
        </p:spPr>
        <p:txBody>
          <a:bodyPr/>
          <a:lstStyle/>
          <a:p>
            <a:r>
              <a:rPr lang="en-US" sz="5400">
                <a:latin typeface="Arial" panose="020B0604020202020204" pitchFamily="34" charset="0"/>
                <a:cs typeface="Arial" panose="020B0604020202020204" pitchFamily="34" charset="0"/>
              </a:rPr>
              <a:t> AN TOÀN LAO ĐỘNG</a:t>
            </a:r>
            <a:endParaRPr lang="en-US" sz="5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Table Placeholder 100"/>
          <p:cNvPicPr>
            <a:picLocks noChangeAspect="1"/>
          </p:cNvPicPr>
          <p:nvPr/>
        </p:nvPicPr>
        <p:blipFill>
          <a:blip r:embed="rId1"/>
          <a:srcRect l="19685" r="21516"/>
          <a:stretch>
            <a:fillRect/>
          </a:stretch>
        </p:blipFill>
        <p:spPr>
          <a:xfrm>
            <a:off x="7626350" y="4876800"/>
            <a:ext cx="1517650" cy="1902460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Table Placeholder 100"/>
          <p:cNvPicPr>
            <a:picLocks noChangeAspect="1"/>
          </p:cNvPicPr>
          <p:nvPr/>
        </p:nvPicPr>
        <p:blipFill>
          <a:blip r:embed="rId1"/>
          <a:srcRect l="19685" r="21516"/>
          <a:stretch>
            <a:fillRect/>
          </a:stretch>
        </p:blipFill>
        <p:spPr>
          <a:xfrm>
            <a:off x="7550150" y="4876800"/>
            <a:ext cx="1517650" cy="1902460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27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01000" y="76200"/>
            <a:ext cx="1026794" cy="1026794"/>
          </a:xfrm>
          <a:prstGeom prst="ellipse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228600"/>
            <a:ext cx="2717800" cy="750570"/>
          </a:xfrm>
        </p:spPr>
        <p:txBody>
          <a:bodyPr/>
          <a:lstStyle/>
          <a:p>
            <a:pPr algn="ctr"/>
            <a:r>
              <a:rPr lang="en-US" sz="2800">
                <a:latin typeface="Arial" panose="020B0604020202020204" pitchFamily="34" charset="0"/>
                <a:cs typeface="Arial" panose="020B0604020202020204" pitchFamily="34" charset="0"/>
              </a:rPr>
              <a:t>Chương 5:</a:t>
            </a:r>
            <a:endParaRPr lang="en-US" sz="2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itle 3"/>
          <p:cNvSpPr/>
          <p:nvPr/>
        </p:nvSpPr>
        <p:spPr>
          <a:xfrm>
            <a:off x="15240" y="838200"/>
            <a:ext cx="9128760" cy="156464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lvl="0" algn="l" rtl="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 sz="55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sz="4800">
                <a:latin typeface="Arial" panose="020B0604020202020204" pitchFamily="34" charset="0"/>
                <a:cs typeface="Arial" panose="020B0604020202020204" pitchFamily="34" charset="0"/>
              </a:rPr>
              <a:t>Kỹ thuật an toàn máy móc thiết bị ngành may</a:t>
            </a:r>
            <a:endParaRPr lang="en-US" sz="4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01000" y="33655"/>
            <a:ext cx="1026794" cy="1026794"/>
          </a:xfrm>
          <a:prstGeom prst="ellipse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40961"/>
          <p:cNvSpPr>
            <a:spLocks noGrp="1"/>
          </p:cNvSpPr>
          <p:nvPr/>
        </p:nvSpPr>
        <p:spPr>
          <a:xfrm>
            <a:off x="7185660" y="6560185"/>
            <a:ext cx="2021205" cy="29781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sz="1400"/>
              <a:t>Môn: An toàn lao động</a:t>
            </a:r>
            <a:endParaRPr lang="en-US" sz="1400"/>
          </a:p>
        </p:txBody>
      </p:sp>
      <p:grpSp>
        <p:nvGrpSpPr>
          <p:cNvPr id="3" name="Group 8"/>
          <p:cNvGrpSpPr/>
          <p:nvPr/>
        </p:nvGrpSpPr>
        <p:grpSpPr>
          <a:xfrm>
            <a:off x="280887" y="1704613"/>
            <a:ext cx="3213144" cy="3150141"/>
            <a:chOff x="3322779" y="1801092"/>
            <a:chExt cx="3362037" cy="3325168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HeroicExtremeRightFacing">
              <a:rot lat="21070254" lon="19254416" rev="1643558"/>
            </a:camera>
            <a:lightRig rig="balanced" dir="t"/>
          </a:scene3d>
        </p:grpSpPr>
        <p:sp>
          <p:nvSpPr>
            <p:cNvPr id="38" name="Oval 37"/>
            <p:cNvSpPr/>
            <p:nvPr/>
          </p:nvSpPr>
          <p:spPr>
            <a:xfrm>
              <a:off x="3897744" y="2369126"/>
              <a:ext cx="2207491" cy="2193637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29000">
                  <a:srgbClr val="FFFFFF"/>
                </a:gs>
                <a:gs pos="100000">
                  <a:srgbClr val="DDDDDD"/>
                </a:gs>
              </a:gsLst>
              <a:lin ang="2700000" scaled="0"/>
            </a:gradFill>
            <a:ln>
              <a:noFill/>
            </a:ln>
            <a:effectLst/>
            <a:sp3d extrusionH="476250">
              <a:bevelT w="88900" h="889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1. Mục tiêu</a:t>
              </a:r>
              <a:endPara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9" name="Block Arc 38"/>
            <p:cNvSpPr/>
            <p:nvPr/>
          </p:nvSpPr>
          <p:spPr>
            <a:xfrm>
              <a:off x="3398979" y="1801813"/>
              <a:ext cx="3285837" cy="3296661"/>
            </a:xfrm>
            <a:prstGeom prst="blockArc">
              <a:avLst>
                <a:gd name="adj1" fmla="val 16217005"/>
                <a:gd name="adj2" fmla="val 21584598"/>
                <a:gd name="adj3" fmla="val 12055"/>
              </a:avLst>
            </a:prstGeom>
            <a:solidFill>
              <a:schemeClr val="accent5"/>
            </a:solidFill>
            <a:ln>
              <a:noFill/>
            </a:ln>
            <a:effectLst/>
            <a:sp3d extrusionH="508000" prstMaterial="plastic">
              <a:bevelT w="635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0" name="Block Arc 39"/>
            <p:cNvSpPr/>
            <p:nvPr/>
          </p:nvSpPr>
          <p:spPr>
            <a:xfrm>
              <a:off x="3322779" y="1801092"/>
              <a:ext cx="3308929" cy="3288145"/>
            </a:xfrm>
            <a:prstGeom prst="blockArc">
              <a:avLst>
                <a:gd name="adj1" fmla="val 10829317"/>
                <a:gd name="adj2" fmla="val 16213061"/>
                <a:gd name="adj3" fmla="val 11633"/>
              </a:avLst>
            </a:prstGeom>
            <a:solidFill>
              <a:schemeClr val="accent6"/>
            </a:solidFill>
            <a:ln>
              <a:noFill/>
            </a:ln>
            <a:effectLst/>
            <a:sp3d extrusionH="508000" prstMaterial="plastic">
              <a:bevelT w="635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" name="Block Arc 40"/>
            <p:cNvSpPr/>
            <p:nvPr/>
          </p:nvSpPr>
          <p:spPr>
            <a:xfrm>
              <a:off x="3398979" y="1907314"/>
              <a:ext cx="3285837" cy="3218946"/>
            </a:xfrm>
            <a:prstGeom prst="blockArc">
              <a:avLst>
                <a:gd name="adj1" fmla="val 3150"/>
                <a:gd name="adj2" fmla="val 5260289"/>
                <a:gd name="adj3" fmla="val 12532"/>
              </a:avLst>
            </a:prstGeom>
            <a:solidFill>
              <a:schemeClr val="accent4"/>
            </a:solidFill>
            <a:ln>
              <a:noFill/>
            </a:ln>
            <a:effectLst/>
            <a:sp3d extrusionH="508000" prstMaterial="plastic">
              <a:bevelT w="635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2" name="Block Arc 41"/>
            <p:cNvSpPr/>
            <p:nvPr/>
          </p:nvSpPr>
          <p:spPr>
            <a:xfrm>
              <a:off x="3336634" y="1907312"/>
              <a:ext cx="3313548" cy="3218870"/>
            </a:xfrm>
            <a:prstGeom prst="blockArc">
              <a:avLst>
                <a:gd name="adj1" fmla="val 5343225"/>
                <a:gd name="adj2" fmla="val 10817471"/>
                <a:gd name="adj3" fmla="val 12420"/>
              </a:avLst>
            </a:prstGeom>
            <a:solidFill>
              <a:schemeClr val="accent2"/>
            </a:solidFill>
            <a:ln>
              <a:noFill/>
            </a:ln>
            <a:effectLst/>
            <a:sp3d extrusionH="508000" prstMaterial="plastic">
              <a:bevelT w="63500" h="63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44" name="Rectangle 43"/>
          <p:cNvSpPr/>
          <p:nvPr/>
        </p:nvSpPr>
        <p:spPr>
          <a:xfrm>
            <a:off x="3387714" y="2381375"/>
            <a:ext cx="1819791" cy="398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60000"/>
                    <a:lumOff val="40000"/>
                  </a:schemeClr>
                </a:solidFill>
                <a:uLnTx/>
                <a:uFillTx/>
              </a:rPr>
              <a:t>Kiến thức</a:t>
            </a: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accent5">
                  <a:lumMod val="60000"/>
                  <a:lumOff val="40000"/>
                </a:schemeClr>
              </a:solidFill>
              <a:uLnTx/>
              <a:uFillTx/>
            </a:endParaRPr>
          </a:p>
        </p:txBody>
      </p:sp>
      <p:cxnSp>
        <p:nvCxnSpPr>
          <p:cNvPr id="45" name="Shape 20"/>
          <p:cNvCxnSpPr>
            <a:endCxn id="44" idx="1"/>
          </p:cNvCxnSpPr>
          <p:nvPr/>
        </p:nvCxnSpPr>
        <p:spPr>
          <a:xfrm>
            <a:off x="2455585" y="2579974"/>
            <a:ext cx="932129" cy="821"/>
          </a:xfrm>
          <a:prstGeom prst="bentConnector3">
            <a:avLst>
              <a:gd name="adj1" fmla="val 50000"/>
            </a:avLst>
          </a:prstGeom>
          <a:ln w="19050">
            <a:solidFill>
              <a:schemeClr val="accent5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45"/>
          <p:cNvSpPr/>
          <p:nvPr/>
        </p:nvSpPr>
        <p:spPr>
          <a:xfrm>
            <a:off x="3387714" y="3584771"/>
            <a:ext cx="1819791" cy="398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</a:rPr>
              <a:t>Kỹ năng</a:t>
            </a: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uLnTx/>
              <a:uFillTx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387714" y="4709231"/>
            <a:ext cx="1819791" cy="398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uLnTx/>
                <a:uFillTx/>
              </a:rPr>
              <a:t>Thái độ</a:t>
            </a: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uLnTx/>
              <a:uFillTx/>
            </a:endParaRPr>
          </a:p>
        </p:txBody>
      </p:sp>
      <p:cxnSp>
        <p:nvCxnSpPr>
          <p:cNvPr id="48" name="Shape 20"/>
          <p:cNvCxnSpPr>
            <a:endCxn id="47" idx="1"/>
          </p:cNvCxnSpPr>
          <p:nvPr/>
        </p:nvCxnSpPr>
        <p:spPr>
          <a:xfrm>
            <a:off x="1899581" y="4664506"/>
            <a:ext cx="1488133" cy="244145"/>
          </a:xfrm>
          <a:prstGeom prst="bentConnector3">
            <a:avLst>
              <a:gd name="adj1" fmla="val 50000"/>
            </a:avLst>
          </a:prstGeom>
          <a:ln w="19050">
            <a:solidFill>
              <a:schemeClr val="accent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Rectangle 50"/>
          <p:cNvSpPr/>
          <p:nvPr/>
        </p:nvSpPr>
        <p:spPr>
          <a:xfrm>
            <a:off x="4714875" y="2359660"/>
            <a:ext cx="4429125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3030" indent="-113030"/>
            <a:r>
              <a:rPr lang="en-US" sz="2000" dirty="0" smtClean="0">
                <a:cs typeface="Arial" panose="020B0604020202020204" pitchFamily="34" charset="0"/>
              </a:rPr>
              <a:t>: Trình bày được nguyên nhân và biện pháp phòng chống tai nạn đối với máy móc thiết bị ngành may</a:t>
            </a:r>
            <a:endParaRPr lang="en-US" sz="2000" dirty="0" smtClean="0">
              <a:cs typeface="Arial" panose="020B0604020202020204" pitchFamily="34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4490085" y="3633470"/>
            <a:ext cx="4653915" cy="706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3030" indent="-113030"/>
            <a:r>
              <a:rPr lang="en-US" sz="2000" dirty="0" smtClean="0">
                <a:cs typeface="Arial" panose="020B0604020202020204" pitchFamily="34" charset="0"/>
              </a:rPr>
              <a:t>:Vận hành một cách an toàn máy may, một số máy móc thiết bị ngành may</a:t>
            </a:r>
            <a:endParaRPr lang="en-US" sz="2000" dirty="0" smtClean="0">
              <a:cs typeface="Arial" panose="020B0604020202020204" pitchFamily="34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4410075" y="4688205"/>
            <a:ext cx="4726305" cy="706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3030" indent="-113030"/>
            <a:r>
              <a:rPr lang="en-US" sz="2000" dirty="0" smtClean="0">
                <a:cs typeface="Arial" panose="020B0604020202020204" pitchFamily="34" charset="0"/>
              </a:rPr>
              <a:t>: Sinh viên nghiêm túc lắng nghe giảng, phát biểu xây dựng bài.</a:t>
            </a:r>
            <a:endParaRPr lang="en-US" sz="2000" dirty="0" smtClean="0">
              <a:cs typeface="Arial" panose="020B0604020202020204" pitchFamily="34" charset="0"/>
            </a:endParaRPr>
          </a:p>
        </p:txBody>
      </p:sp>
      <p:cxnSp>
        <p:nvCxnSpPr>
          <p:cNvPr id="54" name="Straight Connector 53"/>
          <p:cNvCxnSpPr>
            <a:stCxn id="46" idx="1"/>
          </p:cNvCxnSpPr>
          <p:nvPr/>
        </p:nvCxnSpPr>
        <p:spPr>
          <a:xfrm rot="10800000" flipV="1">
            <a:off x="2931628" y="3784191"/>
            <a:ext cx="456087" cy="4100"/>
          </a:xfrm>
          <a:prstGeom prst="line">
            <a:avLst/>
          </a:prstGeom>
          <a:ln w="19050">
            <a:solidFill>
              <a:schemeClr val="accent4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le 39937"/>
          <p:cNvSpPr>
            <a:spLocks noGrp="1"/>
          </p:cNvSpPr>
          <p:nvPr/>
        </p:nvSpPr>
        <p:spPr>
          <a:xfrm>
            <a:off x="0" y="238125"/>
            <a:ext cx="2248535" cy="61722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sz="2800">
                <a:latin typeface="Arial" panose="020B0604020202020204" pitchFamily="34" charset="0"/>
                <a:cs typeface="Arial" panose="020B0604020202020204" pitchFamily="34" charset="0"/>
              </a:rPr>
              <a:t>Chương 5:</a:t>
            </a:r>
            <a:endParaRPr lang="en-US" sz="2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itle 3"/>
          <p:cNvSpPr/>
          <p:nvPr/>
        </p:nvSpPr>
        <p:spPr>
          <a:xfrm>
            <a:off x="15240" y="743585"/>
            <a:ext cx="9128760" cy="91376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lvl="0" algn="l" rtl="0" eaLnBrk="1" fontAlgn="base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defRPr sz="55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sz="3200">
                <a:latin typeface="Arial" panose="020B0604020202020204" pitchFamily="34" charset="0"/>
                <a:cs typeface="Arial" panose="020B0604020202020204" pitchFamily="34" charset="0"/>
              </a:rPr>
              <a:t>Kỹ thuật an toàn máy móc thiết bị ngành may</a:t>
            </a:r>
            <a:endParaRPr lang="en-US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1"/>
      <p:bldP spid="46" grpId="1"/>
      <p:bldP spid="47" grpId="1"/>
      <p:bldP spid="51" grpId="1"/>
      <p:bldP spid="51" grpId="2"/>
      <p:bldP spid="52" grpId="1"/>
      <p:bldP spid="52" grpId="2"/>
      <p:bldP spid="53" grpId="1"/>
      <p:bldP spid="53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Grp="1"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01000" y="33655"/>
            <a:ext cx="1026794" cy="1026794"/>
          </a:xfrm>
          <a:prstGeom prst="ellipse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40961"/>
          <p:cNvSpPr>
            <a:spLocks noGrp="1"/>
          </p:cNvSpPr>
          <p:nvPr/>
        </p:nvSpPr>
        <p:spPr>
          <a:xfrm>
            <a:off x="7185660" y="6560185"/>
            <a:ext cx="2021205" cy="29781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sz="1400"/>
              <a:t>Môn: An toàn lao động</a:t>
            </a:r>
            <a:endParaRPr lang="en-US" sz="1400"/>
          </a:p>
        </p:txBody>
      </p:sp>
      <p:cxnSp>
        <p:nvCxnSpPr>
          <p:cNvPr id="44" name="Straight Connector 43"/>
          <p:cNvCxnSpPr>
            <a:cxnSpLocks noChangeShapeType="1"/>
          </p:cNvCxnSpPr>
          <p:nvPr/>
        </p:nvCxnSpPr>
        <p:spPr bwMode="auto">
          <a:xfrm flipV="1">
            <a:off x="688975" y="2270125"/>
            <a:ext cx="7616825" cy="3175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diamond" w="med" len="med"/>
            <a:tailEnd type="diamond" w="med" len="med"/>
          </a:ln>
        </p:spPr>
      </p:cxnSp>
      <p:sp>
        <p:nvSpPr>
          <p:cNvPr id="48" name="Text Box 45"/>
          <p:cNvSpPr txBox="1">
            <a:spLocks noChangeArrowheads="1"/>
          </p:cNvSpPr>
          <p:nvPr/>
        </p:nvSpPr>
        <p:spPr bwMode="auto">
          <a:xfrm>
            <a:off x="1484313" y="1676400"/>
            <a:ext cx="2552065" cy="460375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>
            <a:spAutoFit/>
          </a:bodyPr>
          <a:lstStyle/>
          <a:p>
            <a:pPr algn="l"/>
            <a:r>
              <a:rPr lang="en-US" sz="2400" b="1" dirty="0">
                <a:latin typeface="+mn-lt"/>
                <a:cs typeface="Arial" panose="020B0604020202020204" pitchFamily="34" charset="0"/>
              </a:rPr>
              <a:t>Vùng nguy hiểm</a:t>
            </a:r>
            <a:endParaRPr lang="en-US" sz="2400" b="1" dirty="0">
              <a:latin typeface="+mn-lt"/>
              <a:cs typeface="Arial" panose="020B0604020202020204" pitchFamily="34" charset="0"/>
            </a:endParaRPr>
          </a:p>
        </p:txBody>
      </p:sp>
      <p:sp>
        <p:nvSpPr>
          <p:cNvPr id="7" name="Text Box 45"/>
          <p:cNvSpPr txBox="1">
            <a:spLocks noChangeArrowheads="1"/>
          </p:cNvSpPr>
          <p:nvPr/>
        </p:nvSpPr>
        <p:spPr bwMode="auto">
          <a:xfrm>
            <a:off x="1484313" y="2617788"/>
            <a:ext cx="6395720" cy="460375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>
            <a:spAutoFit/>
          </a:bodyPr>
          <a:lstStyle/>
          <a:p>
            <a:pPr algn="l"/>
            <a:r>
              <a:rPr lang="en-US" sz="2400" b="1">
                <a:latin typeface="+mn-lt"/>
                <a:cs typeface="Arial" panose="020B0604020202020204" pitchFamily="34" charset="0"/>
              </a:rPr>
              <a:t>Nguyên nhân gây tai nạn khi sử dụng máy </a:t>
            </a:r>
            <a:endParaRPr lang="en-US" sz="2400" b="1">
              <a:latin typeface="+mn-lt"/>
              <a:cs typeface="Arial" panose="020B0604020202020204" pitchFamily="34" charset="0"/>
            </a:endParaRPr>
          </a:p>
        </p:txBody>
      </p:sp>
      <p:cxnSp>
        <p:nvCxnSpPr>
          <p:cNvPr id="8" name="Straight Connector 43"/>
          <p:cNvCxnSpPr>
            <a:cxnSpLocks noChangeShapeType="1"/>
          </p:cNvCxnSpPr>
          <p:nvPr/>
        </p:nvCxnSpPr>
        <p:spPr bwMode="auto">
          <a:xfrm>
            <a:off x="688975" y="4145280"/>
            <a:ext cx="7616825" cy="1905"/>
          </a:xfrm>
          <a:prstGeom prst="line">
            <a:avLst/>
          </a:prstGeom>
          <a:noFill/>
          <a:ln w="9525" algn="ctr">
            <a:solidFill>
              <a:schemeClr val="accent5"/>
            </a:solidFill>
            <a:round/>
            <a:headEnd type="diamond" w="med" len="med"/>
            <a:tailEnd type="diamond" w="med" len="med"/>
          </a:ln>
        </p:spPr>
      </p:cxnSp>
      <p:sp>
        <p:nvSpPr>
          <p:cNvPr id="9" name="Text Box 45"/>
          <p:cNvSpPr txBox="1">
            <a:spLocks noChangeArrowheads="1"/>
          </p:cNvSpPr>
          <p:nvPr/>
        </p:nvSpPr>
        <p:spPr bwMode="auto">
          <a:xfrm>
            <a:off x="1484313" y="3478213"/>
            <a:ext cx="5108575" cy="460375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>
            <a:spAutoFit/>
          </a:bodyPr>
          <a:lstStyle/>
          <a:p>
            <a:pPr algn="l"/>
            <a:r>
              <a:rPr lang="en-US" sz="2400" b="1">
                <a:latin typeface="+mn-lt"/>
                <a:cs typeface="Arial" panose="020B0604020202020204" pitchFamily="34" charset="0"/>
              </a:rPr>
              <a:t>Những biện pháp an toàn chủ yếu</a:t>
            </a:r>
            <a:endParaRPr lang="en-US" sz="2400" b="1">
              <a:latin typeface="+mn-lt"/>
              <a:cs typeface="Arial" panose="020B0604020202020204" pitchFamily="34" charset="0"/>
            </a:endParaRPr>
          </a:p>
        </p:txBody>
      </p:sp>
      <p:cxnSp>
        <p:nvCxnSpPr>
          <p:cNvPr id="10" name="Straight Connector 43"/>
          <p:cNvCxnSpPr>
            <a:cxnSpLocks noChangeShapeType="1"/>
          </p:cNvCxnSpPr>
          <p:nvPr/>
        </p:nvCxnSpPr>
        <p:spPr bwMode="auto">
          <a:xfrm flipV="1">
            <a:off x="688975" y="5101590"/>
            <a:ext cx="7616825" cy="2540"/>
          </a:xfrm>
          <a:prstGeom prst="line">
            <a:avLst/>
          </a:prstGeom>
          <a:noFill/>
          <a:ln w="9525" algn="ctr">
            <a:solidFill>
              <a:schemeClr val="accent6"/>
            </a:solidFill>
            <a:round/>
            <a:headEnd type="diamond" w="med" len="med"/>
            <a:tailEnd type="diamond" w="med" len="med"/>
          </a:ln>
        </p:spPr>
      </p:cxnSp>
      <p:sp>
        <p:nvSpPr>
          <p:cNvPr id="11" name="Text Box 45"/>
          <p:cNvSpPr txBox="1">
            <a:spLocks noChangeArrowheads="1"/>
          </p:cNvSpPr>
          <p:nvPr/>
        </p:nvSpPr>
        <p:spPr bwMode="auto">
          <a:xfrm>
            <a:off x="1484313" y="4437063"/>
            <a:ext cx="2943225" cy="460375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>
            <a:spAutoFit/>
          </a:bodyPr>
          <a:lstStyle/>
          <a:p>
            <a:pPr algn="l"/>
            <a:r>
              <a:rPr lang="en-US" sz="2400" b="1">
                <a:latin typeface="+mn-lt"/>
                <a:cs typeface="Arial" panose="020B0604020202020204" pitchFamily="34" charset="0"/>
              </a:rPr>
              <a:t>Vận hành máy may</a:t>
            </a:r>
            <a:endParaRPr lang="en-US" sz="2400" b="1">
              <a:latin typeface="+mn-lt"/>
              <a:cs typeface="Arial" panose="020B0604020202020204" pitchFamily="34" charset="0"/>
            </a:endParaRPr>
          </a:p>
        </p:txBody>
      </p:sp>
      <p:cxnSp>
        <p:nvCxnSpPr>
          <p:cNvPr id="13" name="Straight Connector 43"/>
          <p:cNvCxnSpPr>
            <a:cxnSpLocks noChangeShapeType="1"/>
          </p:cNvCxnSpPr>
          <p:nvPr/>
        </p:nvCxnSpPr>
        <p:spPr bwMode="auto">
          <a:xfrm flipV="1">
            <a:off x="688975" y="3218815"/>
            <a:ext cx="7616825" cy="2540"/>
          </a:xfrm>
          <a:prstGeom prst="line">
            <a:avLst/>
          </a:prstGeom>
          <a:noFill/>
          <a:ln w="9525" algn="ctr">
            <a:solidFill>
              <a:schemeClr val="accent2"/>
            </a:solidFill>
            <a:round/>
            <a:headEnd type="diamond" w="med" len="med"/>
            <a:tailEnd type="diamond" w="med" len="med"/>
          </a:ln>
        </p:spPr>
      </p:cxnSp>
      <p:grpSp>
        <p:nvGrpSpPr>
          <p:cNvPr id="30" name="Group 29"/>
          <p:cNvGrpSpPr/>
          <p:nvPr/>
        </p:nvGrpSpPr>
        <p:grpSpPr>
          <a:xfrm>
            <a:off x="762000" y="1656715"/>
            <a:ext cx="570230" cy="533400"/>
            <a:chOff x="-1200" y="2160"/>
            <a:chExt cx="898" cy="840"/>
          </a:xfrm>
          <a:effectLst>
            <a:reflection blurRad="6350" stA="52000" endA="300" endPos="35000" dir="5400000" sy="-100000" algn="bl" rotWithShape="0"/>
          </a:effectLst>
          <a:scene3d>
            <a:camera prst="obliqueBottomLeft"/>
            <a:lightRig rig="threePt" dir="t"/>
          </a:scene3d>
        </p:grpSpPr>
        <p:sp>
          <p:nvSpPr>
            <p:cNvPr id="28" name="Oval 27"/>
            <p:cNvSpPr/>
            <p:nvPr/>
          </p:nvSpPr>
          <p:spPr>
            <a:xfrm>
              <a:off x="-1200" y="2160"/>
              <a:ext cx="840" cy="84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Text Box 28"/>
            <p:cNvSpPr txBox="1"/>
            <p:nvPr/>
          </p:nvSpPr>
          <p:spPr>
            <a:xfrm>
              <a:off x="-1186" y="2266"/>
              <a:ext cx="884" cy="58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1800" b="1">
                  <a:solidFill>
                    <a:schemeClr val="bg1"/>
                  </a:solidFill>
                  <a:latin typeface="Comic Sans MS" panose="030F0702030302020204" pitchFamily="66" charset="0"/>
                  <a:cs typeface="Comic Sans MS" panose="030F0702030302020204" pitchFamily="66" charset="0"/>
                </a:rPr>
                <a:t>2.1</a:t>
              </a:r>
              <a:endParaRPr lang="en-US" sz="1800" b="1">
                <a:solidFill>
                  <a:schemeClr val="bg1"/>
                </a:solidFill>
                <a:latin typeface="Comic Sans MS" panose="030F0702030302020204" pitchFamily="66" charset="0"/>
                <a:cs typeface="Comic Sans MS" panose="030F0702030302020204" pitchFamily="66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766445" y="2545080"/>
            <a:ext cx="570230" cy="533400"/>
            <a:chOff x="-1200" y="2160"/>
            <a:chExt cx="898" cy="840"/>
          </a:xfrm>
          <a:solidFill>
            <a:schemeClr val="accent2"/>
          </a:solidFill>
          <a:effectLst>
            <a:reflection blurRad="6350" stA="52000" endA="300" endPos="35000" dir="5400000" sy="-100000" algn="bl" rotWithShape="0"/>
          </a:effectLst>
          <a:scene3d>
            <a:camera prst="obliqueBottomLeft"/>
            <a:lightRig rig="threePt" dir="t"/>
          </a:scene3d>
        </p:grpSpPr>
        <p:sp>
          <p:nvSpPr>
            <p:cNvPr id="32" name="Oval 31"/>
            <p:cNvSpPr/>
            <p:nvPr/>
          </p:nvSpPr>
          <p:spPr>
            <a:xfrm>
              <a:off x="-1200" y="2160"/>
              <a:ext cx="840" cy="84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Text Box 32"/>
            <p:cNvSpPr txBox="1"/>
            <p:nvPr/>
          </p:nvSpPr>
          <p:spPr>
            <a:xfrm>
              <a:off x="-1186" y="2266"/>
              <a:ext cx="884" cy="5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 wrap="none" rtlCol="0">
              <a:spAutoFit/>
            </a:bodyPr>
            <a:lstStyle/>
            <a:p>
              <a:r>
                <a:rPr lang="en-US" sz="1800" b="1">
                  <a:solidFill>
                    <a:schemeClr val="bg1"/>
                  </a:solidFill>
                  <a:latin typeface="Comic Sans MS" panose="030F0702030302020204" pitchFamily="66" charset="0"/>
                  <a:cs typeface="Comic Sans MS" panose="030F0702030302020204" pitchFamily="66" charset="0"/>
                </a:rPr>
                <a:t>2.2</a:t>
              </a:r>
              <a:endParaRPr lang="en-US" sz="1800" b="1">
                <a:solidFill>
                  <a:schemeClr val="bg1"/>
                </a:solidFill>
                <a:latin typeface="Comic Sans MS" panose="030F0702030302020204" pitchFamily="66" charset="0"/>
                <a:cs typeface="Comic Sans MS" panose="030F0702030302020204" pitchFamily="66" charset="0"/>
              </a:endParaRP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775335" y="3486150"/>
            <a:ext cx="570230" cy="533400"/>
            <a:chOff x="-1200" y="2160"/>
            <a:chExt cx="898" cy="840"/>
          </a:xfrm>
          <a:solidFill>
            <a:schemeClr val="accent5"/>
          </a:solidFill>
          <a:effectLst>
            <a:reflection blurRad="6350" stA="52000" endA="300" endPos="35000" dir="5400000" sy="-100000" algn="bl" rotWithShape="0"/>
          </a:effectLst>
          <a:scene3d>
            <a:camera prst="obliqueBottomLeft"/>
            <a:lightRig rig="threePt" dir="t"/>
          </a:scene3d>
        </p:grpSpPr>
        <p:sp>
          <p:nvSpPr>
            <p:cNvPr id="35" name="Oval 34"/>
            <p:cNvSpPr/>
            <p:nvPr/>
          </p:nvSpPr>
          <p:spPr>
            <a:xfrm>
              <a:off x="-1200" y="2160"/>
              <a:ext cx="840" cy="84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Text Box 35"/>
            <p:cNvSpPr txBox="1"/>
            <p:nvPr/>
          </p:nvSpPr>
          <p:spPr>
            <a:xfrm>
              <a:off x="-1186" y="2266"/>
              <a:ext cx="884" cy="5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 wrap="none" rtlCol="0">
              <a:spAutoFit/>
            </a:bodyPr>
            <a:lstStyle/>
            <a:p>
              <a:r>
                <a:rPr lang="en-US" sz="1800" b="1">
                  <a:solidFill>
                    <a:schemeClr val="bg1"/>
                  </a:solidFill>
                  <a:latin typeface="Comic Sans MS" panose="030F0702030302020204" pitchFamily="66" charset="0"/>
                  <a:cs typeface="Comic Sans MS" panose="030F0702030302020204" pitchFamily="66" charset="0"/>
                </a:rPr>
                <a:t>2.3</a:t>
              </a:r>
              <a:endParaRPr lang="en-US" sz="1800" b="1">
                <a:solidFill>
                  <a:schemeClr val="bg1"/>
                </a:solidFill>
                <a:latin typeface="Comic Sans MS" panose="030F0702030302020204" pitchFamily="66" charset="0"/>
                <a:cs typeface="Comic Sans MS" panose="030F0702030302020204" pitchFamily="66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784225" y="4419600"/>
            <a:ext cx="570230" cy="533400"/>
            <a:chOff x="-1200" y="2160"/>
            <a:chExt cx="898" cy="840"/>
          </a:xfrm>
          <a:solidFill>
            <a:schemeClr val="accent6"/>
          </a:solidFill>
          <a:effectLst>
            <a:reflection blurRad="6350" stA="52000" endA="300" endPos="35000" dir="5400000" sy="-100000" algn="bl" rotWithShape="0"/>
          </a:effectLst>
          <a:scene3d>
            <a:camera prst="obliqueBottomLeft"/>
            <a:lightRig rig="threePt" dir="t"/>
          </a:scene3d>
        </p:grpSpPr>
        <p:sp>
          <p:nvSpPr>
            <p:cNvPr id="42" name="Oval 41"/>
            <p:cNvSpPr/>
            <p:nvPr/>
          </p:nvSpPr>
          <p:spPr>
            <a:xfrm>
              <a:off x="-1200" y="2160"/>
              <a:ext cx="840" cy="84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Text Box 42"/>
            <p:cNvSpPr txBox="1"/>
            <p:nvPr/>
          </p:nvSpPr>
          <p:spPr>
            <a:xfrm>
              <a:off x="-1186" y="2266"/>
              <a:ext cx="884" cy="5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 wrap="none" rtlCol="0">
              <a:spAutoFit/>
            </a:bodyPr>
            <a:lstStyle/>
            <a:p>
              <a:r>
                <a:rPr lang="en-US" sz="1800" b="1">
                  <a:solidFill>
                    <a:schemeClr val="bg1"/>
                  </a:solidFill>
                  <a:latin typeface="Comic Sans MS" panose="030F0702030302020204" pitchFamily="66" charset="0"/>
                  <a:cs typeface="Comic Sans MS" panose="030F0702030302020204" pitchFamily="66" charset="0"/>
                </a:rPr>
                <a:t>2.4</a:t>
              </a:r>
              <a:endParaRPr lang="en-US" sz="1800" b="1">
                <a:solidFill>
                  <a:schemeClr val="bg1"/>
                </a:solidFill>
                <a:latin typeface="Comic Sans MS" panose="030F0702030302020204" pitchFamily="66" charset="0"/>
                <a:cs typeface="Comic Sans MS" panose="030F0702030302020204" pitchFamily="66" charset="0"/>
              </a:endParaRPr>
            </a:p>
          </p:txBody>
        </p:sp>
      </p:grpSp>
      <p:sp>
        <p:nvSpPr>
          <p:cNvPr id="49" name="Title 39937"/>
          <p:cNvSpPr>
            <a:spLocks noGrp="1"/>
          </p:cNvSpPr>
          <p:nvPr/>
        </p:nvSpPr>
        <p:spPr>
          <a:xfrm>
            <a:off x="457200" y="227013"/>
            <a:ext cx="8229600" cy="79216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2. Nội dung chương</a:t>
            </a:r>
            <a:endParaRPr lang="en-US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" name="Straight Connector 2"/>
          <p:cNvCxnSpPr>
            <a:cxnSpLocks noChangeShapeType="1"/>
          </p:cNvCxnSpPr>
          <p:nvPr/>
        </p:nvCxnSpPr>
        <p:spPr bwMode="auto">
          <a:xfrm flipV="1">
            <a:off x="663575" y="6054725"/>
            <a:ext cx="7616825" cy="3175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diamond" w="med" len="med"/>
            <a:tailEnd type="diamond" w="med" len="med"/>
          </a:ln>
        </p:spPr>
      </p:cxnSp>
      <p:sp>
        <p:nvSpPr>
          <p:cNvPr id="4" name="Text Box 45"/>
          <p:cNvSpPr txBox="1">
            <a:spLocks noChangeArrowheads="1"/>
          </p:cNvSpPr>
          <p:nvPr/>
        </p:nvSpPr>
        <p:spPr bwMode="auto">
          <a:xfrm>
            <a:off x="1458913" y="5461000"/>
            <a:ext cx="7242175" cy="460375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  <p:txBody>
          <a:bodyPr wrap="none">
            <a:spAutoFit/>
          </a:bodyPr>
          <a:lstStyle/>
          <a:p>
            <a:pPr algn="l"/>
            <a:r>
              <a:rPr lang="en-US" sz="2400" b="1" dirty="0">
                <a:solidFill>
                  <a:srgbClr val="FF0000"/>
                </a:solidFill>
                <a:highlight>
                  <a:srgbClr val="FFFF00"/>
                </a:highlight>
                <a:latin typeface="+mn-lt"/>
                <a:cs typeface="Arial" panose="020B0604020202020204" pitchFamily="34" charset="0"/>
              </a:rPr>
              <a:t>An toàn trên một số máy móc thiết bị ngành may</a:t>
            </a:r>
            <a:endParaRPr lang="en-US" sz="2400" b="1" dirty="0">
              <a:solidFill>
                <a:srgbClr val="FF0000"/>
              </a:solidFill>
              <a:highlight>
                <a:srgbClr val="FFFF00"/>
              </a:highlight>
              <a:latin typeface="+mn-lt"/>
              <a:cs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736600" y="5441315"/>
            <a:ext cx="570230" cy="533400"/>
            <a:chOff x="-1200" y="2160"/>
            <a:chExt cx="898" cy="840"/>
          </a:xfrm>
          <a:effectLst>
            <a:reflection blurRad="6350" stA="52000" endA="300" endPos="35000" dir="5400000" sy="-100000" algn="bl" rotWithShape="0"/>
          </a:effectLst>
          <a:scene3d>
            <a:camera prst="obliqueBottomLeft"/>
            <a:lightRig rig="threePt" dir="t"/>
          </a:scene3d>
        </p:grpSpPr>
        <p:sp>
          <p:nvSpPr>
            <p:cNvPr id="12" name="Oval 11"/>
            <p:cNvSpPr/>
            <p:nvPr/>
          </p:nvSpPr>
          <p:spPr>
            <a:xfrm>
              <a:off x="-1200" y="2160"/>
              <a:ext cx="840" cy="84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 Box 13"/>
            <p:cNvSpPr txBox="1"/>
            <p:nvPr/>
          </p:nvSpPr>
          <p:spPr>
            <a:xfrm>
              <a:off x="-1186" y="2266"/>
              <a:ext cx="884" cy="58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1800" b="1">
                  <a:solidFill>
                    <a:schemeClr val="bg1"/>
                  </a:solidFill>
                  <a:latin typeface="Comic Sans MS" panose="030F0702030302020204" pitchFamily="66" charset="0"/>
                  <a:cs typeface="Comic Sans MS" panose="030F0702030302020204" pitchFamily="66" charset="0"/>
                </a:rPr>
                <a:t>2.5</a:t>
              </a:r>
              <a:endParaRPr lang="en-US" sz="1800" b="1">
                <a:solidFill>
                  <a:schemeClr val="bg1"/>
                </a:solidFill>
                <a:latin typeface="Comic Sans MS" panose="030F0702030302020204" pitchFamily="66" charset="0"/>
                <a:cs typeface="Comic Sans MS" panose="030F0702030302020204" pitchFamily="66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bldLvl="0" animBg="1"/>
      <p:bldP spid="7" grpId="0" bldLvl="0" animBg="1"/>
      <p:bldP spid="9" grpId="0" bldLvl="0" animBg="1"/>
      <p:bldP spid="11" grpId="0" bldLvl="0" animBg="1"/>
      <p:bldP spid="4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Grp="1"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01000" y="33655"/>
            <a:ext cx="1026794" cy="1026794"/>
          </a:xfrm>
          <a:prstGeom prst="ellipse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38" name="Title 39937"/>
          <p:cNvSpPr>
            <a:spLocks noGrp="1"/>
          </p:cNvSpPr>
          <p:nvPr>
            <p:ph type="title"/>
          </p:nvPr>
        </p:nvSpPr>
        <p:spPr>
          <a:xfrm>
            <a:off x="0" y="227330"/>
            <a:ext cx="8000365" cy="791845"/>
          </a:xfrm>
        </p:spPr>
        <p:txBody>
          <a:bodyPr anchor="ctr" anchorCtr="0"/>
          <a:lstStyle/>
          <a:p>
            <a:pPr algn="ctr"/>
            <a:r>
              <a:rPr lang="en-US" sz="3200">
                <a:latin typeface="Arial" panose="020B0604020202020204" pitchFamily="34" charset="0"/>
                <a:cs typeface="Arial" panose="020B0604020202020204" pitchFamily="34" charset="0"/>
              </a:rPr>
              <a:t>2.5. An toàn trên một số máy móc thiết bị ngành may</a:t>
            </a:r>
            <a:endParaRPr lang="en-US" sz="3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40961"/>
          <p:cNvSpPr>
            <a:spLocks noGrp="1"/>
          </p:cNvSpPr>
          <p:nvPr/>
        </p:nvSpPr>
        <p:spPr>
          <a:xfrm>
            <a:off x="7185660" y="6560185"/>
            <a:ext cx="2021205" cy="29781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sz="1400"/>
              <a:t>Môn: An toàn lao động</a:t>
            </a:r>
            <a:endParaRPr lang="en-US" sz="1400"/>
          </a:p>
        </p:txBody>
      </p:sp>
      <p:grpSp>
        <p:nvGrpSpPr>
          <p:cNvPr id="38915" name="Group 38914"/>
          <p:cNvGrpSpPr/>
          <p:nvPr/>
        </p:nvGrpSpPr>
        <p:grpSpPr>
          <a:xfrm>
            <a:off x="1927225" y="2317750"/>
            <a:ext cx="5311775" cy="688975"/>
            <a:chOff x="720" y="1392"/>
            <a:chExt cx="4058" cy="480"/>
          </a:xfrm>
        </p:grpSpPr>
        <p:sp>
          <p:nvSpPr>
            <p:cNvPr id="38916" name="Rounded Rectangle 38915"/>
            <p:cNvSpPr/>
            <p:nvPr/>
          </p:nvSpPr>
          <p:spPr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accent2"/>
                </a:gs>
                <a:gs pos="50000">
                  <a:schemeClr val="accent2">
                    <a:gamma/>
                    <a:shade val="92157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en-US"/>
            </a:p>
          </p:txBody>
        </p:sp>
        <p:grpSp>
          <p:nvGrpSpPr>
            <p:cNvPr id="38917" name="Group 38916"/>
            <p:cNvGrpSpPr/>
            <p:nvPr/>
          </p:nvGrpSpPr>
          <p:grpSpPr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38918" name="Rounded Rectangle 38917"/>
              <p:cNvSpPr/>
              <p:nvPr/>
            </p:nvSpPr>
            <p:spPr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alpha val="0"/>
                    </a:schemeClr>
                  </a:gs>
                  <a:gs pos="100000">
                    <a:schemeClr val="accent2">
                      <a:gamma/>
                      <a:tint val="0"/>
                      <a:invGamma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38919" name="Rounded Rectangle 38918"/>
              <p:cNvSpPr/>
              <p:nvPr/>
            </p:nvSpPr>
            <p:spPr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gamma/>
                      <a:tint val="0"/>
                      <a:invGamma/>
                    </a:schemeClr>
                  </a:gs>
                  <a:gs pos="100000">
                    <a:schemeClr val="accent2"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en-US"/>
              </a:p>
            </p:txBody>
          </p:sp>
        </p:grpSp>
      </p:grpSp>
      <p:grpSp>
        <p:nvGrpSpPr>
          <p:cNvPr id="38920" name="Group 38919"/>
          <p:cNvGrpSpPr/>
          <p:nvPr/>
        </p:nvGrpSpPr>
        <p:grpSpPr>
          <a:xfrm>
            <a:off x="1927225" y="3182938"/>
            <a:ext cx="5311775" cy="688975"/>
            <a:chOff x="720" y="1392"/>
            <a:chExt cx="4058" cy="480"/>
          </a:xfrm>
        </p:grpSpPr>
        <p:sp>
          <p:nvSpPr>
            <p:cNvPr id="38921" name="Rounded Rectangle 38920"/>
            <p:cNvSpPr/>
            <p:nvPr/>
          </p:nvSpPr>
          <p:spPr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shade val="92157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en-US"/>
            </a:p>
          </p:txBody>
        </p:sp>
        <p:grpSp>
          <p:nvGrpSpPr>
            <p:cNvPr id="38922" name="Group 38921"/>
            <p:cNvGrpSpPr/>
            <p:nvPr/>
          </p:nvGrpSpPr>
          <p:grpSpPr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38923" name="Rounded Rectangle 38922"/>
              <p:cNvSpPr/>
              <p:nvPr/>
            </p:nvSpPr>
            <p:spPr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hlink">
                      <a:alpha val="0"/>
                    </a:schemeClr>
                  </a:gs>
                  <a:gs pos="100000">
                    <a:schemeClr val="hlink">
                      <a:gamma/>
                      <a:tint val="0"/>
                      <a:invGamma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38924" name="Rounded Rectangle 38923"/>
              <p:cNvSpPr/>
              <p:nvPr/>
            </p:nvSpPr>
            <p:spPr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100000">
                    <a:schemeClr val="hlink"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en-US"/>
              </a:p>
            </p:txBody>
          </p:sp>
        </p:grpSp>
      </p:grpSp>
      <p:grpSp>
        <p:nvGrpSpPr>
          <p:cNvPr id="38925" name="Group 38924"/>
          <p:cNvGrpSpPr/>
          <p:nvPr/>
        </p:nvGrpSpPr>
        <p:grpSpPr>
          <a:xfrm>
            <a:off x="1927225" y="4040188"/>
            <a:ext cx="5311775" cy="688975"/>
            <a:chOff x="720" y="1392"/>
            <a:chExt cx="4058" cy="480"/>
          </a:xfrm>
        </p:grpSpPr>
        <p:sp>
          <p:nvSpPr>
            <p:cNvPr id="38926" name="Rounded Rectangle 38925"/>
            <p:cNvSpPr/>
            <p:nvPr/>
          </p:nvSpPr>
          <p:spPr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folHlink"/>
                </a:gs>
                <a:gs pos="50000">
                  <a:schemeClr val="folHlink">
                    <a:gamma/>
                    <a:shade val="92157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en-US"/>
            </a:p>
          </p:txBody>
        </p:sp>
        <p:grpSp>
          <p:nvGrpSpPr>
            <p:cNvPr id="38927" name="Group 38926"/>
            <p:cNvGrpSpPr/>
            <p:nvPr/>
          </p:nvGrpSpPr>
          <p:grpSpPr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38928" name="Rounded Rectangle 38927"/>
              <p:cNvSpPr/>
              <p:nvPr/>
            </p:nvSpPr>
            <p:spPr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folHlink">
                      <a:alpha val="0"/>
                    </a:schemeClr>
                  </a:gs>
                  <a:gs pos="100000">
                    <a:schemeClr val="folHlink">
                      <a:gamma/>
                      <a:tint val="0"/>
                      <a:invGamma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38929" name="Rounded Rectangle 38928"/>
              <p:cNvSpPr/>
              <p:nvPr/>
            </p:nvSpPr>
            <p:spPr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folHlink">
                      <a:gamma/>
                      <a:tint val="0"/>
                      <a:invGamma/>
                    </a:schemeClr>
                  </a:gs>
                  <a:gs pos="100000">
                    <a:schemeClr val="folHlink"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en-US"/>
              </a:p>
            </p:txBody>
          </p:sp>
        </p:grpSp>
      </p:grpSp>
      <p:grpSp>
        <p:nvGrpSpPr>
          <p:cNvPr id="38930" name="Group 38929"/>
          <p:cNvGrpSpPr/>
          <p:nvPr/>
        </p:nvGrpSpPr>
        <p:grpSpPr>
          <a:xfrm>
            <a:off x="1927225" y="1454150"/>
            <a:ext cx="5311775" cy="688975"/>
            <a:chOff x="720" y="1392"/>
            <a:chExt cx="4058" cy="480"/>
          </a:xfrm>
        </p:grpSpPr>
        <p:sp>
          <p:nvSpPr>
            <p:cNvPr id="38931" name="Rounded Rectangle 38930"/>
            <p:cNvSpPr/>
            <p:nvPr/>
          </p:nvSpPr>
          <p:spPr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92157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en-US"/>
            </a:p>
          </p:txBody>
        </p:sp>
        <p:grpSp>
          <p:nvGrpSpPr>
            <p:cNvPr id="38932" name="Group 38931"/>
            <p:cNvGrpSpPr/>
            <p:nvPr/>
          </p:nvGrpSpPr>
          <p:grpSpPr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38933" name="Rounded Rectangle 38932"/>
              <p:cNvSpPr/>
              <p:nvPr/>
            </p:nvSpPr>
            <p:spPr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0"/>
                      <a:invGamma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38934" name="Rounded Rectangle 38933"/>
              <p:cNvSpPr/>
              <p:nvPr/>
            </p:nvSpPr>
            <p:spPr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en-US"/>
              </a:p>
            </p:txBody>
          </p:sp>
        </p:grpSp>
      </p:grpSp>
      <p:sp>
        <p:nvSpPr>
          <p:cNvPr id="38935" name="Text Box 38934"/>
          <p:cNvSpPr txBox="1"/>
          <p:nvPr/>
        </p:nvSpPr>
        <p:spPr>
          <a:xfrm>
            <a:off x="2393950" y="1568450"/>
            <a:ext cx="44958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 algn="ctr">
              <a:spcBef>
                <a:spcPct val="50000"/>
              </a:spcBef>
              <a:buClr>
                <a:schemeClr val="tx1"/>
              </a:buClr>
            </a:pPr>
            <a:r>
              <a:rPr sz="2400" b="1">
                <a:solidFill>
                  <a:srgbClr val="C00000"/>
                </a:solidFill>
                <a:cs typeface="Arial" panose="020B0604020202020204" pitchFamily="34" charset="0"/>
              </a:rPr>
              <a:t>An toàn trên máy may 1 kim</a:t>
            </a:r>
            <a:endParaRPr sz="2400" b="1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38936" name="Text Box 38935"/>
          <p:cNvSpPr txBox="1"/>
          <p:nvPr/>
        </p:nvSpPr>
        <p:spPr>
          <a:xfrm>
            <a:off x="2405063" y="2425700"/>
            <a:ext cx="44958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 algn="ctr">
              <a:spcBef>
                <a:spcPct val="50000"/>
              </a:spcBef>
              <a:buClr>
                <a:schemeClr val="tx1"/>
              </a:buClr>
            </a:pPr>
            <a:r>
              <a:rPr sz="2400" b="1">
                <a:solidFill>
                  <a:srgbClr val="C00000"/>
                </a:solidFill>
                <a:cs typeface="Arial" panose="020B0604020202020204" pitchFamily="34" charset="0"/>
              </a:rPr>
              <a:t>An toàn trên máy may 2 kim</a:t>
            </a:r>
            <a:endParaRPr sz="2400" b="1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38937" name="Text Box 38936"/>
          <p:cNvSpPr txBox="1"/>
          <p:nvPr/>
        </p:nvSpPr>
        <p:spPr>
          <a:xfrm>
            <a:off x="2405063" y="3284538"/>
            <a:ext cx="44958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 algn="ctr">
              <a:spcBef>
                <a:spcPct val="50000"/>
              </a:spcBef>
              <a:buClr>
                <a:schemeClr val="tx1"/>
              </a:buClr>
            </a:pPr>
            <a:r>
              <a:rPr sz="2400" b="1">
                <a:solidFill>
                  <a:schemeClr val="bg1"/>
                </a:solidFill>
                <a:cs typeface="Arial" panose="020B0604020202020204" pitchFamily="34" charset="0"/>
              </a:rPr>
              <a:t>An toàn trên máy vắt sổ</a:t>
            </a:r>
            <a:endParaRPr sz="2400" b="1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38938" name="Text Box 38937"/>
          <p:cNvSpPr txBox="1"/>
          <p:nvPr/>
        </p:nvSpPr>
        <p:spPr>
          <a:xfrm>
            <a:off x="2405063" y="4132263"/>
            <a:ext cx="44958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 algn="ctr">
              <a:spcBef>
                <a:spcPct val="50000"/>
              </a:spcBef>
              <a:buClr>
                <a:schemeClr val="tx1"/>
              </a:buClr>
            </a:pPr>
            <a:r>
              <a:rPr sz="2400" b="1">
                <a:solidFill>
                  <a:schemeClr val="bg1"/>
                </a:solidFill>
                <a:cs typeface="Arial" panose="020B0604020202020204" pitchFamily="34" charset="0"/>
              </a:rPr>
              <a:t>An toàn trên máy thùa khuy</a:t>
            </a:r>
            <a:endParaRPr sz="2400" b="1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38939" name="Picture 38938" descr="1"/>
          <p:cNvPicPr>
            <a:picLocks noChangeAspect="1"/>
          </p:cNvPicPr>
          <p:nvPr/>
        </p:nvPicPr>
        <p:blipFill>
          <a:blip r:embed="rId2">
            <a:lum bright="-6000" contrast="24000"/>
          </a:blip>
          <a:srcRect l="42606" t="64474" r="19473"/>
          <a:stretch>
            <a:fillRect/>
          </a:stretch>
        </p:blipFill>
        <p:spPr>
          <a:xfrm>
            <a:off x="1727200" y="4003675"/>
            <a:ext cx="792163" cy="949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8940" name="Picture 38939" descr="1"/>
          <p:cNvPicPr>
            <a:picLocks noChangeAspect="1"/>
          </p:cNvPicPr>
          <p:nvPr/>
        </p:nvPicPr>
        <p:blipFill>
          <a:blip r:embed="rId2">
            <a:lum bright="-6000" contrast="24000"/>
          </a:blip>
          <a:srcRect l="42606" t="64474" r="19473"/>
          <a:stretch>
            <a:fillRect/>
          </a:stretch>
        </p:blipFill>
        <p:spPr>
          <a:xfrm>
            <a:off x="1743075" y="3157538"/>
            <a:ext cx="792163" cy="949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8941" name="Picture 38940" descr="1"/>
          <p:cNvPicPr>
            <a:picLocks noChangeAspect="1"/>
          </p:cNvPicPr>
          <p:nvPr/>
        </p:nvPicPr>
        <p:blipFill>
          <a:blip r:embed="rId2">
            <a:lum bright="-6000" contrast="24000"/>
          </a:blip>
          <a:srcRect l="42606" t="64474" r="19473"/>
          <a:stretch>
            <a:fillRect/>
          </a:stretch>
        </p:blipFill>
        <p:spPr>
          <a:xfrm>
            <a:off x="1743075" y="2306638"/>
            <a:ext cx="792163" cy="949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8942" name="Picture 38941" descr="1"/>
          <p:cNvPicPr>
            <a:picLocks noChangeAspect="1"/>
          </p:cNvPicPr>
          <p:nvPr/>
        </p:nvPicPr>
        <p:blipFill>
          <a:blip r:embed="rId2">
            <a:lum bright="-6000" contrast="24000"/>
          </a:blip>
          <a:srcRect l="42606" t="64474" r="19473"/>
          <a:stretch>
            <a:fillRect/>
          </a:stretch>
        </p:blipFill>
        <p:spPr>
          <a:xfrm>
            <a:off x="1731963" y="1449388"/>
            <a:ext cx="792162" cy="949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43" name="Text Box 38942"/>
          <p:cNvSpPr txBox="1"/>
          <p:nvPr/>
        </p:nvSpPr>
        <p:spPr>
          <a:xfrm>
            <a:off x="2073275" y="4140200"/>
            <a:ext cx="381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sz="2400" b="1">
                <a:ea typeface="Arial" panose="020B0604020202020204" pitchFamily="34" charset="0"/>
              </a:rPr>
              <a:t>d</a:t>
            </a:r>
            <a:endParaRPr lang="en-US" sz="2400" b="1">
              <a:ea typeface="Arial" panose="020B0604020202020204" pitchFamily="34" charset="0"/>
            </a:endParaRPr>
          </a:p>
        </p:txBody>
      </p:sp>
      <p:sp>
        <p:nvSpPr>
          <p:cNvPr id="38944" name="Text Box 38943"/>
          <p:cNvSpPr txBox="1"/>
          <p:nvPr/>
        </p:nvSpPr>
        <p:spPr>
          <a:xfrm>
            <a:off x="2052638" y="1546225"/>
            <a:ext cx="381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sz="2400" b="1">
                <a:ea typeface="Arial" panose="020B0604020202020204" pitchFamily="34" charset="0"/>
              </a:rPr>
              <a:t>a</a:t>
            </a:r>
            <a:endParaRPr lang="en-US" sz="2400" b="1">
              <a:ea typeface="Arial" panose="020B0604020202020204" pitchFamily="34" charset="0"/>
            </a:endParaRPr>
          </a:p>
        </p:txBody>
      </p:sp>
      <p:sp>
        <p:nvSpPr>
          <p:cNvPr id="38945" name="Text Box 38944"/>
          <p:cNvSpPr txBox="1"/>
          <p:nvPr/>
        </p:nvSpPr>
        <p:spPr>
          <a:xfrm>
            <a:off x="2065338" y="2405063"/>
            <a:ext cx="381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sz="2400" b="1">
                <a:ea typeface="Arial" panose="020B0604020202020204" pitchFamily="34" charset="0"/>
              </a:rPr>
              <a:t>b</a:t>
            </a:r>
            <a:endParaRPr lang="en-US" sz="2400" b="1">
              <a:ea typeface="Arial" panose="020B0604020202020204" pitchFamily="34" charset="0"/>
            </a:endParaRPr>
          </a:p>
        </p:txBody>
      </p:sp>
      <p:sp>
        <p:nvSpPr>
          <p:cNvPr id="38946" name="Text Box 38945"/>
          <p:cNvSpPr txBox="1"/>
          <p:nvPr/>
        </p:nvSpPr>
        <p:spPr>
          <a:xfrm>
            <a:off x="2065338" y="3292475"/>
            <a:ext cx="381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sz="2400" b="1">
                <a:ea typeface="Arial" panose="020B0604020202020204" pitchFamily="34" charset="0"/>
              </a:rPr>
              <a:t>c</a:t>
            </a:r>
            <a:endParaRPr lang="en-US" sz="2400" b="1">
              <a:ea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901825" y="5797550"/>
            <a:ext cx="5311775" cy="688975"/>
            <a:chOff x="720" y="1392"/>
            <a:chExt cx="4058" cy="480"/>
          </a:xfrm>
        </p:grpSpPr>
        <p:sp>
          <p:nvSpPr>
            <p:cNvPr id="8" name="Rounded Rectangle 7"/>
            <p:cNvSpPr/>
            <p:nvPr/>
          </p:nvSpPr>
          <p:spPr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accent2"/>
                </a:gs>
                <a:gs pos="50000">
                  <a:schemeClr val="accent2">
                    <a:gamma/>
                    <a:shade val="92157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10" name="Rounded Rectangle 9"/>
              <p:cNvSpPr/>
              <p:nvPr/>
            </p:nvSpPr>
            <p:spPr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alpha val="0"/>
                    </a:schemeClr>
                  </a:gs>
                  <a:gs pos="100000">
                    <a:schemeClr val="accent2">
                      <a:gamma/>
                      <a:tint val="0"/>
                      <a:invGamma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11" name="Rounded Rectangle 10"/>
              <p:cNvSpPr/>
              <p:nvPr/>
            </p:nvSpPr>
            <p:spPr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2">
                      <a:gamma/>
                      <a:tint val="0"/>
                      <a:invGamma/>
                    </a:schemeClr>
                  </a:gs>
                  <a:gs pos="100000">
                    <a:schemeClr val="accent2"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en-US"/>
              </a:p>
            </p:txBody>
          </p:sp>
        </p:grpSp>
      </p:grpSp>
      <p:grpSp>
        <p:nvGrpSpPr>
          <p:cNvPr id="22" name="Group 21"/>
          <p:cNvGrpSpPr/>
          <p:nvPr/>
        </p:nvGrpSpPr>
        <p:grpSpPr>
          <a:xfrm>
            <a:off x="1901825" y="4933950"/>
            <a:ext cx="5311775" cy="688975"/>
            <a:chOff x="720" y="1392"/>
            <a:chExt cx="4058" cy="480"/>
          </a:xfrm>
        </p:grpSpPr>
        <p:sp>
          <p:nvSpPr>
            <p:cNvPr id="23" name="Rounded Rectangle 22"/>
            <p:cNvSpPr/>
            <p:nvPr/>
          </p:nvSpPr>
          <p:spPr>
            <a:xfrm>
              <a:off x="720" y="1392"/>
              <a:ext cx="4058" cy="48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shade val="92157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en-US"/>
            </a:p>
          </p:txBody>
        </p:sp>
        <p:grpSp>
          <p:nvGrpSpPr>
            <p:cNvPr id="24" name="Group 23"/>
            <p:cNvGrpSpPr/>
            <p:nvPr/>
          </p:nvGrpSpPr>
          <p:grpSpPr>
            <a:xfrm>
              <a:off x="730" y="1407"/>
              <a:ext cx="4043" cy="444"/>
              <a:chOff x="744" y="1407"/>
              <a:chExt cx="3988" cy="444"/>
            </a:xfrm>
          </p:grpSpPr>
          <p:sp>
            <p:nvSpPr>
              <p:cNvPr id="25" name="Rounded Rectangle 24"/>
              <p:cNvSpPr/>
              <p:nvPr/>
            </p:nvSpPr>
            <p:spPr>
              <a:xfrm>
                <a:off x="744" y="1736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alpha val="0"/>
                    </a:schemeClr>
                  </a:gs>
                  <a:gs pos="100000">
                    <a:schemeClr val="accent1">
                      <a:gamma/>
                      <a:tint val="0"/>
                      <a:invGamma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26" name="Rounded Rectangle 25"/>
              <p:cNvSpPr/>
              <p:nvPr/>
            </p:nvSpPr>
            <p:spPr>
              <a:xfrm>
                <a:off x="744" y="1407"/>
                <a:ext cx="3988" cy="11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gamma/>
                      <a:tint val="0"/>
                      <a:invGamma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en-US"/>
              </a:p>
            </p:txBody>
          </p:sp>
        </p:grpSp>
      </p:grpSp>
      <p:sp>
        <p:nvSpPr>
          <p:cNvPr id="27" name="Text Box 26"/>
          <p:cNvSpPr txBox="1"/>
          <p:nvPr/>
        </p:nvSpPr>
        <p:spPr>
          <a:xfrm>
            <a:off x="2368550" y="5048250"/>
            <a:ext cx="44958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 algn="ctr">
              <a:spcBef>
                <a:spcPct val="50000"/>
              </a:spcBef>
              <a:buClr>
                <a:schemeClr val="tx1"/>
              </a:buClr>
            </a:pPr>
            <a:r>
              <a:rPr sz="2400" b="1">
                <a:solidFill>
                  <a:schemeClr val="bg1"/>
                </a:solidFill>
                <a:cs typeface="Arial" panose="020B0604020202020204" pitchFamily="34" charset="0"/>
              </a:rPr>
              <a:t>An toàn trên máy đóng nút</a:t>
            </a:r>
            <a:endParaRPr sz="2400" b="1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8" name="Text Box 27"/>
          <p:cNvSpPr txBox="1"/>
          <p:nvPr/>
        </p:nvSpPr>
        <p:spPr>
          <a:xfrm>
            <a:off x="2379663" y="5905500"/>
            <a:ext cx="44958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 algn="ctr">
              <a:spcBef>
                <a:spcPct val="50000"/>
              </a:spcBef>
              <a:buClr>
                <a:schemeClr val="tx1"/>
              </a:buClr>
            </a:pPr>
            <a:r>
              <a:rPr sz="2400" b="1">
                <a:solidFill>
                  <a:schemeClr val="bg1"/>
                </a:solidFill>
                <a:cs typeface="Arial" panose="020B0604020202020204" pitchFamily="34" charset="0"/>
              </a:rPr>
              <a:t>An toàn trên máy cắt vòng</a:t>
            </a:r>
            <a:endParaRPr sz="2400" b="1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33" name="Picture 32" descr="1"/>
          <p:cNvPicPr>
            <a:picLocks noChangeAspect="1"/>
          </p:cNvPicPr>
          <p:nvPr/>
        </p:nvPicPr>
        <p:blipFill>
          <a:blip r:embed="rId2">
            <a:lum bright="-6000" contrast="24000"/>
          </a:blip>
          <a:srcRect l="42606" t="64474" r="19473"/>
          <a:stretch>
            <a:fillRect/>
          </a:stretch>
        </p:blipFill>
        <p:spPr>
          <a:xfrm>
            <a:off x="1717675" y="5786438"/>
            <a:ext cx="792163" cy="949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4" name="Picture 33" descr="1"/>
          <p:cNvPicPr>
            <a:picLocks noChangeAspect="1"/>
          </p:cNvPicPr>
          <p:nvPr/>
        </p:nvPicPr>
        <p:blipFill>
          <a:blip r:embed="rId2">
            <a:lum bright="-6000" contrast="24000"/>
          </a:blip>
          <a:srcRect l="42606" t="64474" r="19473"/>
          <a:stretch>
            <a:fillRect/>
          </a:stretch>
        </p:blipFill>
        <p:spPr>
          <a:xfrm>
            <a:off x="1706563" y="4929188"/>
            <a:ext cx="792162" cy="949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" name="Text Box 35"/>
          <p:cNvSpPr txBox="1"/>
          <p:nvPr/>
        </p:nvSpPr>
        <p:spPr>
          <a:xfrm>
            <a:off x="2027238" y="5026025"/>
            <a:ext cx="381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sz="2400" b="1">
                <a:ea typeface="Arial" panose="020B0604020202020204" pitchFamily="34" charset="0"/>
              </a:rPr>
              <a:t>e</a:t>
            </a:r>
            <a:endParaRPr lang="en-US" sz="2400" b="1">
              <a:ea typeface="Arial" panose="020B0604020202020204" pitchFamily="34" charset="0"/>
            </a:endParaRPr>
          </a:p>
        </p:txBody>
      </p:sp>
      <p:sp>
        <p:nvSpPr>
          <p:cNvPr id="37" name="Text Box 36"/>
          <p:cNvSpPr txBox="1"/>
          <p:nvPr/>
        </p:nvSpPr>
        <p:spPr>
          <a:xfrm>
            <a:off x="2039938" y="5884863"/>
            <a:ext cx="381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sz="2400" b="1">
                <a:ea typeface="Arial" panose="020B0604020202020204" pitchFamily="34" charset="0"/>
              </a:rPr>
              <a:t>f</a:t>
            </a:r>
            <a:endParaRPr lang="en-US" sz="2400" b="1">
              <a:ea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Grp="1"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01000" y="33655"/>
            <a:ext cx="1026794" cy="1026794"/>
          </a:xfrm>
          <a:prstGeom prst="ellipse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38" name="Title 39937"/>
          <p:cNvSpPr>
            <a:spLocks noGrp="1"/>
          </p:cNvSpPr>
          <p:nvPr>
            <p:ph type="title"/>
          </p:nvPr>
        </p:nvSpPr>
        <p:spPr>
          <a:xfrm>
            <a:off x="0" y="-317"/>
            <a:ext cx="8229600" cy="792162"/>
          </a:xfrm>
        </p:spPr>
        <p:txBody>
          <a:bodyPr anchor="ctr" anchorCtr="0"/>
          <a:lstStyle/>
          <a:p>
            <a:pPr algn="ctr"/>
            <a:r>
              <a:rPr lang="en-US" sz="400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a. An toàn trên máy may 1 kim</a:t>
            </a:r>
            <a:r>
              <a:rPr lang="en-US" sz="40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4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40961"/>
          <p:cNvSpPr>
            <a:spLocks noGrp="1"/>
          </p:cNvSpPr>
          <p:nvPr/>
        </p:nvSpPr>
        <p:spPr>
          <a:xfrm>
            <a:off x="7185660" y="6560185"/>
            <a:ext cx="2021205" cy="29781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sz="1400"/>
              <a:t>Môn: An toàn lao động</a:t>
            </a:r>
            <a:endParaRPr lang="en-US" sz="1400"/>
          </a:p>
        </p:txBody>
      </p:sp>
      <p:pic>
        <p:nvPicPr>
          <p:cNvPr id="3" name="Picture 8" descr="C:\Users\thao\Pictures\Screenshots\Screenshot (336).png"/>
          <p:cNvPicPr>
            <a:picLocks noChangeAspect="1" noChangeArrowheads="1"/>
          </p:cNvPicPr>
          <p:nvPr>
            <p:ph type="chart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447800"/>
            <a:ext cx="9106535" cy="46170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Grp="1"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01000" y="33655"/>
            <a:ext cx="1026794" cy="1026794"/>
          </a:xfrm>
          <a:prstGeom prst="ellipse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38" name="Title 39937"/>
          <p:cNvSpPr>
            <a:spLocks noGrp="1"/>
          </p:cNvSpPr>
          <p:nvPr>
            <p:ph type="title"/>
          </p:nvPr>
        </p:nvSpPr>
        <p:spPr>
          <a:xfrm>
            <a:off x="0" y="-317"/>
            <a:ext cx="8229600" cy="792162"/>
          </a:xfrm>
        </p:spPr>
        <p:txBody>
          <a:bodyPr anchor="ctr" anchorCtr="0"/>
          <a:lstStyle/>
          <a:p>
            <a:pPr algn="ctr"/>
            <a:r>
              <a:rPr lang="en-US" sz="400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a. An toàn trên máy may 1 kim </a:t>
            </a:r>
            <a:endParaRPr lang="en-US" sz="400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40961"/>
          <p:cNvSpPr>
            <a:spLocks noGrp="1"/>
          </p:cNvSpPr>
          <p:nvPr/>
        </p:nvSpPr>
        <p:spPr>
          <a:xfrm>
            <a:off x="7185660" y="6560185"/>
            <a:ext cx="2021205" cy="29781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sz="1400"/>
              <a:t>Môn: An toàn lao động</a:t>
            </a:r>
            <a:endParaRPr lang="en-US" sz="1400"/>
          </a:p>
        </p:txBody>
      </p:sp>
      <p:pic>
        <p:nvPicPr>
          <p:cNvPr id="100" name="Chart Placeholder 99"/>
          <p:cNvPicPr/>
          <p:nvPr>
            <p:ph type="chart" idx="1"/>
          </p:nvPr>
        </p:nvPicPr>
        <p:blipFill>
          <a:blip r:embed="rId2"/>
          <a:stretch>
            <a:fillRect/>
          </a:stretch>
        </p:blipFill>
        <p:spPr>
          <a:xfrm>
            <a:off x="1752600" y="1600200"/>
            <a:ext cx="5817870" cy="46183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Grp="1"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01000" y="33655"/>
            <a:ext cx="1026794" cy="1026794"/>
          </a:xfrm>
          <a:prstGeom prst="ellipse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40961"/>
          <p:cNvSpPr>
            <a:spLocks noGrp="1"/>
          </p:cNvSpPr>
          <p:nvPr/>
        </p:nvSpPr>
        <p:spPr>
          <a:xfrm>
            <a:off x="7185660" y="6560185"/>
            <a:ext cx="2021205" cy="29781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sz="1400"/>
              <a:t>Môn: An toàn lao động</a:t>
            </a:r>
            <a:endParaRPr lang="en-US" sz="1400"/>
          </a:p>
        </p:txBody>
      </p:sp>
      <p:grpSp>
        <p:nvGrpSpPr>
          <p:cNvPr id="11" name="Group 10"/>
          <p:cNvGrpSpPr/>
          <p:nvPr/>
        </p:nvGrpSpPr>
        <p:grpSpPr>
          <a:xfrm>
            <a:off x="76200" y="76200"/>
            <a:ext cx="7543800" cy="838200"/>
            <a:chOff x="480" y="600"/>
            <a:chExt cx="11880" cy="1320"/>
          </a:xfrm>
        </p:grpSpPr>
        <p:sp>
          <p:nvSpPr>
            <p:cNvPr id="6" name="Chevron 5"/>
            <p:cNvSpPr/>
            <p:nvPr/>
          </p:nvSpPr>
          <p:spPr>
            <a:xfrm>
              <a:off x="480" y="600"/>
              <a:ext cx="11880" cy="1320"/>
            </a:xfrm>
            <a:prstGeom prst="chevron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8" name="Text Box 7"/>
            <p:cNvSpPr txBox="1"/>
            <p:nvPr/>
          </p:nvSpPr>
          <p:spPr>
            <a:xfrm>
              <a:off x="1210" y="840"/>
              <a:ext cx="10522" cy="628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 rtlCol="0" anchor="t">
              <a:spAutoFit/>
            </a:bodyPr>
            <a:p>
              <a:r>
                <a:rPr lang="en-US" sz="2000"/>
                <a:t>Những Mẹo An Toàn Khi Sử Dụng Máy May Công Nghiệp </a:t>
              </a:r>
              <a:endParaRPr lang="en-US" sz="2000"/>
            </a:p>
          </p:txBody>
        </p:sp>
      </p:grpSp>
      <p:sp>
        <p:nvSpPr>
          <p:cNvPr id="9" name="Text Box 8"/>
          <p:cNvSpPr txBox="1"/>
          <p:nvPr/>
        </p:nvSpPr>
        <p:spPr>
          <a:xfrm>
            <a:off x="381000" y="1447800"/>
            <a:ext cx="523748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/>
              <a:t>1. Kim nhọn. Bảo vệ ngón tay</a:t>
            </a:r>
            <a:endParaRPr lang="en-US" sz="2400"/>
          </a:p>
        </p:txBody>
      </p:sp>
      <p:pic>
        <p:nvPicPr>
          <p:cNvPr id="102" name="Chart Placeholder 101"/>
          <p:cNvPicPr/>
          <p:nvPr>
            <p:ph type="chart" idx="1"/>
          </p:nvPr>
        </p:nvPicPr>
        <p:blipFill>
          <a:blip r:embed="rId2"/>
          <a:stretch>
            <a:fillRect/>
          </a:stretch>
        </p:blipFill>
        <p:spPr>
          <a:xfrm>
            <a:off x="457200" y="1892300"/>
            <a:ext cx="8229600" cy="42341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Grp="1"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01000" y="33655"/>
            <a:ext cx="1026794" cy="1026794"/>
          </a:xfrm>
          <a:prstGeom prst="ellipse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40961"/>
          <p:cNvSpPr>
            <a:spLocks noGrp="1"/>
          </p:cNvSpPr>
          <p:nvPr/>
        </p:nvSpPr>
        <p:spPr>
          <a:xfrm>
            <a:off x="7185660" y="6560185"/>
            <a:ext cx="2021205" cy="29781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sz="1400"/>
              <a:t>Môn: An toàn lao động</a:t>
            </a:r>
            <a:endParaRPr lang="en-US" sz="1400"/>
          </a:p>
        </p:txBody>
      </p:sp>
      <p:grpSp>
        <p:nvGrpSpPr>
          <p:cNvPr id="11" name="Group 10"/>
          <p:cNvGrpSpPr/>
          <p:nvPr/>
        </p:nvGrpSpPr>
        <p:grpSpPr>
          <a:xfrm>
            <a:off x="76200" y="76200"/>
            <a:ext cx="7543800" cy="838200"/>
            <a:chOff x="480" y="600"/>
            <a:chExt cx="11880" cy="1320"/>
          </a:xfrm>
        </p:grpSpPr>
        <p:sp>
          <p:nvSpPr>
            <p:cNvPr id="6" name="Chevron 5"/>
            <p:cNvSpPr/>
            <p:nvPr/>
          </p:nvSpPr>
          <p:spPr>
            <a:xfrm>
              <a:off x="480" y="600"/>
              <a:ext cx="11880" cy="1320"/>
            </a:xfrm>
            <a:prstGeom prst="chevron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8" name="Text Box 7"/>
            <p:cNvSpPr txBox="1"/>
            <p:nvPr/>
          </p:nvSpPr>
          <p:spPr>
            <a:xfrm>
              <a:off x="1210" y="840"/>
              <a:ext cx="10522" cy="628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 rtlCol="0" anchor="t">
              <a:spAutoFit/>
            </a:bodyPr>
            <a:p>
              <a:r>
                <a:rPr lang="en-US" sz="2000"/>
                <a:t>Những Mẹo An Toàn Khi Sử Dụng Máy May Công Nghiệp </a:t>
              </a:r>
              <a:endParaRPr lang="en-US" sz="2000"/>
            </a:p>
          </p:txBody>
        </p:sp>
      </p:grpSp>
      <p:sp>
        <p:nvSpPr>
          <p:cNvPr id="9" name="Text Box 8"/>
          <p:cNvSpPr txBox="1"/>
          <p:nvPr/>
        </p:nvSpPr>
        <p:spPr>
          <a:xfrm>
            <a:off x="381000" y="1371600"/>
            <a:ext cx="854837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/>
              <a:t>2. Tắt máy khi không còn hoạt đông trên máy may</a:t>
            </a:r>
            <a:endParaRPr lang="en-US" sz="2400"/>
          </a:p>
        </p:txBody>
      </p:sp>
      <p:pic>
        <p:nvPicPr>
          <p:cNvPr id="103" name="Chart Placeholder 102"/>
          <p:cNvPicPr/>
          <p:nvPr>
            <p:ph type="chart" idx="1"/>
          </p:nvPr>
        </p:nvPicPr>
        <p:blipFill>
          <a:blip r:embed="rId2"/>
          <a:stretch>
            <a:fillRect/>
          </a:stretch>
        </p:blipFill>
        <p:spPr>
          <a:xfrm>
            <a:off x="2177415" y="1828800"/>
            <a:ext cx="4789805" cy="46183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Grp="1"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01000" y="33655"/>
            <a:ext cx="1026794" cy="1026794"/>
          </a:xfrm>
          <a:prstGeom prst="ellipse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40961"/>
          <p:cNvSpPr>
            <a:spLocks noGrp="1"/>
          </p:cNvSpPr>
          <p:nvPr/>
        </p:nvSpPr>
        <p:spPr>
          <a:xfrm>
            <a:off x="7185660" y="6560185"/>
            <a:ext cx="2021205" cy="29781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sz="1400"/>
              <a:t>Môn: An toàn lao động</a:t>
            </a:r>
            <a:endParaRPr lang="en-US" sz="1400"/>
          </a:p>
        </p:txBody>
      </p:sp>
      <p:grpSp>
        <p:nvGrpSpPr>
          <p:cNvPr id="11" name="Group 10"/>
          <p:cNvGrpSpPr/>
          <p:nvPr/>
        </p:nvGrpSpPr>
        <p:grpSpPr>
          <a:xfrm>
            <a:off x="76200" y="76200"/>
            <a:ext cx="7543800" cy="838200"/>
            <a:chOff x="480" y="600"/>
            <a:chExt cx="11880" cy="1320"/>
          </a:xfrm>
        </p:grpSpPr>
        <p:sp>
          <p:nvSpPr>
            <p:cNvPr id="6" name="Chevron 5"/>
            <p:cNvSpPr/>
            <p:nvPr/>
          </p:nvSpPr>
          <p:spPr>
            <a:xfrm>
              <a:off x="480" y="600"/>
              <a:ext cx="11880" cy="1320"/>
            </a:xfrm>
            <a:prstGeom prst="chevron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8" name="Text Box 7"/>
            <p:cNvSpPr txBox="1"/>
            <p:nvPr/>
          </p:nvSpPr>
          <p:spPr>
            <a:xfrm>
              <a:off x="1210" y="840"/>
              <a:ext cx="10522" cy="628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 rtlCol="0" anchor="t">
              <a:spAutoFit/>
            </a:bodyPr>
            <a:p>
              <a:r>
                <a:rPr lang="en-US" sz="2000"/>
                <a:t>Những Mẹo An Toàn Khi Sử Dụng Máy May Công Nghiệp </a:t>
              </a:r>
              <a:endParaRPr lang="en-US" sz="2000"/>
            </a:p>
          </p:txBody>
        </p:sp>
      </p:grpSp>
      <p:sp>
        <p:nvSpPr>
          <p:cNvPr id="9" name="Text Box 8"/>
          <p:cNvSpPr txBox="1"/>
          <p:nvPr/>
        </p:nvSpPr>
        <p:spPr>
          <a:xfrm>
            <a:off x="381000" y="1447800"/>
            <a:ext cx="877697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/>
              <a:t>3. Hãy thận trọng với dây điện của máy may công nghiệp</a:t>
            </a:r>
            <a:endParaRPr lang="en-US" sz="2400"/>
          </a:p>
        </p:txBody>
      </p:sp>
      <p:pic>
        <p:nvPicPr>
          <p:cNvPr id="103" name="Chart Placeholder 102"/>
          <p:cNvPicPr/>
          <p:nvPr>
            <p:ph type="chart" idx="1"/>
          </p:nvPr>
        </p:nvPicPr>
        <p:blipFill>
          <a:blip r:embed="rId2"/>
          <a:stretch>
            <a:fillRect/>
          </a:stretch>
        </p:blipFill>
        <p:spPr>
          <a:xfrm>
            <a:off x="2133600" y="1908175"/>
            <a:ext cx="4789805" cy="46183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Grp="1"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01000" y="33655"/>
            <a:ext cx="1026794" cy="1026794"/>
          </a:xfrm>
          <a:prstGeom prst="ellipse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40961"/>
          <p:cNvSpPr>
            <a:spLocks noGrp="1"/>
          </p:cNvSpPr>
          <p:nvPr/>
        </p:nvSpPr>
        <p:spPr>
          <a:xfrm>
            <a:off x="7185660" y="6560185"/>
            <a:ext cx="2021205" cy="29781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sz="1400"/>
              <a:t>Môn: An toàn lao động</a:t>
            </a:r>
            <a:endParaRPr lang="en-US" sz="1400"/>
          </a:p>
        </p:txBody>
      </p:sp>
      <p:grpSp>
        <p:nvGrpSpPr>
          <p:cNvPr id="11" name="Group 10"/>
          <p:cNvGrpSpPr/>
          <p:nvPr/>
        </p:nvGrpSpPr>
        <p:grpSpPr>
          <a:xfrm>
            <a:off x="76200" y="76200"/>
            <a:ext cx="7543800" cy="838200"/>
            <a:chOff x="480" y="600"/>
            <a:chExt cx="11880" cy="1320"/>
          </a:xfrm>
        </p:grpSpPr>
        <p:sp>
          <p:nvSpPr>
            <p:cNvPr id="6" name="Chevron 5"/>
            <p:cNvSpPr/>
            <p:nvPr/>
          </p:nvSpPr>
          <p:spPr>
            <a:xfrm>
              <a:off x="480" y="600"/>
              <a:ext cx="11880" cy="1320"/>
            </a:xfrm>
            <a:prstGeom prst="chevron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8" name="Text Box 7"/>
            <p:cNvSpPr txBox="1"/>
            <p:nvPr/>
          </p:nvSpPr>
          <p:spPr>
            <a:xfrm>
              <a:off x="1210" y="840"/>
              <a:ext cx="10522" cy="628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 rtlCol="0" anchor="t">
              <a:spAutoFit/>
            </a:bodyPr>
            <a:p>
              <a:r>
                <a:rPr lang="en-US" sz="2000"/>
                <a:t>Những Mẹo An Toàn Khi Sử Dụng Máy May Công Nghiệp </a:t>
              </a:r>
              <a:endParaRPr lang="en-US" sz="2000"/>
            </a:p>
          </p:txBody>
        </p:sp>
      </p:grpSp>
      <p:sp>
        <p:nvSpPr>
          <p:cNvPr id="9" name="Text Box 8"/>
          <p:cNvSpPr txBox="1"/>
          <p:nvPr/>
        </p:nvSpPr>
        <p:spPr>
          <a:xfrm>
            <a:off x="430530" y="1295400"/>
            <a:ext cx="871410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/>
              <a:t>4. Bảo dưỡng máy may  ít nhất hai năm một lần</a:t>
            </a:r>
            <a:endParaRPr lang="en-US" sz="2400"/>
          </a:p>
          <a:p>
            <a:r>
              <a:rPr lang="en-US" sz="2400"/>
              <a:t>5. Rút phích cắm dây nguồn trước khi mở, sửa chữa máy may</a:t>
            </a:r>
            <a:endParaRPr lang="en-US" sz="2400"/>
          </a:p>
        </p:txBody>
      </p:sp>
      <p:pic>
        <p:nvPicPr>
          <p:cNvPr id="103" name="Chart Placeholder 102"/>
          <p:cNvPicPr/>
          <p:nvPr>
            <p:ph type="chart" idx="1"/>
          </p:nvPr>
        </p:nvPicPr>
        <p:blipFill>
          <a:blip r:embed="rId2"/>
          <a:srcRect b="21105"/>
          <a:stretch>
            <a:fillRect/>
          </a:stretch>
        </p:blipFill>
        <p:spPr>
          <a:xfrm>
            <a:off x="1814195" y="2362200"/>
            <a:ext cx="5516245" cy="4175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Grp="1"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01000" y="33655"/>
            <a:ext cx="1026794" cy="1026794"/>
          </a:xfrm>
          <a:prstGeom prst="ellipse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40961"/>
          <p:cNvSpPr>
            <a:spLocks noGrp="1"/>
          </p:cNvSpPr>
          <p:nvPr/>
        </p:nvSpPr>
        <p:spPr>
          <a:xfrm>
            <a:off x="7185660" y="6560185"/>
            <a:ext cx="2021205" cy="29781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sz="1400"/>
              <a:t>Môn: An toàn lao động</a:t>
            </a:r>
            <a:endParaRPr lang="en-US" sz="1400"/>
          </a:p>
        </p:txBody>
      </p:sp>
      <p:grpSp>
        <p:nvGrpSpPr>
          <p:cNvPr id="11" name="Group 10"/>
          <p:cNvGrpSpPr/>
          <p:nvPr/>
        </p:nvGrpSpPr>
        <p:grpSpPr>
          <a:xfrm>
            <a:off x="76200" y="76200"/>
            <a:ext cx="7543800" cy="838200"/>
            <a:chOff x="480" y="600"/>
            <a:chExt cx="11880" cy="1320"/>
          </a:xfrm>
        </p:grpSpPr>
        <p:sp>
          <p:nvSpPr>
            <p:cNvPr id="6" name="Chevron 5"/>
            <p:cNvSpPr/>
            <p:nvPr/>
          </p:nvSpPr>
          <p:spPr>
            <a:xfrm>
              <a:off x="480" y="600"/>
              <a:ext cx="11880" cy="1320"/>
            </a:xfrm>
            <a:prstGeom prst="chevron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8" name="Text Box 7"/>
            <p:cNvSpPr txBox="1"/>
            <p:nvPr/>
          </p:nvSpPr>
          <p:spPr>
            <a:xfrm>
              <a:off x="1210" y="840"/>
              <a:ext cx="10522" cy="628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 rtlCol="0" anchor="t">
              <a:spAutoFit/>
            </a:bodyPr>
            <a:p>
              <a:r>
                <a:rPr lang="en-US" sz="2000"/>
                <a:t>Những Mẹo An Toàn Khi Sử Dụng Máy May Công Nghiệp </a:t>
              </a:r>
              <a:endParaRPr lang="en-US" sz="2000"/>
            </a:p>
          </p:txBody>
        </p:sp>
      </p:grpSp>
      <p:sp>
        <p:nvSpPr>
          <p:cNvPr id="9" name="Text Box 8"/>
          <p:cNvSpPr txBox="1"/>
          <p:nvPr/>
        </p:nvSpPr>
        <p:spPr>
          <a:xfrm>
            <a:off x="436245" y="1219200"/>
            <a:ext cx="870839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/>
              <a:t>6. Mang giày khi may </a:t>
            </a:r>
            <a:endParaRPr lang="en-US" sz="2400"/>
          </a:p>
        </p:txBody>
      </p:sp>
      <p:pic>
        <p:nvPicPr>
          <p:cNvPr id="13" name="Chart Placeholder 12" descr="May-may-cong-nghiep-2"/>
          <p:cNvPicPr>
            <a:picLocks noChangeAspect="1"/>
          </p:cNvPicPr>
          <p:nvPr>
            <p:ph type="chart" idx="1"/>
          </p:nvPr>
        </p:nvPicPr>
        <p:blipFill>
          <a:blip r:embed="rId2"/>
          <a:stretch>
            <a:fillRect/>
          </a:stretch>
        </p:blipFill>
        <p:spPr>
          <a:xfrm>
            <a:off x="1725295" y="1828800"/>
            <a:ext cx="5692775" cy="46183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Grp="1"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01000" y="33655"/>
            <a:ext cx="1026794" cy="1026794"/>
          </a:xfrm>
          <a:prstGeom prst="ellipse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38" name="Title 39937"/>
          <p:cNvSpPr>
            <a:spLocks noGrp="1"/>
          </p:cNvSpPr>
          <p:nvPr>
            <p:ph type="title"/>
          </p:nvPr>
        </p:nvSpPr>
        <p:spPr>
          <a:xfrm>
            <a:off x="0" y="-317"/>
            <a:ext cx="8229600" cy="792162"/>
          </a:xfrm>
        </p:spPr>
        <p:txBody>
          <a:bodyPr anchor="ctr" anchorCtr="0"/>
          <a:lstStyle/>
          <a:p>
            <a:pPr algn="ctr"/>
            <a:r>
              <a:rPr lang="en-US" sz="40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b. An toàn trên máy may 2 kim </a:t>
            </a:r>
            <a:endParaRPr lang="en-US" sz="40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40961"/>
          <p:cNvSpPr>
            <a:spLocks noGrp="1"/>
          </p:cNvSpPr>
          <p:nvPr/>
        </p:nvSpPr>
        <p:spPr>
          <a:xfrm>
            <a:off x="7185660" y="6560185"/>
            <a:ext cx="2021205" cy="29781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sz="1400"/>
              <a:t>Môn: An toàn lao động</a:t>
            </a:r>
            <a:endParaRPr lang="en-US" sz="1400"/>
          </a:p>
        </p:txBody>
      </p:sp>
      <p:pic>
        <p:nvPicPr>
          <p:cNvPr id="107" name="Chart Placeholder 106"/>
          <p:cNvPicPr/>
          <p:nvPr>
            <p:ph type="chart" idx="1"/>
          </p:nvPr>
        </p:nvPicPr>
        <p:blipFill>
          <a:blip r:embed="rId2"/>
          <a:stretch>
            <a:fillRect/>
          </a:stretch>
        </p:blipFill>
        <p:spPr>
          <a:xfrm>
            <a:off x="1091565" y="1371600"/>
            <a:ext cx="6960870" cy="505269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Grp="1"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01000" y="33655"/>
            <a:ext cx="1026794" cy="1026794"/>
          </a:xfrm>
          <a:prstGeom prst="ellipse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38" name="Title 39937"/>
          <p:cNvSpPr>
            <a:spLocks noGrp="1"/>
          </p:cNvSpPr>
          <p:nvPr>
            <p:ph type="title"/>
          </p:nvPr>
        </p:nvSpPr>
        <p:spPr>
          <a:xfrm>
            <a:off x="0" y="-317"/>
            <a:ext cx="8229600" cy="792162"/>
          </a:xfrm>
        </p:spPr>
        <p:txBody>
          <a:bodyPr anchor="ctr" anchorCtr="0"/>
          <a:lstStyle/>
          <a:p>
            <a:pPr algn="ctr"/>
            <a:r>
              <a:rPr lang="en-US" sz="40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b. An toàn trên máy may 2 kim </a:t>
            </a:r>
            <a:endParaRPr lang="en-US" sz="40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40961"/>
          <p:cNvSpPr>
            <a:spLocks noGrp="1"/>
          </p:cNvSpPr>
          <p:nvPr/>
        </p:nvSpPr>
        <p:spPr>
          <a:xfrm>
            <a:off x="7185660" y="6560185"/>
            <a:ext cx="2021205" cy="29781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sz="1400"/>
              <a:t>Môn: An toàn lao động</a:t>
            </a:r>
            <a:endParaRPr lang="en-US" sz="1400"/>
          </a:p>
        </p:txBody>
      </p:sp>
      <p:pic>
        <p:nvPicPr>
          <p:cNvPr id="9" name="Picture 9" descr="C:\Users\thao\Pictures\Screenshots\Screenshot (338).png"/>
          <p:cNvPicPr>
            <a:picLocks noChangeAspect="1" noChangeArrowheads="1"/>
          </p:cNvPicPr>
          <p:nvPr>
            <p:ph type="chart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955" y="1015365"/>
            <a:ext cx="9110980" cy="5603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58369"/>
          <p:cNvSpPr>
            <a:spLocks noGrp="1"/>
          </p:cNvSpPr>
          <p:nvPr>
            <p:ph type="ctrTitle"/>
          </p:nvPr>
        </p:nvSpPr>
        <p:spPr>
          <a:xfrm>
            <a:off x="533400" y="1041400"/>
            <a:ext cx="6400800" cy="1266825"/>
          </a:xfrm>
        </p:spPr>
        <p:txBody>
          <a:bodyPr anchor="ctr" anchorCtr="0"/>
          <a:lstStyle/>
          <a:p>
            <a:pPr>
              <a:buSzTx/>
              <a:buFontTx/>
            </a:pPr>
            <a:r>
              <a:rPr sz="6700">
                <a:latin typeface="+mj-lt"/>
                <a:ea typeface="+mj-ea"/>
                <a:cs typeface="+mj-cs"/>
              </a:rPr>
              <a:t>Thank You!</a:t>
            </a:r>
            <a:endParaRPr sz="6700">
              <a:latin typeface="+mj-lt"/>
              <a:ea typeface="+mj-ea"/>
              <a:cs typeface="+mj-cs"/>
            </a:endParaRPr>
          </a:p>
        </p:txBody>
      </p:sp>
      <p:pic>
        <p:nvPicPr>
          <p:cNvPr id="27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01000" y="109855"/>
            <a:ext cx="1026794" cy="1026794"/>
          </a:xfrm>
          <a:prstGeom prst="ellipse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Table Placeholder 100"/>
          <p:cNvPicPr>
            <a:picLocks noChangeAspect="1"/>
          </p:cNvPicPr>
          <p:nvPr/>
        </p:nvPicPr>
        <p:blipFill>
          <a:blip r:embed="rId2"/>
          <a:srcRect l="19685" r="21516"/>
          <a:stretch>
            <a:fillRect/>
          </a:stretch>
        </p:blipFill>
        <p:spPr>
          <a:xfrm>
            <a:off x="7626350" y="4876800"/>
            <a:ext cx="1517650" cy="1902460"/>
          </a:xfrm>
          <a:prstGeom prst="rect">
            <a:avLst/>
          </a:prstGeom>
          <a:noFill/>
          <a:ln w="76200" cmpd="tri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15">
      <a:dk1>
        <a:srgbClr val="000000"/>
      </a:dk1>
      <a:lt1>
        <a:srgbClr val="FFFFFF"/>
      </a:lt1>
      <a:dk2>
        <a:srgbClr val="35748B"/>
      </a:dk2>
      <a:lt2>
        <a:srgbClr val="C0C0C0"/>
      </a:lt2>
      <a:accent1>
        <a:srgbClr val="5BB0C1"/>
      </a:accent1>
      <a:accent2>
        <a:srgbClr val="8989DB"/>
      </a:accent2>
      <a:accent3>
        <a:srgbClr val="EFB135"/>
      </a:accent3>
      <a:accent4>
        <a:srgbClr val="BB9469"/>
      </a:accent4>
      <a:accent5>
        <a:srgbClr val="53B59E"/>
      </a:accent5>
      <a:accent6>
        <a:srgbClr val="E29292"/>
      </a:accent6>
      <a:hlink>
        <a:srgbClr val="8BB553"/>
      </a:hlink>
      <a:folHlink>
        <a:srgbClr val="B787AA"/>
      </a:folHlink>
    </a:clrScheme>
    <a:fontScheme name="Office Theme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Theme 1">
        <a:dk1>
          <a:srgbClr val="000000"/>
        </a:dk1>
        <a:lt1>
          <a:srgbClr val="FFFFFF"/>
        </a:lt1>
        <a:dk2>
          <a:srgbClr val="35748B"/>
        </a:dk2>
        <a:lt2>
          <a:srgbClr val="C0C0C0"/>
        </a:lt2>
        <a:accent1>
          <a:srgbClr val="5BB0C1"/>
        </a:accent1>
        <a:accent2>
          <a:srgbClr val="8989DB"/>
        </a:accent2>
        <a:accent3>
          <a:srgbClr val="FFFFFF"/>
        </a:accent3>
        <a:accent4>
          <a:srgbClr val="000000"/>
        </a:accent4>
        <a:accent5>
          <a:srgbClr val="B5D4DD"/>
        </a:accent5>
        <a:accent6>
          <a:srgbClr val="7C7CC6"/>
        </a:accent6>
        <a:hlink>
          <a:srgbClr val="8BB553"/>
        </a:hlink>
        <a:folHlink>
          <a:srgbClr val="B787A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58633B"/>
        </a:dk2>
        <a:lt2>
          <a:srgbClr val="C0C0C0"/>
        </a:lt2>
        <a:accent1>
          <a:srgbClr val="899452"/>
        </a:accent1>
        <a:accent2>
          <a:srgbClr val="AB8569"/>
        </a:accent2>
        <a:accent3>
          <a:srgbClr val="FFFFFF"/>
        </a:accent3>
        <a:accent4>
          <a:srgbClr val="000000"/>
        </a:accent4>
        <a:accent5>
          <a:srgbClr val="C4C8B3"/>
        </a:accent5>
        <a:accent6>
          <a:srgbClr val="9B785E"/>
        </a:accent6>
        <a:hlink>
          <a:srgbClr val="7DA79F"/>
        </a:hlink>
        <a:folHlink>
          <a:srgbClr val="BC8AB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485770"/>
        </a:dk2>
        <a:lt2>
          <a:srgbClr val="C0C0C0"/>
        </a:lt2>
        <a:accent1>
          <a:srgbClr val="6795B5"/>
        </a:accent1>
        <a:accent2>
          <a:srgbClr val="9681C1"/>
        </a:accent2>
        <a:accent3>
          <a:srgbClr val="FFFFFF"/>
        </a:accent3>
        <a:accent4>
          <a:srgbClr val="000000"/>
        </a:accent4>
        <a:accent5>
          <a:srgbClr val="B8C8D7"/>
        </a:accent5>
        <a:accent6>
          <a:srgbClr val="8774AF"/>
        </a:accent6>
        <a:hlink>
          <a:srgbClr val="63B17B"/>
        </a:hlink>
        <a:folHlink>
          <a:srgbClr val="A6BA4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Custom 215">
      <a:dk1>
        <a:srgbClr val="000000"/>
      </a:dk1>
      <a:lt1>
        <a:srgbClr val="FFFFFF"/>
      </a:lt1>
      <a:dk2>
        <a:srgbClr val="35748B"/>
      </a:dk2>
      <a:lt2>
        <a:srgbClr val="C0C0C0"/>
      </a:lt2>
      <a:accent1>
        <a:srgbClr val="5BB0C1"/>
      </a:accent1>
      <a:accent2>
        <a:srgbClr val="8989DB"/>
      </a:accent2>
      <a:accent3>
        <a:srgbClr val="EFB135"/>
      </a:accent3>
      <a:accent4>
        <a:srgbClr val="BB9469"/>
      </a:accent4>
      <a:accent5>
        <a:srgbClr val="53B59E"/>
      </a:accent5>
      <a:accent6>
        <a:srgbClr val="E29292"/>
      </a:accent6>
      <a:hlink>
        <a:srgbClr val="8BB553"/>
      </a:hlink>
      <a:folHlink>
        <a:srgbClr val="B787AA"/>
      </a:folHlink>
    </a:clrScheme>
    <a:fontScheme name="Office Theme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Theme 1">
        <a:dk1>
          <a:srgbClr val="000000"/>
        </a:dk1>
        <a:lt1>
          <a:srgbClr val="FFFFFF"/>
        </a:lt1>
        <a:dk2>
          <a:srgbClr val="35748B"/>
        </a:dk2>
        <a:lt2>
          <a:srgbClr val="C0C0C0"/>
        </a:lt2>
        <a:accent1>
          <a:srgbClr val="5BB0C1"/>
        </a:accent1>
        <a:accent2>
          <a:srgbClr val="8989DB"/>
        </a:accent2>
        <a:accent3>
          <a:srgbClr val="FFFFFF"/>
        </a:accent3>
        <a:accent4>
          <a:srgbClr val="000000"/>
        </a:accent4>
        <a:accent5>
          <a:srgbClr val="B5D4DD"/>
        </a:accent5>
        <a:accent6>
          <a:srgbClr val="7C7CC6"/>
        </a:accent6>
        <a:hlink>
          <a:srgbClr val="8BB553"/>
        </a:hlink>
        <a:folHlink>
          <a:srgbClr val="B787A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58633B"/>
        </a:dk2>
        <a:lt2>
          <a:srgbClr val="C0C0C0"/>
        </a:lt2>
        <a:accent1>
          <a:srgbClr val="899452"/>
        </a:accent1>
        <a:accent2>
          <a:srgbClr val="AB8569"/>
        </a:accent2>
        <a:accent3>
          <a:srgbClr val="FFFFFF"/>
        </a:accent3>
        <a:accent4>
          <a:srgbClr val="000000"/>
        </a:accent4>
        <a:accent5>
          <a:srgbClr val="C4C8B3"/>
        </a:accent5>
        <a:accent6>
          <a:srgbClr val="9B785E"/>
        </a:accent6>
        <a:hlink>
          <a:srgbClr val="7DA79F"/>
        </a:hlink>
        <a:folHlink>
          <a:srgbClr val="BC8AB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485770"/>
        </a:dk2>
        <a:lt2>
          <a:srgbClr val="C0C0C0"/>
        </a:lt2>
        <a:accent1>
          <a:srgbClr val="6795B5"/>
        </a:accent1>
        <a:accent2>
          <a:srgbClr val="9681C1"/>
        </a:accent2>
        <a:accent3>
          <a:srgbClr val="FFFFFF"/>
        </a:accent3>
        <a:accent4>
          <a:srgbClr val="000000"/>
        </a:accent4>
        <a:accent5>
          <a:srgbClr val="B8C8D7"/>
        </a:accent5>
        <a:accent6>
          <a:srgbClr val="8774AF"/>
        </a:accent6>
        <a:hlink>
          <a:srgbClr val="63B17B"/>
        </a:hlink>
        <a:folHlink>
          <a:srgbClr val="A6BA4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1655</Words>
  <Application>WPS Presentation</Application>
  <PresentationFormat>On-screen Show (4:3)</PresentationFormat>
  <Paragraphs>127</Paragraphs>
  <Slides>15</Slides>
  <Notes>0</Notes>
  <HiddenSlides>0</HiddenSlides>
  <MMClips>7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15</vt:i4>
      </vt:variant>
    </vt:vector>
  </HeadingPairs>
  <TitlesOfParts>
    <vt:vector size="27" baseType="lpstr">
      <vt:lpstr>Arial</vt:lpstr>
      <vt:lpstr>SimSun</vt:lpstr>
      <vt:lpstr>Wingdings</vt:lpstr>
      <vt:lpstr>Times New Roman</vt:lpstr>
      <vt:lpstr>Arial Black</vt:lpstr>
      <vt:lpstr>Comic Sans MS</vt:lpstr>
      <vt:lpstr>Microsoft YaHei</vt:lpstr>
      <vt:lpstr>Arial Unicode MS</vt:lpstr>
      <vt:lpstr>Calibri</vt:lpstr>
      <vt:lpstr>Wingdings</vt:lpstr>
      <vt:lpstr>Office Theme</vt:lpstr>
      <vt:lpstr>1_Office Theme</vt:lpstr>
      <vt:lpstr> AN TOÀN LAO ĐỘNG</vt:lpstr>
      <vt:lpstr>Chương 5:</vt:lpstr>
      <vt:lpstr>PowerPoint 演示文稿</vt:lpstr>
      <vt:lpstr>PowerPoint 演示文稿</vt:lpstr>
      <vt:lpstr>2.1. Vùng nguy hiểm</vt:lpstr>
      <vt:lpstr>2.2. Nguyên nhân gây tai nạn khi sử dụng máy </vt:lpstr>
      <vt:lpstr>a. An toàn trên máy may 1 kim </vt:lpstr>
      <vt:lpstr>a. An toàn trên máy may 1 kim </vt:lpstr>
      <vt:lpstr>PowerPoint 演示文稿</vt:lpstr>
      <vt:lpstr>PowerPoint 演示文稿</vt:lpstr>
      <vt:lpstr>PowerPoint 演示文稿</vt:lpstr>
      <vt:lpstr>PowerPoint 演示文稿</vt:lpstr>
      <vt:lpstr>b. An toàn trên máy may 2 kim </vt:lpstr>
      <vt:lpstr>a. An toàn trên máy may 1 kim </vt:lpstr>
      <vt:lpstr>Thank You!</vt:lpstr>
    </vt:vector>
  </TitlesOfParts>
  <Company>Guild Design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www.themegallery.com</dc:creator>
  <cp:lastModifiedBy>thao</cp:lastModifiedBy>
  <cp:revision>148</cp:revision>
  <dcterms:created xsi:type="dcterms:W3CDTF">2009-08-14T08:09:00Z</dcterms:created>
  <dcterms:modified xsi:type="dcterms:W3CDTF">2021-12-11T09:57:42Z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8BD54AB3CEFC46EF9488FB942346A546</vt:lpwstr>
  </property>
  <property fmtid="{D5CDD505-2E9C-101B-9397-08002B2CF9AE}" pid="3" name="KSOProductBuildVer">
    <vt:lpwstr>1033-11.2.0.10382</vt:lpwstr>
  </property>
</Properties>
</file>