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9" r:id="rId4"/>
    <p:sldId id="368" r:id="rId5"/>
    <p:sldId id="335" r:id="rId6"/>
    <p:sldId id="370" r:id="rId7"/>
    <p:sldId id="371" r:id="rId8"/>
    <p:sldId id="399" r:id="rId9"/>
    <p:sldId id="400" r:id="rId10"/>
    <p:sldId id="401" r:id="rId11"/>
    <p:sldId id="403" r:id="rId12"/>
    <p:sldId id="372" r:id="rId13"/>
    <p:sldId id="380" r:id="rId14"/>
    <p:sldId id="336" r:id="rId15"/>
    <p:sldId id="404" r:id="rId16"/>
    <p:sldId id="405" r:id="rId17"/>
    <p:sldId id="332" r:id="rId18"/>
    <p:sldId id="340" r:id="rId19"/>
    <p:sldId id="376" r:id="rId20"/>
    <p:sldId id="378" r:id="rId21"/>
    <p:sldId id="379" r:id="rId22"/>
    <p:sldId id="377" r:id="rId23"/>
    <p:sldId id="384" r:id="rId24"/>
    <p:sldId id="383" r:id="rId25"/>
    <p:sldId id="386" r:id="rId26"/>
    <p:sldId id="381" r:id="rId27"/>
    <p:sldId id="323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D2503"/>
    <a:srgbClr val="C6C6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91" autoAdjust="0"/>
    <p:restoredTop sz="94364" autoAdjust="0"/>
  </p:normalViewPr>
  <p:slideViewPr>
    <p:cSldViewPr snapToGrid="0">
      <p:cViewPr varScale="1">
        <p:scale>
          <a:sx n="69" d="100"/>
          <a:sy n="69" d="100"/>
        </p:scale>
        <p:origin x="144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29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695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155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086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568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177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7982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968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2731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042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183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D0787F-F20A-4494-BA56-557E5D073C6A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9/22/2021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21BF91-5020-4484-A297-C34163D8C42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43260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D0787F-F20A-4494-BA56-557E5D073C6A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9/22/2021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21BF91-5020-4484-A297-C34163D8C42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69616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D0787F-F20A-4494-BA56-557E5D073C6A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9/22/2021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21BF91-5020-4484-A297-C34163D8C42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55928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D0787F-F20A-4494-BA56-557E5D073C6A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9/22/2021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21BF91-5020-4484-A297-C34163D8C42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51782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D0787F-F20A-4494-BA56-557E5D073C6A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9/22/2021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21BF91-5020-4484-A297-C34163D8C42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562213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D0787F-F20A-4494-BA56-557E5D073C6A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9/22/2021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21BF91-5020-4484-A297-C34163D8C42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901502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D0787F-F20A-4494-BA56-557E5D073C6A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9/22/2021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21BF91-5020-4484-A297-C34163D8C42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68582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D0787F-F20A-4494-BA56-557E5D073C6A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9/22/2021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21BF91-5020-4484-A297-C34163D8C42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65634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D0787F-F20A-4494-BA56-557E5D073C6A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9/22/2021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21BF91-5020-4484-A297-C34163D8C42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97426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D0787F-F20A-4494-BA56-557E5D073C6A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9/22/2021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21BF91-5020-4484-A297-C34163D8C42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61671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D0787F-F20A-4494-BA56-557E5D073C6A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9/22/2021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21BF91-5020-4484-A297-C34163D8C42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1087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31DFF7-635A-496E-BBBB-A1560005B974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233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D0787F-F20A-4494-BA56-557E5D073C6A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9/22/2021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21BF91-5020-4484-A297-C34163D8C42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6984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jpe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413163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CẦU LÔNG 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413165"/>
            <a:ext cx="9144000" cy="5444836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</a:pPr>
            <a:endParaRPr lang="en-US" sz="40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 THUẬT HẤT CẦU THUẬN TAY </a:t>
            </a:r>
            <a:endParaRPr lang="en-US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781" y="3304371"/>
            <a:ext cx="5292438" cy="35536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08568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9000308" cy="1214846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 TIÊU - KIẾN THỨC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214846"/>
            <a:ext cx="9143999" cy="5643153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Nắm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hất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Nắm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lỗi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hất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hất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bỏ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nhỏ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hất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bỏ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nhỏ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262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80606"/>
          </a:xfrm>
        </p:spPr>
        <p:txBody>
          <a:bodyPr>
            <a:normAutofit fontScale="90000"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 </a:t>
            </a: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TRANG BỊ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100" b="1" dirty="0">
              <a:solidFill>
                <a:srgbClr val="FF0000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0581" y="4101283"/>
            <a:ext cx="2934456" cy="275171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7143" y="1475649"/>
            <a:ext cx="2625634" cy="26256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996325"/>
            <a:ext cx="2939143" cy="27490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286" y="1475649"/>
            <a:ext cx="2625634" cy="26256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2839" y="4304937"/>
            <a:ext cx="2879538" cy="2317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510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43891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 DUNG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43890"/>
            <a:ext cx="9144000" cy="5514109"/>
          </a:xfrm>
        </p:spPr>
        <p:txBody>
          <a:bodyPr>
            <a:normAutofit/>
          </a:bodyPr>
          <a:lstStyle/>
          <a:p>
            <a:pPr marL="571500" indent="-571500">
              <a:lnSpc>
                <a:spcPct val="100000"/>
              </a:lnSpc>
              <a:buAutoNum type="romanUcPeriod"/>
            </a:pPr>
            <a:endParaRPr lang="en-US" sz="32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ctr">
              <a:lnSpc>
                <a:spcPct val="100000"/>
              </a:lnSpc>
              <a:buAutoNum type="romanUcPeriod"/>
            </a:pP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BỘ PHÁP DI CHUYỂN LÊN LƯỚI.</a:t>
            </a:r>
          </a:p>
          <a:p>
            <a:pPr marL="571500" indent="-571500" algn="ctr">
              <a:lnSpc>
                <a:spcPct val="100000"/>
              </a:lnSpc>
              <a:buAutoNum type="romanUcPeriod"/>
            </a:pPr>
            <a:endParaRPr lang="en-US" sz="32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ctr">
              <a:lnSpc>
                <a:spcPct val="100000"/>
              </a:lnSpc>
              <a:buAutoNum type="romanUcPeriod"/>
            </a:pP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 THUẬT HẤT CẦU THUẬN TAY.</a:t>
            </a:r>
          </a:p>
          <a:p>
            <a:pPr marL="571500" indent="-571500" algn="ctr">
              <a:lnSpc>
                <a:spcPct val="100000"/>
              </a:lnSpc>
              <a:buAutoNum type="romanUcPeriod"/>
            </a:pPr>
            <a:endParaRPr lang="en-US" sz="32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ctr">
              <a:lnSpc>
                <a:spcPct val="100000"/>
              </a:lnSpc>
              <a:buAutoNum type="romanUcPeriod"/>
            </a:pP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 CHUYỂN ĐƠN BƯỚC HẤT CẦU.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0024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862148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 KỸ THUẬT DI CHUYỂN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031967"/>
            <a:ext cx="4767943" cy="5826034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–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–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–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–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–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 –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60077" y="1511808"/>
            <a:ext cx="5975797" cy="4866351"/>
          </a:xfrm>
        </p:spPr>
      </p:pic>
      <p:sp>
        <p:nvSpPr>
          <p:cNvPr id="8" name="Oval 7"/>
          <p:cNvSpPr/>
          <p:nvPr/>
        </p:nvSpPr>
        <p:spPr>
          <a:xfrm>
            <a:off x="7727419" y="3826559"/>
            <a:ext cx="502919" cy="3069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9" name="Oval 8"/>
          <p:cNvSpPr/>
          <p:nvPr/>
        </p:nvSpPr>
        <p:spPr>
          <a:xfrm>
            <a:off x="6547975" y="3791494"/>
            <a:ext cx="428631" cy="3069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5405281" y="3781697"/>
            <a:ext cx="391881" cy="3265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5389657" y="4643444"/>
            <a:ext cx="445764" cy="4441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2" name="Oval 11"/>
          <p:cNvSpPr/>
          <p:nvPr/>
        </p:nvSpPr>
        <p:spPr>
          <a:xfrm>
            <a:off x="5418489" y="5581805"/>
            <a:ext cx="391880" cy="36505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5</a:t>
            </a:r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6586700" y="5595571"/>
            <a:ext cx="439239" cy="351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6</a:t>
            </a:r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7778932" y="5577136"/>
            <a:ext cx="502919" cy="3697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7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7806258" y="4753182"/>
            <a:ext cx="502919" cy="4571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8</a:t>
            </a:r>
            <a:endParaRPr lang="en-US" dirty="0"/>
          </a:p>
        </p:txBody>
      </p:sp>
      <p:sp>
        <p:nvSpPr>
          <p:cNvPr id="16" name="Rounded Rectangle 15"/>
          <p:cNvSpPr/>
          <p:nvPr/>
        </p:nvSpPr>
        <p:spPr>
          <a:xfrm>
            <a:off x="6496530" y="4780007"/>
            <a:ext cx="612727" cy="388622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74755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buFontTx/>
              <a:buChar char="-"/>
            </a:pP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bước:Bước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endParaRPr lang="en-US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3438" y="2390503"/>
            <a:ext cx="4480562" cy="446749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Oval 1"/>
          <p:cNvSpPr/>
          <p:nvPr/>
        </p:nvSpPr>
        <p:spPr>
          <a:xfrm>
            <a:off x="5826032" y="5708469"/>
            <a:ext cx="587828" cy="8621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</a:t>
            </a:r>
          </a:p>
        </p:txBody>
      </p:sp>
      <p:sp>
        <p:nvSpPr>
          <p:cNvPr id="5" name="Oval 4"/>
          <p:cNvSpPr/>
          <p:nvPr/>
        </p:nvSpPr>
        <p:spPr>
          <a:xfrm>
            <a:off x="7511141" y="5708469"/>
            <a:ext cx="535578" cy="862148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02" y="2390503"/>
            <a:ext cx="4249851" cy="4467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7032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 CHUYỂN ĐƠN BƯỚC (1 BƯỚC)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(TTCB)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cầm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chếch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chéo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sang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lúc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gối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gần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duỗi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đất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mũi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TTCB ban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 VD: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ngược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45651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654" y="0"/>
            <a:ext cx="6802581" cy="7079673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4338251" y="4910348"/>
            <a:ext cx="287386" cy="5005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</a:t>
            </a:r>
          </a:p>
        </p:txBody>
      </p:sp>
      <p:sp>
        <p:nvSpPr>
          <p:cNvPr id="6" name="Oval 5"/>
          <p:cNvSpPr/>
          <p:nvPr/>
        </p:nvSpPr>
        <p:spPr>
          <a:xfrm>
            <a:off x="5053345" y="4789716"/>
            <a:ext cx="277092" cy="446908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5643946" y="4020986"/>
            <a:ext cx="277092" cy="446908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</a:t>
            </a:r>
            <a:endParaRPr lang="en-US" dirty="0"/>
          </a:p>
        </p:txBody>
      </p:sp>
      <p:cxnSp>
        <p:nvCxnSpPr>
          <p:cNvPr id="9" name="Straight Arrow Connector 8"/>
          <p:cNvCxnSpPr>
            <a:stCxn id="6" idx="6"/>
            <a:endCxn id="7" idx="3"/>
          </p:cNvCxnSpPr>
          <p:nvPr/>
        </p:nvCxnSpPr>
        <p:spPr>
          <a:xfrm flipV="1">
            <a:off x="5330437" y="4402446"/>
            <a:ext cx="354088" cy="61072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6036" y="0"/>
            <a:ext cx="2466489" cy="3176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1029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 CHUYỂN 2 BƯỚC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(TTCB)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chếch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chéo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sang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gối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gần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duỗi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đất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mũi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TTCB ban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 VD: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ngược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576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Content Placeholder 1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2209800"/>
            <a:ext cx="1828800" cy="2438400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654" y="0"/>
            <a:ext cx="6802581" cy="7079673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4338251" y="4910348"/>
            <a:ext cx="287386" cy="5005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</a:t>
            </a:r>
          </a:p>
        </p:txBody>
      </p:sp>
      <p:sp>
        <p:nvSpPr>
          <p:cNvPr id="6" name="Oval 5"/>
          <p:cNvSpPr/>
          <p:nvPr/>
        </p:nvSpPr>
        <p:spPr>
          <a:xfrm>
            <a:off x="5053345" y="4789716"/>
            <a:ext cx="277092" cy="446908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6128856" y="3539836"/>
            <a:ext cx="277092" cy="446908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</a:t>
            </a:r>
            <a:endParaRPr lang="en-US" dirty="0"/>
          </a:p>
        </p:txBody>
      </p:sp>
      <p:cxnSp>
        <p:nvCxnSpPr>
          <p:cNvPr id="9" name="Straight Arrow Connector 8"/>
          <p:cNvCxnSpPr>
            <a:stCxn id="6" idx="6"/>
            <a:endCxn id="7" idx="3"/>
          </p:cNvCxnSpPr>
          <p:nvPr/>
        </p:nvCxnSpPr>
        <p:spPr>
          <a:xfrm flipV="1">
            <a:off x="5330437" y="3921296"/>
            <a:ext cx="838998" cy="109187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al 7"/>
          <p:cNvSpPr/>
          <p:nvPr/>
        </p:nvSpPr>
        <p:spPr>
          <a:xfrm>
            <a:off x="5093924" y="4217621"/>
            <a:ext cx="287386" cy="5005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</a:t>
            </a:r>
          </a:p>
        </p:txBody>
      </p:sp>
      <p:cxnSp>
        <p:nvCxnSpPr>
          <p:cNvPr id="11" name="Straight Arrow Connector 10"/>
          <p:cNvCxnSpPr>
            <a:stCxn id="5" idx="7"/>
            <a:endCxn id="8" idx="2"/>
          </p:cNvCxnSpPr>
          <p:nvPr/>
        </p:nvCxnSpPr>
        <p:spPr>
          <a:xfrm flipV="1">
            <a:off x="4583550" y="4467894"/>
            <a:ext cx="510374" cy="51575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441" y="55373"/>
            <a:ext cx="2382981" cy="3177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453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0"/>
            <a:ext cx="4514850" cy="68580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 SỐ LỖI SAI THƯỜNG MẮC</a:t>
            </a:r>
          </a:p>
          <a:p>
            <a:pPr marL="0" indent="0" algn="ctr">
              <a:lnSpc>
                <a:spcPct val="100000"/>
              </a:lnSpc>
              <a:buNone/>
            </a:pPr>
            <a:endParaRPr lang="en-US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luôn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trùng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cầm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sz="2400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gối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Mũi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lươi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đất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mũi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807528" y="1343891"/>
            <a:ext cx="4334394" cy="5043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7745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4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VIDEO HƯỚNG DẪN DI CHUYỂN</a:t>
            </a: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437" y="3050164"/>
            <a:ext cx="2143125" cy="21431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918003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1219199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 KỸ THUẬT HẤT CẦU THUẬN TAY</a:t>
            </a:r>
            <a:endParaRPr 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0" y="1219200"/>
            <a:ext cx="9144000" cy="563880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HỢP VẬN DỤNG: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rơi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0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30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30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 DỤNG: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hất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buộc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lùi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sâu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53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Hất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cầu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thuận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tay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hiện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cầm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vợt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thuận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tay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đưa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vợt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trước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ngực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chân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phải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bước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bước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dài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về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phía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sát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lưới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chân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đứng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phía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sau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thân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nghiêng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so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với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lưới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trọng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tâm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rơi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chân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phải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Đồng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thời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tay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phải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cầm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vợt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vung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sau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kết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với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duỗi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cổ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tay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tự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nhiên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làm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vợt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đưa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sau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Sau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đó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lấy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khuỷu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tay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làm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trục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hiện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gập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cẳng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tay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xoay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đồng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thời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cầm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chặt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chuôi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vợt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dùng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sức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mạnh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ngón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trỏ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cổ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tay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đánh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hất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cầu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lên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trên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trước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8190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7473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en-US" sz="26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chia 3 </a:t>
            </a:r>
            <a:r>
              <a:rPr lang="en-US" sz="26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TTCB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rơi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đăt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hất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cầm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ngực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đứng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nghiêng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so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lưới,trọng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rơi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cầm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vung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duỗi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cổ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9948" y="3477491"/>
            <a:ext cx="4658015" cy="3380509"/>
          </a:xfrm>
        </p:spPr>
      </p:pic>
    </p:spTree>
    <p:extLst>
      <p:ext uri="{BB962C8B-B14F-4D97-AF65-F5344CB8AC3E}">
        <p14:creationId xmlns:p14="http://schemas.microsoft.com/office/powerpoint/2010/main" val="736583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lấy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khuỷu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gập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cẳng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xoay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cầm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chặt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chuôi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ngón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trỏ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cổ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hất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thúc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TTCB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theo.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3164" y="3616036"/>
            <a:ext cx="3920836" cy="32419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86321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19199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lỗi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mắc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066800"/>
            <a:ext cx="2549236" cy="57912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endParaRPr lang="en-US" sz="3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9236" y="1066800"/>
            <a:ext cx="6594764" cy="5791200"/>
          </a:xfrm>
        </p:spPr>
      </p:pic>
    </p:spTree>
    <p:extLst>
      <p:ext uri="{BB962C8B-B14F-4D97-AF65-F5344CB8AC3E}">
        <p14:creationId xmlns:p14="http://schemas.microsoft.com/office/powerpoint/2010/main" val="35320851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19199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lỗi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mắc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066800"/>
            <a:ext cx="2549236" cy="57912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gối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218" y="1056770"/>
            <a:ext cx="6497782" cy="5801230"/>
          </a:xfrm>
        </p:spPr>
      </p:pic>
    </p:spTree>
    <p:extLst>
      <p:ext uri="{BB962C8B-B14F-4D97-AF65-F5344CB8AC3E}">
        <p14:creationId xmlns:p14="http://schemas.microsoft.com/office/powerpoint/2010/main" val="25615503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19199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lỗi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mắc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066800"/>
            <a:ext cx="2549236" cy="57912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endParaRPr lang="en-US" sz="3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Mũi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mở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9236" y="1219199"/>
            <a:ext cx="6594764" cy="5638800"/>
          </a:xfrm>
        </p:spPr>
      </p:pic>
    </p:spTree>
    <p:extLst>
      <p:ext uri="{BB962C8B-B14F-4D97-AF65-F5344CB8AC3E}">
        <p14:creationId xmlns:p14="http://schemas.microsoft.com/office/powerpoint/2010/main" val="12261481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63783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9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49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4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lỗi</a:t>
            </a:r>
            <a:r>
              <a:rPr lang="en-US" sz="4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sz="4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4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mắc</a:t>
            </a:r>
            <a:r>
              <a:rPr lang="en-US" sz="4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en-US" sz="4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9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825624"/>
            <a:ext cx="9144000" cy="503237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ngang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sang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96006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4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VIDEO PHÂN TÍCH KỸ THUẬT</a:t>
            </a: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437" y="3050164"/>
            <a:ext cx="2143125" cy="21431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588897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4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VIDEO HƯỚNG DẪN BÀI TẬP</a:t>
            </a:r>
          </a:p>
          <a:p>
            <a:pPr marL="0" indent="0" algn="just">
              <a:buNone/>
            </a:pP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chổ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endParaRPr lang="en-US" sz="3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phỏng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Di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hất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endParaRPr lang="en-US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491" y="4714875"/>
            <a:ext cx="2143125" cy="21431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726625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4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 HÀNH QUAY VIDEO</a:t>
            </a: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437" y="3050164"/>
            <a:ext cx="2143125" cy="21431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178902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33055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 HỎI ÔN TẬP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0" y="1233054"/>
            <a:ext cx="9144000" cy="562494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3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1: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hất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0" indent="0">
              <a:buNone/>
            </a:pPr>
            <a:endParaRPr lang="en-US" sz="3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2: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hất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02840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2390502"/>
          </a:xfrm>
          <a:noFill/>
        </p:spPr>
        <p:txBody>
          <a:bodyPr>
            <a:normAutofit/>
          </a:bodyPr>
          <a:lstStyle/>
          <a:p>
            <a:r>
              <a:rPr lang="en-US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CẦU </a:t>
            </a:r>
            <a:r>
              <a:rPr lang="en-US" sz="54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 </a:t>
            </a:r>
            <a:endParaRPr lang="en-US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390503"/>
            <a:ext cx="9144000" cy="4467497"/>
          </a:xfrm>
        </p:spPr>
        <p:txBody>
          <a:bodyPr/>
          <a:lstStyle/>
          <a:p>
            <a:endParaRPr lang="en-US" dirty="0" smtClean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32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CẢM ƠN CÁC BẠN THAM GIA BUỔI HỌC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CHÚC CÁC BẠN NHIỀU SỨC KHỎE VÀ ĐẠT KẾT QUẢ TỐT.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58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665</TotalTime>
  <Words>1064</Words>
  <Application>Microsoft Office PowerPoint</Application>
  <PresentationFormat>On-screen Show (4:3)</PresentationFormat>
  <Paragraphs>126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Calibri</vt:lpstr>
      <vt:lpstr>Calibri Light</vt:lpstr>
      <vt:lpstr>Times New Roman</vt:lpstr>
      <vt:lpstr>Wingdings</vt:lpstr>
      <vt:lpstr>Office Theme</vt:lpstr>
      <vt:lpstr>1_Office Theme</vt:lpstr>
      <vt:lpstr>MÔN CẦU LÔNG </vt:lpstr>
      <vt:lpstr>  MỤC TIÊU - KIẾN THỨC </vt:lpstr>
      <vt:lpstr>   TRANG BỊ  </vt:lpstr>
      <vt:lpstr>NỘI DUNG</vt:lpstr>
      <vt:lpstr> I. KỸ THUẬT DI CHUYỂN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I. KỸ THUẬT HẤT CẦU THUẬN TAY</vt:lpstr>
      <vt:lpstr>PowerPoint Presentation</vt:lpstr>
      <vt:lpstr>PowerPoint Presentation</vt:lpstr>
      <vt:lpstr>PowerPoint Presentation</vt:lpstr>
      <vt:lpstr>PowerPoint Presentation</vt:lpstr>
      <vt:lpstr> Một số lỗi sai thường mắc: </vt:lpstr>
      <vt:lpstr> Một số lỗi sai thường mắc: </vt:lpstr>
      <vt:lpstr> Một số lỗi sai thường mắc: </vt:lpstr>
      <vt:lpstr> Một số lỗi sai thường mắc: </vt:lpstr>
      <vt:lpstr>PowerPoint Presentation</vt:lpstr>
      <vt:lpstr>PowerPoint Presentation</vt:lpstr>
      <vt:lpstr>PowerPoint Presentation</vt:lpstr>
      <vt:lpstr>CÂU HỎI ÔN TẬP</vt:lpstr>
      <vt:lpstr>MÔN CẦU LÔNG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MÔN CẦU LÔNG 2</dc:title>
  <dc:creator>Windows User</dc:creator>
  <cp:lastModifiedBy>Windows User</cp:lastModifiedBy>
  <cp:revision>79</cp:revision>
  <dcterms:created xsi:type="dcterms:W3CDTF">2020-03-27T04:35:54Z</dcterms:created>
  <dcterms:modified xsi:type="dcterms:W3CDTF">2021-09-22T08:49:49Z</dcterms:modified>
</cp:coreProperties>
</file>