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400" r:id="rId3"/>
    <p:sldId id="401" r:id="rId4"/>
    <p:sldId id="402" r:id="rId5"/>
    <p:sldId id="404" r:id="rId6"/>
    <p:sldId id="373" r:id="rId7"/>
    <p:sldId id="406" r:id="rId8"/>
    <p:sldId id="407" r:id="rId9"/>
    <p:sldId id="408" r:id="rId10"/>
    <p:sldId id="409" r:id="rId11"/>
    <p:sldId id="410" r:id="rId12"/>
    <p:sldId id="380" r:id="rId13"/>
    <p:sldId id="387" r:id="rId14"/>
    <p:sldId id="412" r:id="rId15"/>
    <p:sldId id="413" r:id="rId16"/>
    <p:sldId id="346" r:id="rId17"/>
    <p:sldId id="398" r:id="rId18"/>
    <p:sldId id="348" r:id="rId19"/>
    <p:sldId id="389" r:id="rId20"/>
    <p:sldId id="390" r:id="rId21"/>
    <p:sldId id="391" r:id="rId22"/>
    <p:sldId id="392" r:id="rId23"/>
    <p:sldId id="394" r:id="rId24"/>
    <p:sldId id="395" r:id="rId25"/>
    <p:sldId id="396" r:id="rId26"/>
    <p:sldId id="397" r:id="rId27"/>
    <p:sldId id="323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D2503"/>
    <a:srgbClr val="C6C6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91" autoAdjust="0"/>
    <p:restoredTop sz="94364" autoAdjust="0"/>
  </p:normalViewPr>
  <p:slideViewPr>
    <p:cSldViewPr snapToGrid="0">
      <p:cViewPr varScale="1">
        <p:scale>
          <a:sx n="69" d="100"/>
          <a:sy n="69" d="100"/>
        </p:scale>
        <p:origin x="144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DFF7-635A-496E-BBBB-A1560005B974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29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DFF7-635A-496E-BBBB-A1560005B974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695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DFF7-635A-496E-BBBB-A1560005B974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155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DFF7-635A-496E-BBBB-A1560005B974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086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DFF7-635A-496E-BBBB-A1560005B974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5689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DFF7-635A-496E-BBBB-A1560005B974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177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DFF7-635A-496E-BBBB-A1560005B974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7982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DFF7-635A-496E-BBBB-A1560005B974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968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DFF7-635A-496E-BBBB-A1560005B974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2731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DFF7-635A-496E-BBBB-A1560005B974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042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DFF7-635A-496E-BBBB-A1560005B974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18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31DFF7-635A-496E-BBBB-A1560005B974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233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413163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 CẦU LÔNG 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413165"/>
            <a:ext cx="9144000" cy="5444836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</a:pPr>
            <a:endParaRPr lang="en-US" sz="40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 THUẬT HẤT CẦU TRÁI TAY</a:t>
            </a:r>
            <a:endParaRPr lang="en-US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2709" y="2724617"/>
            <a:ext cx="5278582" cy="39166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08568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9000308" cy="1214846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MỤC TIÊU - KIẾN THỨC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214846"/>
            <a:ext cx="9143999" cy="5643153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Nắm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hất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Nắm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lỗi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hất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3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hất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bỏ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nhỏ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hất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bỏ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nhỏ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0172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80606"/>
          </a:xfrm>
        </p:spPr>
        <p:txBody>
          <a:bodyPr>
            <a:normAutofit fontScale="90000"/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 </a:t>
            </a: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TRANG BỊ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100" b="1" dirty="0">
              <a:solidFill>
                <a:srgbClr val="FF0000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0581" y="4101283"/>
            <a:ext cx="2934456" cy="2751713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7143" y="1475649"/>
            <a:ext cx="2625634" cy="26256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996325"/>
            <a:ext cx="2939143" cy="27490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286" y="1475649"/>
            <a:ext cx="2625634" cy="26256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2839" y="4304937"/>
            <a:ext cx="2879538" cy="2317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027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43891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 DUNG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43890"/>
            <a:ext cx="9144000" cy="5514109"/>
          </a:xfrm>
        </p:spPr>
        <p:txBody>
          <a:bodyPr>
            <a:normAutofit/>
          </a:bodyPr>
          <a:lstStyle/>
          <a:p>
            <a:pPr marL="571500" indent="-571500">
              <a:lnSpc>
                <a:spcPct val="100000"/>
              </a:lnSpc>
              <a:buAutoNum type="romanUcPeriod"/>
            </a:pPr>
            <a:endParaRPr lang="en-US" sz="32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lnSpc>
                <a:spcPct val="150000"/>
              </a:lnSpc>
              <a:buAutoNum type="romanUcPeriod"/>
            </a:pP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BỘ PHÁP DI CHUYỂN LÊN LƯỚI BÊN TRÁI.</a:t>
            </a:r>
          </a:p>
          <a:p>
            <a:pPr marL="571500" indent="-571500">
              <a:lnSpc>
                <a:spcPct val="150000"/>
              </a:lnSpc>
              <a:buAutoNum type="romanUcPeriod"/>
            </a:pP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 THUẬT HẤT CẦU TRÁI TAY.</a:t>
            </a:r>
          </a:p>
          <a:p>
            <a:pPr marL="571500" indent="-571500">
              <a:lnSpc>
                <a:spcPct val="150000"/>
              </a:lnSpc>
              <a:buAutoNum type="romanUcPeriod"/>
            </a:pP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 CHUYỂN ĐƠN BƯỚC HẤT CẦU TRÁI TAY.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101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862148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 KỸ THUẬT DI CHUYỂN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031967"/>
            <a:ext cx="4767943" cy="5826034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–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endParaRPr lang="en-US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–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endParaRPr lang="en-US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–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endParaRPr lang="en-US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–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endParaRPr lang="en-US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Phía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endParaRPr lang="en-US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Phía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endParaRPr lang="en-US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Phía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endParaRPr lang="en-US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–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endParaRPr lang="en-US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 –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endParaRPr lang="en-US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60077" y="1511808"/>
            <a:ext cx="5975797" cy="4866351"/>
          </a:xfrm>
        </p:spPr>
      </p:pic>
      <p:sp>
        <p:nvSpPr>
          <p:cNvPr id="8" name="Oval 7"/>
          <p:cNvSpPr/>
          <p:nvPr/>
        </p:nvSpPr>
        <p:spPr>
          <a:xfrm>
            <a:off x="7727419" y="3826559"/>
            <a:ext cx="502919" cy="30697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9" name="Oval 8"/>
          <p:cNvSpPr/>
          <p:nvPr/>
        </p:nvSpPr>
        <p:spPr>
          <a:xfrm>
            <a:off x="6547975" y="3791494"/>
            <a:ext cx="428631" cy="30697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5405281" y="3781697"/>
            <a:ext cx="391881" cy="3265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5389657" y="4643444"/>
            <a:ext cx="445764" cy="4441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12" name="Oval 11"/>
          <p:cNvSpPr/>
          <p:nvPr/>
        </p:nvSpPr>
        <p:spPr>
          <a:xfrm>
            <a:off x="5418489" y="5581805"/>
            <a:ext cx="391880" cy="36505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5</a:t>
            </a:r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6586700" y="5595571"/>
            <a:ext cx="439239" cy="3512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6</a:t>
            </a:r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7778932" y="5577136"/>
            <a:ext cx="502919" cy="3697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7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7806258" y="4753182"/>
            <a:ext cx="502919" cy="4571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8</a:t>
            </a:r>
            <a:endParaRPr lang="en-US" dirty="0"/>
          </a:p>
        </p:txBody>
      </p:sp>
      <p:sp>
        <p:nvSpPr>
          <p:cNvPr id="16" name="Rounded Rectangle 15"/>
          <p:cNvSpPr/>
          <p:nvPr/>
        </p:nvSpPr>
        <p:spPr>
          <a:xfrm>
            <a:off x="6496530" y="4780007"/>
            <a:ext cx="612727" cy="388622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22434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 </a:t>
            </a:r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buFontTx/>
              <a:buChar char="-"/>
            </a:pP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bước:Bước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endParaRPr lang="en-US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7942" y="2356777"/>
            <a:ext cx="4397759" cy="4494693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6898190" y="5911479"/>
            <a:ext cx="521513" cy="91440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5570150" y="5911479"/>
            <a:ext cx="543267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356778"/>
            <a:ext cx="4746241" cy="4469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5480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 CHUYỂN ĐƠN BƯỚC (1 BƯỚC)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(TTCB)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cầm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chếch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chéo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phía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sang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lúc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gối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xung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gần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duỗi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đất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mũi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TTCB ban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 VD: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chéo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sang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ngược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59636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654" y="0"/>
            <a:ext cx="6802581" cy="7079673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4338251" y="4910348"/>
            <a:ext cx="287386" cy="5005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</a:t>
            </a:r>
          </a:p>
        </p:txBody>
      </p:sp>
      <p:sp>
        <p:nvSpPr>
          <p:cNvPr id="6" name="Oval 5"/>
          <p:cNvSpPr/>
          <p:nvPr/>
        </p:nvSpPr>
        <p:spPr>
          <a:xfrm>
            <a:off x="5053345" y="4789716"/>
            <a:ext cx="277092" cy="446908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</a:t>
            </a:r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3792580" y="3955538"/>
            <a:ext cx="277092" cy="446908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</a:t>
            </a:r>
            <a:endParaRPr lang="en-US" dirty="0"/>
          </a:p>
        </p:txBody>
      </p:sp>
      <p:cxnSp>
        <p:nvCxnSpPr>
          <p:cNvPr id="9" name="Straight Arrow Connector 8"/>
          <p:cNvCxnSpPr>
            <a:endCxn id="7" idx="5"/>
          </p:cNvCxnSpPr>
          <p:nvPr/>
        </p:nvCxnSpPr>
        <p:spPr>
          <a:xfrm flipH="1" flipV="1">
            <a:off x="4029093" y="4336998"/>
            <a:ext cx="1024252" cy="57335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6036" y="0"/>
            <a:ext cx="2466489" cy="3176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506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 CHUYỂN 2 BƯỚC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(TTCB)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chếch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chéo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phía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sang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gối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xung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gần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duỗi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đất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mũi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TTCB ban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 VD: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sang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ngược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22141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Content Placeholder 1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2209800"/>
            <a:ext cx="1828800" cy="2438400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654" y="0"/>
            <a:ext cx="6802581" cy="7079673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4338251" y="4910348"/>
            <a:ext cx="287386" cy="5005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</a:t>
            </a:r>
          </a:p>
        </p:txBody>
      </p:sp>
      <p:sp>
        <p:nvSpPr>
          <p:cNvPr id="6" name="Oval 5"/>
          <p:cNvSpPr/>
          <p:nvPr/>
        </p:nvSpPr>
        <p:spPr>
          <a:xfrm>
            <a:off x="5053345" y="4789716"/>
            <a:ext cx="277092" cy="446908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</a:t>
            </a:r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3339545" y="3491345"/>
            <a:ext cx="277092" cy="446908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</a:t>
            </a:r>
            <a:endParaRPr lang="en-US" dirty="0"/>
          </a:p>
        </p:txBody>
      </p:sp>
      <p:cxnSp>
        <p:nvCxnSpPr>
          <p:cNvPr id="9" name="Straight Arrow Connector 8"/>
          <p:cNvCxnSpPr>
            <a:stCxn id="6" idx="1"/>
            <a:endCxn id="7" idx="6"/>
          </p:cNvCxnSpPr>
          <p:nvPr/>
        </p:nvCxnSpPr>
        <p:spPr>
          <a:xfrm flipH="1" flipV="1">
            <a:off x="3616637" y="3714799"/>
            <a:ext cx="1477287" cy="114036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al 7"/>
          <p:cNvSpPr/>
          <p:nvPr/>
        </p:nvSpPr>
        <p:spPr>
          <a:xfrm>
            <a:off x="3810262" y="4330139"/>
            <a:ext cx="287386" cy="5005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</a:t>
            </a:r>
          </a:p>
        </p:txBody>
      </p:sp>
      <p:cxnSp>
        <p:nvCxnSpPr>
          <p:cNvPr id="11" name="Straight Arrow Connector 10"/>
          <p:cNvCxnSpPr>
            <a:stCxn id="5" idx="1"/>
          </p:cNvCxnSpPr>
          <p:nvPr/>
        </p:nvCxnSpPr>
        <p:spPr>
          <a:xfrm flipH="1" flipV="1">
            <a:off x="3960718" y="4580413"/>
            <a:ext cx="419620" cy="40323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441" y="55373"/>
            <a:ext cx="2382981" cy="3177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1957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0"/>
            <a:ext cx="4514850" cy="68580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US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 SỐ LỖI SAI THƯỜNG MẮC</a:t>
            </a:r>
          </a:p>
          <a:p>
            <a:pPr marL="0" indent="0" algn="ctr">
              <a:lnSpc>
                <a:spcPct val="100000"/>
              </a:lnSpc>
              <a:buNone/>
            </a:pPr>
            <a:endParaRPr lang="en-US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luôn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trùng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cầm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US" sz="2400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gối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US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Mũi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lươi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US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đất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mũi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629149" y="858982"/>
            <a:ext cx="4514851" cy="5902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7948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4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VIDEO HƯỚNG DẪN DI CHUYỂN</a:t>
            </a:r>
            <a:endParaRPr lang="en-US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437" y="3050164"/>
            <a:ext cx="2143125" cy="21431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918003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1219199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 KỸ THUẬT HẤT CẦU TRÁI TAY</a:t>
            </a:r>
            <a:endParaRPr lang="en-US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0" y="1219200"/>
            <a:ext cx="9144000" cy="563880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HỢP VẬN DỤNG:</a:t>
            </a: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rơi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0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sz="30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30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 DỤNG: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hất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buộc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lùi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sâu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1455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9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Hất</a:t>
            </a:r>
            <a:r>
              <a:rPr lang="en-US" sz="29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9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sz="29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29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cầm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phía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ngực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phía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rơi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lúc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xoay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phía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khuỷu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lấy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khuỷu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cẳng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vung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dưới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đốt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ngón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cái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ép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chặt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xuống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rộng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chuôi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sức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sz="2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94228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0" y="1"/>
            <a:ext cx="9144000" cy="357447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574472"/>
            <a:ext cx="9143999" cy="3283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1786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lang="en-US" sz="26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chia 3 </a:t>
            </a:r>
            <a:r>
              <a:rPr lang="en-US" sz="26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2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TTCB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rơi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đăt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hất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cầm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phía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ngực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phía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rơi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lúc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xoay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phía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 </a:t>
            </a:r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khuỷu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273" y="3320989"/>
            <a:ext cx="4502727" cy="173591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273" y="5056908"/>
            <a:ext cx="4502727" cy="18010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0375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7999"/>
          </a:xfrm>
        </p:spPr>
      </p:pic>
    </p:spTree>
    <p:extLst>
      <p:ext uri="{BB962C8B-B14F-4D97-AF65-F5344CB8AC3E}">
        <p14:creationId xmlns:p14="http://schemas.microsoft.com/office/powerpoint/2010/main" val="2146589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ấy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khuỷu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cẳng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vung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dưới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đốt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ngón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ép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chặt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xuống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rộng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chuôi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sức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thúc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TTCB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theo.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5944" y="3429000"/>
            <a:ext cx="4842746" cy="3593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132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19199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lỗi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mắc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066800"/>
            <a:ext cx="2549236" cy="57912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endParaRPr lang="en-US" sz="3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055" y="1219200"/>
            <a:ext cx="6367991" cy="5638800"/>
          </a:xfrm>
        </p:spPr>
      </p:pic>
    </p:spTree>
    <p:extLst>
      <p:ext uri="{BB962C8B-B14F-4D97-AF65-F5344CB8AC3E}">
        <p14:creationId xmlns:p14="http://schemas.microsoft.com/office/powerpoint/2010/main" val="9992174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19199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lỗi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mắc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066800"/>
            <a:ext cx="2549236" cy="57912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gối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xung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9236" y="1219199"/>
            <a:ext cx="6594764" cy="5622710"/>
          </a:xfrm>
        </p:spPr>
      </p:pic>
    </p:spTree>
    <p:extLst>
      <p:ext uri="{BB962C8B-B14F-4D97-AF65-F5344CB8AC3E}">
        <p14:creationId xmlns:p14="http://schemas.microsoft.com/office/powerpoint/2010/main" val="24160398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19199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lỗi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mắc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066800"/>
            <a:ext cx="2549236" cy="57912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endParaRPr lang="en-US" sz="3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Mũi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mở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9236" y="1219198"/>
            <a:ext cx="6594764" cy="5638801"/>
          </a:xfrm>
        </p:spPr>
      </p:pic>
    </p:spTree>
    <p:extLst>
      <p:ext uri="{BB962C8B-B14F-4D97-AF65-F5344CB8AC3E}">
        <p14:creationId xmlns:p14="http://schemas.microsoft.com/office/powerpoint/2010/main" val="28189192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63783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9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49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4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lỗi</a:t>
            </a:r>
            <a:r>
              <a:rPr lang="en-US" sz="4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sz="4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4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mắc</a:t>
            </a:r>
            <a:r>
              <a:rPr lang="en-US" sz="4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en-US" sz="4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49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825624"/>
            <a:ext cx="9144000" cy="5032375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phía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ngang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sang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diện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43734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4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VIDEO PHÂN TÍCH KỸ THUẬT</a:t>
            </a:r>
            <a:endParaRPr lang="en-US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437" y="3050164"/>
            <a:ext cx="2143125" cy="21431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961184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4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VIDEO HƯỚNG DẪN BÀI TẬP</a:t>
            </a:r>
          </a:p>
          <a:p>
            <a:pPr marL="0" indent="0" algn="just">
              <a:buNone/>
            </a:pP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chổ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endParaRPr lang="en-US" sz="3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phỏng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 Di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hất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endParaRPr lang="en-US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491" y="4714875"/>
            <a:ext cx="2143125" cy="21431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7591762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4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 HÀNH QUAY VIDEO</a:t>
            </a:r>
            <a:endParaRPr lang="en-US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437" y="3050164"/>
            <a:ext cx="2143125" cy="21431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137585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33055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 HỎI ÔN TẬP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0" y="1233054"/>
            <a:ext cx="9144000" cy="562494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3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1: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hất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0" indent="0">
              <a:buNone/>
            </a:pPr>
            <a:endParaRPr lang="en-US" sz="3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2: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hất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hất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44044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2390502"/>
          </a:xfrm>
          <a:noFill/>
        </p:spPr>
        <p:txBody>
          <a:bodyPr>
            <a:normAutofit/>
          </a:bodyPr>
          <a:lstStyle/>
          <a:p>
            <a:r>
              <a:rPr lang="en-US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 CẦU </a:t>
            </a:r>
            <a:r>
              <a:rPr lang="en-US" sz="54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 </a:t>
            </a:r>
            <a:endParaRPr lang="en-US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390503"/>
            <a:ext cx="9144000" cy="4467497"/>
          </a:xfrm>
        </p:spPr>
        <p:txBody>
          <a:bodyPr/>
          <a:lstStyle/>
          <a:p>
            <a:endParaRPr lang="en-US" dirty="0" smtClean="0"/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3200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CẢM ƠN CÁC BẠN THAM GIA BUỔI HỌC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CHÚC CÁC BẠN NHIỀU SỨC KHỎE VÀ ĐẠT KẾT QUẢ TỐT.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58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624</TotalTime>
  <Words>1063</Words>
  <Application>Microsoft Office PowerPoint</Application>
  <PresentationFormat>On-screen Show (4:3)</PresentationFormat>
  <Paragraphs>126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Times New Roman</vt:lpstr>
      <vt:lpstr>Wingdings</vt:lpstr>
      <vt:lpstr>Office Theme</vt:lpstr>
      <vt:lpstr>MÔN CẦU LÔNG </vt:lpstr>
      <vt:lpstr>  MỤC TIÊU - KIẾN THỨC </vt:lpstr>
      <vt:lpstr>   TRANG BỊ  </vt:lpstr>
      <vt:lpstr>NỘI DUNG</vt:lpstr>
      <vt:lpstr> I. KỸ THUẬT DI CHUYỂN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II. KỸ THUẬT HẤT CẦU TRÁI TAY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Một số lỗi sai thường mắc: </vt:lpstr>
      <vt:lpstr> Một số lỗi sai thường mắc: </vt:lpstr>
      <vt:lpstr> Một số lỗi sai thường mắc: </vt:lpstr>
      <vt:lpstr> Một số lỗi sai thường mắc: </vt:lpstr>
      <vt:lpstr>PowerPoint Presentation</vt:lpstr>
      <vt:lpstr>PowerPoint Presentation</vt:lpstr>
      <vt:lpstr>PowerPoint Presentation</vt:lpstr>
      <vt:lpstr>CÂU HỎI ÔN TẬP</vt:lpstr>
      <vt:lpstr>MÔN CẦU LÔNG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MÔN CẦU LÔNG 2</dc:title>
  <dc:creator>Windows User</dc:creator>
  <cp:lastModifiedBy>Windows User</cp:lastModifiedBy>
  <cp:revision>74</cp:revision>
  <dcterms:created xsi:type="dcterms:W3CDTF">2020-03-27T04:35:54Z</dcterms:created>
  <dcterms:modified xsi:type="dcterms:W3CDTF">2021-09-22T08:49:30Z</dcterms:modified>
</cp:coreProperties>
</file>