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0" y="-1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1597D-3D4D-4CCD-889D-085E6110FBF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B45A0-0CF2-443A-99BC-D700D258F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60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1597D-3D4D-4CCD-889D-085E6110FBF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B45A0-0CF2-443A-99BC-D700D258F5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543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75776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04768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45717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28909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7104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98004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96493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30227"/>
      </p:ext>
    </p:extLst>
  </p:cSld>
  <p:clrMapOvr>
    <a:masterClrMapping/>
  </p:clrMapOvr>
  <p:transition spd="slow"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19195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24105"/>
      </p:ext>
    </p:extLst>
  </p:cSld>
  <p:clrMapOvr>
    <a:masterClrMapping/>
  </p:clrMapOvr>
  <p:transition spd="slow"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0058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22238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401404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429000" y="914400"/>
            <a:ext cx="38334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dirty="0">
                <a:latin typeface="Times New Roman"/>
                <a:ea typeface="Times New Roman"/>
              </a:rPr>
              <a:t>WCCo2, WCCo3, WCCo6, WCCo8…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88818" y="381000"/>
            <a:ext cx="2358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5.2.1 </a:t>
            </a:r>
            <a:r>
              <a:rPr lang="en-US" b="1" dirty="0" err="1"/>
              <a:t>Nhóm</a:t>
            </a:r>
            <a:r>
              <a:rPr lang="en-US" b="1" dirty="0"/>
              <a:t>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cacbit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33702" y="1828800"/>
            <a:ext cx="2313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5.2.2  </a:t>
            </a:r>
            <a:r>
              <a:rPr lang="en-US" b="1" dirty="0" err="1"/>
              <a:t>Nhóm</a:t>
            </a:r>
            <a:r>
              <a:rPr lang="en-US" b="1" dirty="0"/>
              <a:t> </a:t>
            </a:r>
            <a:r>
              <a:rPr lang="en-US" b="1" dirty="0" err="1"/>
              <a:t>hai</a:t>
            </a:r>
            <a:r>
              <a:rPr lang="en-US" b="1" dirty="0"/>
              <a:t> </a:t>
            </a:r>
            <a:r>
              <a:rPr lang="en-US" b="1" dirty="0" err="1"/>
              <a:t>cacbit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429000" y="434048"/>
            <a:ext cx="431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BK2, BK3, BK4, BK6, BK8, BK10, BK15, BK20.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581400" y="2011096"/>
            <a:ext cx="3020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T15K6, T14K8, T5K10, T15K12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494699" y="2590800"/>
            <a:ext cx="49166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dirty="0"/>
              <a:t>WCTiC30Co4, WCTiC15Co6, WCTiC14Co8…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33702" y="3625150"/>
            <a:ext cx="22576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5.2.3  </a:t>
            </a:r>
            <a:r>
              <a:rPr lang="en-US" b="1" dirty="0" err="1"/>
              <a:t>Nhóm</a:t>
            </a:r>
            <a:r>
              <a:rPr lang="en-US" b="1" dirty="0"/>
              <a:t> </a:t>
            </a:r>
            <a:r>
              <a:rPr lang="en-US" b="1" dirty="0" err="1"/>
              <a:t>ba</a:t>
            </a:r>
            <a:r>
              <a:rPr lang="en-US" b="1" dirty="0"/>
              <a:t> </a:t>
            </a:r>
            <a:r>
              <a:rPr lang="en-US" b="1" dirty="0" err="1"/>
              <a:t>cacbit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113195" y="3994482"/>
            <a:ext cx="936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TT7K12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410319" y="3992112"/>
            <a:ext cx="1085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và</a:t>
            </a:r>
            <a:r>
              <a:rPr lang="en-US" dirty="0"/>
              <a:t> T15K6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2317657" y="4648200"/>
            <a:ext cx="4284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dirty="0"/>
              <a:t>WCTiC4TaC3Co12, WCTiC8TaC12Co9.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16858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143647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75126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00034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56</Words>
  <Application>Microsoft Office PowerPoint</Application>
  <PresentationFormat>A4 Paper (210x297 mm)</PresentationFormat>
  <Paragraphs>10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2021-11-22T14:21:07Z</dcterms:created>
  <dcterms:modified xsi:type="dcterms:W3CDTF">2021-11-30T06:05:29Z</dcterms:modified>
</cp:coreProperties>
</file>