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8.xml" ContentType="application/vnd.openxmlformats-officedocument.drawingml.chart+xml"/>
  <Override PartName="/ppt/theme/themeOverride7.xml" ContentType="application/vnd.openxmlformats-officedocument.themeOverr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351" r:id="rId2"/>
    <p:sldId id="410" r:id="rId3"/>
    <p:sldId id="411" r:id="rId4"/>
    <p:sldId id="416" r:id="rId5"/>
    <p:sldId id="418" r:id="rId6"/>
    <p:sldId id="417" r:id="rId7"/>
    <p:sldId id="412" r:id="rId8"/>
    <p:sldId id="414" r:id="rId9"/>
    <p:sldId id="413" r:id="rId10"/>
    <p:sldId id="401" r:id="rId11"/>
    <p:sldId id="419" r:id="rId12"/>
    <p:sldId id="403" r:id="rId13"/>
    <p:sldId id="263" r:id="rId14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A2C8D54-E1EB-420D-B560-C2A81750DDA2}">
          <p14:sldIdLst>
            <p14:sldId id="351"/>
            <p14:sldId id="410"/>
            <p14:sldId id="411"/>
            <p14:sldId id="416"/>
            <p14:sldId id="418"/>
            <p14:sldId id="417"/>
            <p14:sldId id="412"/>
            <p14:sldId id="414"/>
            <p14:sldId id="413"/>
          </p14:sldIdLst>
        </p14:section>
        <p14:section name="Untitled Section" id="{434B00C3-B9CE-499D-BF65-451A91BB8C5D}">
          <p14:sldIdLst>
            <p14:sldId id="401"/>
            <p14:sldId id="419"/>
            <p14:sldId id="403"/>
            <p14:sldId id="263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6E09"/>
    <a:srgbClr val="9FE6FF"/>
    <a:srgbClr val="51D64A"/>
    <a:srgbClr val="C2FAD7"/>
    <a:srgbClr val="FFD961"/>
    <a:srgbClr val="DE0000"/>
    <a:srgbClr val="0B8339"/>
    <a:srgbClr val="006C31"/>
    <a:srgbClr val="4A94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86323" autoAdjust="0"/>
  </p:normalViewPr>
  <p:slideViewPr>
    <p:cSldViewPr>
      <p:cViewPr varScale="1">
        <p:scale>
          <a:sx n="63" d="100"/>
          <a:sy n="63" d="100"/>
        </p:scale>
        <p:origin x="-522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image" Target="../media/image19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image" Target="../media/image1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3CE270-85B1-47F0-8B2B-E38B6A940B6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4747EBE-2ABC-4BE9-BD04-F125843D90B3}">
      <dgm:prSet phldrT="[Text]" custT="1"/>
      <dgm:spPr>
        <a:solidFill>
          <a:srgbClr val="E96E09"/>
        </a:solidFill>
        <a:ln>
          <a:solidFill>
            <a:srgbClr val="E96E09"/>
          </a:solidFill>
        </a:ln>
      </dgm:spPr>
      <dgm:t>
        <a:bodyPr/>
        <a:lstStyle/>
        <a:p>
          <a:pPr algn="just"/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Vinh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dự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nhận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nhiều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Bằng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khen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các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cấp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trong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tác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tuyển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giải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quyết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việc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làm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…</a:t>
          </a:r>
          <a:endParaRPr lang="en-US" sz="1800" dirty="0">
            <a:latin typeface="Times New Roman" pitchFamily="18" charset="0"/>
            <a:cs typeface="Times New Roman" pitchFamily="18" charset="0"/>
          </a:endParaRPr>
        </a:p>
      </dgm:t>
    </dgm:pt>
    <dgm:pt modelId="{25055971-9EB2-47AB-956F-37D503D2AEA9}" type="parTrans" cxnId="{200F95D8-C94F-45E2-A8A0-AFAD1973A88E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1B42CC85-7042-4D3C-8BB6-C553FB70C9EA}" type="sibTrans" cxnId="{200F95D8-C94F-45E2-A8A0-AFAD1973A88E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A2D4E08D-BCF9-4FA2-A11A-6381F027669A}">
      <dgm:prSet phldrT="[Text]" custT="1"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pPr algn="just"/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doanh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nghiệp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quan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tâm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tài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trợ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nhiều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bổng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dành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cho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sz="1800" dirty="0">
            <a:latin typeface="Times New Roman" pitchFamily="18" charset="0"/>
            <a:cs typeface="Times New Roman" pitchFamily="18" charset="0"/>
          </a:endParaRPr>
        </a:p>
      </dgm:t>
    </dgm:pt>
    <dgm:pt modelId="{5CE2A033-9EB6-48B2-9277-397BD7023F1D}" type="parTrans" cxnId="{C9815C31-0C08-4251-9B4B-879423B761C0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626F411C-34AE-4C55-AB4D-00F52C8E4D21}" type="sibTrans" cxnId="{C9815C31-0C08-4251-9B4B-879423B761C0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39F7DDE3-390A-41F0-8AAA-1E566C6CE186}">
      <dgm:prSet phldrT="[Text]" custT="1"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pPr algn="just"/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đang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duy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trì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và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cải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tiến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hệ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thống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quản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lý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lượng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theo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tiêu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chuẩn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ISO 9001:2015.</a:t>
          </a:r>
          <a:endParaRPr lang="en-US" sz="1800" dirty="0">
            <a:latin typeface="Times New Roman" pitchFamily="18" charset="0"/>
            <a:cs typeface="Times New Roman" pitchFamily="18" charset="0"/>
          </a:endParaRPr>
        </a:p>
      </dgm:t>
    </dgm:pt>
    <dgm:pt modelId="{F715423A-1EE2-42D2-A830-6FD2A540DB6D}" type="parTrans" cxnId="{BC5FC525-40BB-476E-B722-0183F4F2C291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2368538E-6EE2-4A55-9E39-95AC70BD5C9A}" type="sibTrans" cxnId="{BC5FC525-40BB-476E-B722-0183F4F2C291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3C4449E3-9A7F-43DB-ACD8-4D9B29B2B57D}">
      <dgm:prSet phldrT="[Text]" custT="1"/>
      <dgm:spPr>
        <a:solidFill>
          <a:srgbClr val="E96E09"/>
        </a:solidFill>
        <a:ln>
          <a:solidFill>
            <a:srgbClr val="E96E09"/>
          </a:solidFill>
        </a:ln>
      </dgm:spPr>
      <dgm:t>
        <a:bodyPr/>
        <a:lstStyle/>
        <a:p>
          <a:pPr algn="just"/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Qui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mô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trên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18.000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và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tuyển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hằng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năm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trên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7.000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.  </a:t>
          </a:r>
          <a:endParaRPr lang="en-US" sz="1800" dirty="0">
            <a:latin typeface="Times New Roman" pitchFamily="18" charset="0"/>
            <a:cs typeface="Times New Roman" pitchFamily="18" charset="0"/>
          </a:endParaRPr>
        </a:p>
      </dgm:t>
    </dgm:pt>
    <dgm:pt modelId="{83894CC5-FC3D-40C1-8D5E-06710F4C8CF4}" type="sibTrans" cxnId="{0A17C3A7-2F62-47D2-BA5D-6663DA5D2F62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AA18BE6E-3F6F-4215-8082-83333A7D20FB}" type="parTrans" cxnId="{0A17C3A7-2F62-47D2-BA5D-6663DA5D2F62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5E0168B3-3C27-47FB-B192-C0E3AE439D84}">
      <dgm:prSet phldrT="[Text]" custT="1"/>
      <dgm:spPr>
        <a:solidFill>
          <a:srgbClr val="E96E09"/>
        </a:solidFill>
        <a:ln>
          <a:solidFill>
            <a:srgbClr val="E96E09"/>
          </a:solidFill>
        </a:ln>
      </dgm:spPr>
      <dgm:t>
        <a:bodyPr/>
        <a:lstStyle/>
        <a:p>
          <a:pPr algn="just"/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Quan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hệ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trên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1000 DN, cam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kết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100% SV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sau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TN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giới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thiệu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việc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làm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…</a:t>
          </a:r>
          <a:endParaRPr lang="en-US" sz="1800" dirty="0">
            <a:latin typeface="Times New Roman" pitchFamily="18" charset="0"/>
            <a:cs typeface="Times New Roman" pitchFamily="18" charset="0"/>
          </a:endParaRPr>
        </a:p>
      </dgm:t>
    </dgm:pt>
    <dgm:pt modelId="{3D6A12E9-4219-4761-AAD7-CA93D088319E}" type="sibTrans" cxnId="{000303E8-E556-46D9-AC10-B92550BD02D3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C3F693D0-940E-48EC-A89B-439CA835E052}" type="parTrans" cxnId="{000303E8-E556-46D9-AC10-B92550BD02D3}">
      <dgm:prSet/>
      <dgm:spPr/>
      <dgm:t>
        <a:bodyPr/>
        <a:lstStyle/>
        <a:p>
          <a:endParaRPr lang="en-US" sz="1800">
            <a:latin typeface="Times New Roman" pitchFamily="18" charset="0"/>
            <a:cs typeface="Times New Roman" pitchFamily="18" charset="0"/>
          </a:endParaRPr>
        </a:p>
      </dgm:t>
    </dgm:pt>
    <dgm:pt modelId="{1D4E321D-A253-4972-A20B-160698EDA496}">
      <dgm:prSet phldrT="[Text]" custT="1"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pPr algn="just"/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UBND TP.HCM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có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tờ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trình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gửi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Bộ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GD&amp;ĐT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xem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xét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chấp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thuận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có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văn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bản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trình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phủ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phê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duyệt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chủ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trương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Thành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lập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Đại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Lý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Tự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dirty="0" err="1" smtClean="0">
              <a:latin typeface="Times New Roman" pitchFamily="18" charset="0"/>
              <a:cs typeface="Times New Roman" pitchFamily="18" charset="0"/>
            </a:rPr>
            <a:t>Trọng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 TP. HCM</a:t>
          </a:r>
          <a:endParaRPr lang="en-US" sz="1800" dirty="0">
            <a:latin typeface="Times New Roman" pitchFamily="18" charset="0"/>
            <a:cs typeface="Times New Roman" pitchFamily="18" charset="0"/>
          </a:endParaRPr>
        </a:p>
      </dgm:t>
    </dgm:pt>
    <dgm:pt modelId="{67214F26-2FC8-4A15-A5C7-434FD836BD98}" type="parTrans" cxnId="{B16E5D9C-5706-4A45-A115-8BFACA7AD649}">
      <dgm:prSet/>
      <dgm:spPr/>
      <dgm:t>
        <a:bodyPr/>
        <a:lstStyle/>
        <a:p>
          <a:endParaRPr lang="en-US"/>
        </a:p>
      </dgm:t>
    </dgm:pt>
    <dgm:pt modelId="{B03DCB2D-095B-43EA-A305-BCB4A65A0C77}" type="sibTrans" cxnId="{B16E5D9C-5706-4A45-A115-8BFACA7AD649}">
      <dgm:prSet/>
      <dgm:spPr/>
      <dgm:t>
        <a:bodyPr/>
        <a:lstStyle/>
        <a:p>
          <a:endParaRPr lang="en-US"/>
        </a:p>
      </dgm:t>
    </dgm:pt>
    <dgm:pt modelId="{12D435FA-B952-4FAA-B785-CA07804E5DB3}" type="pres">
      <dgm:prSet presAssocID="{6F3CE270-85B1-47F0-8B2B-E38B6A940B6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1AA3416-CF4E-407A-8B9D-11B00D6FFCE8}" type="pres">
      <dgm:prSet presAssocID="{6F3CE270-85B1-47F0-8B2B-E38B6A940B68}" presName="Name1" presStyleCnt="0"/>
      <dgm:spPr/>
    </dgm:pt>
    <dgm:pt modelId="{13D43417-6815-49D4-A16D-34159CF4B95E}" type="pres">
      <dgm:prSet presAssocID="{6F3CE270-85B1-47F0-8B2B-E38B6A940B68}" presName="cycle" presStyleCnt="0"/>
      <dgm:spPr/>
    </dgm:pt>
    <dgm:pt modelId="{F67B77EA-32E1-43C9-B69D-8387AE877F56}" type="pres">
      <dgm:prSet presAssocID="{6F3CE270-85B1-47F0-8B2B-E38B6A940B68}" presName="srcNode" presStyleLbl="node1" presStyleIdx="0" presStyleCnt="6"/>
      <dgm:spPr/>
    </dgm:pt>
    <dgm:pt modelId="{CDD72C02-4405-453E-B3E5-22F8B5A0A263}" type="pres">
      <dgm:prSet presAssocID="{6F3CE270-85B1-47F0-8B2B-E38B6A940B68}" presName="conn" presStyleLbl="parChTrans1D2" presStyleIdx="0" presStyleCnt="1"/>
      <dgm:spPr/>
      <dgm:t>
        <a:bodyPr/>
        <a:lstStyle/>
        <a:p>
          <a:endParaRPr lang="en-US"/>
        </a:p>
      </dgm:t>
    </dgm:pt>
    <dgm:pt modelId="{F7DDDD4D-8493-4B31-82C8-D4490D5F6E98}" type="pres">
      <dgm:prSet presAssocID="{6F3CE270-85B1-47F0-8B2B-E38B6A940B68}" presName="extraNode" presStyleLbl="node1" presStyleIdx="0" presStyleCnt="6"/>
      <dgm:spPr/>
    </dgm:pt>
    <dgm:pt modelId="{9CCE5B7A-EBAB-454A-A80A-BC9E0BE61153}" type="pres">
      <dgm:prSet presAssocID="{6F3CE270-85B1-47F0-8B2B-E38B6A940B68}" presName="dstNode" presStyleLbl="node1" presStyleIdx="0" presStyleCnt="6"/>
      <dgm:spPr/>
    </dgm:pt>
    <dgm:pt modelId="{628208CF-C556-4B28-ADAA-B3B235BFB88C}" type="pres">
      <dgm:prSet presAssocID="{34747EBE-2ABC-4BE9-BD04-F125843D90B3}" presName="text_1" presStyleLbl="node1" presStyleIdx="0" presStyleCnt="6" custScaleY="119360" custLinFactNeighborX="-496" custLinFactNeighborY="-244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2CC21-B3EC-45FB-9138-45C6C2F6CF60}" type="pres">
      <dgm:prSet presAssocID="{34747EBE-2ABC-4BE9-BD04-F125843D90B3}" presName="accent_1" presStyleCnt="0"/>
      <dgm:spPr/>
    </dgm:pt>
    <dgm:pt modelId="{85804E0A-F440-464F-BA6A-B10B8CB4C723}" type="pres">
      <dgm:prSet presAssocID="{34747EBE-2ABC-4BE9-BD04-F125843D90B3}" presName="accentRepeatNode" presStyleLbl="solidFgAcc1" presStyleIdx="0" presStyleCnt="6" custScaleX="100126" custScaleY="95488" custLinFactNeighborX="-3814" custLinFactNeighborY="-19584"/>
      <dgm:spPr>
        <a:solidFill>
          <a:schemeClr val="bg1"/>
        </a:solidFill>
        <a:ln>
          <a:solidFill>
            <a:srgbClr val="E96E09"/>
          </a:solidFill>
        </a:ln>
      </dgm:spPr>
    </dgm:pt>
    <dgm:pt modelId="{D1A12D23-A9F6-4C2C-AF47-5949CD2F8FE3}" type="pres">
      <dgm:prSet presAssocID="{39F7DDE3-390A-41F0-8AAA-1E566C6CE186}" presName="text_2" presStyleLbl="node1" presStyleIdx="1" presStyleCnt="6" custScaleY="125004" custLinFactNeighborX="-739" custLinFactNeighborY="-195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902528-A306-49CF-9523-AED234AD6E9B}" type="pres">
      <dgm:prSet presAssocID="{39F7DDE3-390A-41F0-8AAA-1E566C6CE186}" presName="accent_2" presStyleCnt="0"/>
      <dgm:spPr/>
    </dgm:pt>
    <dgm:pt modelId="{029AC97A-3782-4255-AE52-638F4D1AD885}" type="pres">
      <dgm:prSet presAssocID="{39F7DDE3-390A-41F0-8AAA-1E566C6CE186}" presName="accentRepeatNode" presStyleLbl="solidFgAcc1" presStyleIdx="1" presStyleCnt="6" custLinFactNeighborY="-15645"/>
      <dgm:spPr>
        <a:ln>
          <a:solidFill>
            <a:srgbClr val="00B0F0"/>
          </a:solidFill>
        </a:ln>
      </dgm:spPr>
    </dgm:pt>
    <dgm:pt modelId="{C175C409-E4D7-463C-9F50-7B6A67F1706F}" type="pres">
      <dgm:prSet presAssocID="{3C4449E3-9A7F-43DB-ACD8-4D9B29B2B57D}" presName="text_3" presStyleLbl="node1" presStyleIdx="2" presStyleCnt="6" custScaleY="122804" custLinFactNeighborX="-291" custLinFactNeighborY="-163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47D5F5-65E3-444F-9F54-AC25205F18E5}" type="pres">
      <dgm:prSet presAssocID="{3C4449E3-9A7F-43DB-ACD8-4D9B29B2B57D}" presName="accent_3" presStyleCnt="0"/>
      <dgm:spPr/>
    </dgm:pt>
    <dgm:pt modelId="{2572B5A2-1F91-4701-AA55-EDFF1E2765EA}" type="pres">
      <dgm:prSet presAssocID="{3C4449E3-9A7F-43DB-ACD8-4D9B29B2B57D}" presName="accentRepeatNode" presStyleLbl="solidFgAcc1" presStyleIdx="2" presStyleCnt="6" custLinFactNeighborY="-13103"/>
      <dgm:spPr>
        <a:solidFill>
          <a:schemeClr val="bg1"/>
        </a:solidFill>
        <a:ln>
          <a:solidFill>
            <a:srgbClr val="E96E09"/>
          </a:solidFill>
        </a:ln>
      </dgm:spPr>
    </dgm:pt>
    <dgm:pt modelId="{1D87F54D-6927-4197-A9D2-A11F8E33FF46}" type="pres">
      <dgm:prSet presAssocID="{A2D4E08D-BCF9-4FA2-A11A-6381F027669A}" presName="text_4" presStyleLbl="node1" presStyleIdx="3" presStyleCnt="6" custScaleY="130944" custLinFactNeighborX="-776" custLinFactNeighborY="-69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BDC297-43DF-49BD-A4B4-E2E81C39A8EC}" type="pres">
      <dgm:prSet presAssocID="{A2D4E08D-BCF9-4FA2-A11A-6381F027669A}" presName="accent_4" presStyleCnt="0"/>
      <dgm:spPr/>
    </dgm:pt>
    <dgm:pt modelId="{656A495D-45F7-4457-8B40-2A1C74F807BB}" type="pres">
      <dgm:prSet presAssocID="{A2D4E08D-BCF9-4FA2-A11A-6381F027669A}" presName="accentRepeatNode" presStyleLbl="solidFgAcc1" presStyleIdx="3" presStyleCnt="6" custLinFactNeighborX="-7135" custLinFactNeighborY="-5568"/>
      <dgm:spPr>
        <a:solidFill>
          <a:schemeClr val="bg1"/>
        </a:solidFill>
        <a:ln>
          <a:solidFill>
            <a:srgbClr val="00B0F0"/>
          </a:solidFill>
        </a:ln>
      </dgm:spPr>
    </dgm:pt>
    <dgm:pt modelId="{9320B034-FE5A-41B1-882B-4A1136AD2FB7}" type="pres">
      <dgm:prSet presAssocID="{5E0168B3-3C27-47FB-B192-C0E3AE439D84}" presName="text_5" presStyleLbl="node1" presStyleIdx="4" presStyleCnt="6" custScaleY="115456" custLinFactNeighborX="-159" custLinFactNeighborY="-48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716C2-6DB8-4AC8-9745-07507525B290}" type="pres">
      <dgm:prSet presAssocID="{5E0168B3-3C27-47FB-B192-C0E3AE439D84}" presName="accent_5" presStyleCnt="0"/>
      <dgm:spPr/>
    </dgm:pt>
    <dgm:pt modelId="{1EBE6DE1-3B44-4C9E-9A84-662C3BE2C3B5}" type="pres">
      <dgm:prSet presAssocID="{5E0168B3-3C27-47FB-B192-C0E3AE439D84}" presName="accentRepeatNode" presStyleLbl="solidFgAcc1" presStyleIdx="4" presStyleCnt="6" custLinFactNeighborY="-4737"/>
      <dgm:spPr>
        <a:solidFill>
          <a:schemeClr val="bg1"/>
        </a:solidFill>
        <a:ln>
          <a:solidFill>
            <a:srgbClr val="E96E09"/>
          </a:solidFill>
        </a:ln>
      </dgm:spPr>
    </dgm:pt>
    <dgm:pt modelId="{331C3BBB-79CC-4AA0-BFE7-7D4A2E0B2C19}" type="pres">
      <dgm:prSet presAssocID="{1D4E321D-A253-4972-A20B-160698EDA496}" presName="text_6" presStyleLbl="node1" presStyleIdx="5" presStyleCnt="6" custScaleY="128187" custLinFactNeighborX="-159" custLinFactNeighborY="-5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59DBA8-B8B9-47E1-AE50-33DB6B777715}" type="pres">
      <dgm:prSet presAssocID="{1D4E321D-A253-4972-A20B-160698EDA496}" presName="accent_6" presStyleCnt="0"/>
      <dgm:spPr/>
    </dgm:pt>
    <dgm:pt modelId="{2E0C8244-FE09-45D9-9C33-AF66BA601024}" type="pres">
      <dgm:prSet presAssocID="{1D4E321D-A253-4972-A20B-160698EDA496}" presName="accentRepeatNode" presStyleLbl="solidFgAcc1" presStyleIdx="5" presStyleCnt="6" custLinFactNeighborY="-2715"/>
      <dgm:spPr>
        <a:ln>
          <a:solidFill>
            <a:srgbClr val="00B0F0"/>
          </a:solidFill>
        </a:ln>
      </dgm:spPr>
      <dgm:t>
        <a:bodyPr/>
        <a:lstStyle/>
        <a:p>
          <a:endParaRPr lang="en-US"/>
        </a:p>
      </dgm:t>
    </dgm:pt>
  </dgm:ptLst>
  <dgm:cxnLst>
    <dgm:cxn modelId="{6F697E78-EB8E-4A20-9890-CE93FFAD1E3B}" type="presOf" srcId="{6F3CE270-85B1-47F0-8B2B-E38B6A940B68}" destId="{12D435FA-B952-4FAA-B785-CA07804E5DB3}" srcOrd="0" destOrd="0" presId="urn:microsoft.com/office/officeart/2008/layout/VerticalCurvedList"/>
    <dgm:cxn modelId="{2A5D922D-8C0B-499B-AD0D-443936320634}" type="presOf" srcId="{34747EBE-2ABC-4BE9-BD04-F125843D90B3}" destId="{628208CF-C556-4B28-ADAA-B3B235BFB88C}" srcOrd="0" destOrd="0" presId="urn:microsoft.com/office/officeart/2008/layout/VerticalCurvedList"/>
    <dgm:cxn modelId="{0A17C3A7-2F62-47D2-BA5D-6663DA5D2F62}" srcId="{6F3CE270-85B1-47F0-8B2B-E38B6A940B68}" destId="{3C4449E3-9A7F-43DB-ACD8-4D9B29B2B57D}" srcOrd="2" destOrd="0" parTransId="{AA18BE6E-3F6F-4215-8082-83333A7D20FB}" sibTransId="{83894CC5-FC3D-40C1-8D5E-06710F4C8CF4}"/>
    <dgm:cxn modelId="{F8C4366D-ED8F-4188-8D02-695ADB2F0DC7}" type="presOf" srcId="{39F7DDE3-390A-41F0-8AAA-1E566C6CE186}" destId="{D1A12D23-A9F6-4C2C-AF47-5949CD2F8FE3}" srcOrd="0" destOrd="0" presId="urn:microsoft.com/office/officeart/2008/layout/VerticalCurvedList"/>
    <dgm:cxn modelId="{57D2760B-406F-4F7A-835D-40F83C90A2D6}" type="presOf" srcId="{1D4E321D-A253-4972-A20B-160698EDA496}" destId="{331C3BBB-79CC-4AA0-BFE7-7D4A2E0B2C19}" srcOrd="0" destOrd="0" presId="urn:microsoft.com/office/officeart/2008/layout/VerticalCurvedList"/>
    <dgm:cxn modelId="{F79CD0E5-2FE1-4DF6-B927-7CF1A9D5C39F}" type="presOf" srcId="{A2D4E08D-BCF9-4FA2-A11A-6381F027669A}" destId="{1D87F54D-6927-4197-A9D2-A11F8E33FF46}" srcOrd="0" destOrd="0" presId="urn:microsoft.com/office/officeart/2008/layout/VerticalCurvedList"/>
    <dgm:cxn modelId="{DCF19F8D-5190-4D4A-AA95-1E6D3C46C671}" type="presOf" srcId="{3C4449E3-9A7F-43DB-ACD8-4D9B29B2B57D}" destId="{C175C409-E4D7-463C-9F50-7B6A67F1706F}" srcOrd="0" destOrd="0" presId="urn:microsoft.com/office/officeart/2008/layout/VerticalCurvedList"/>
    <dgm:cxn modelId="{C9815C31-0C08-4251-9B4B-879423B761C0}" srcId="{6F3CE270-85B1-47F0-8B2B-E38B6A940B68}" destId="{A2D4E08D-BCF9-4FA2-A11A-6381F027669A}" srcOrd="3" destOrd="0" parTransId="{5CE2A033-9EB6-48B2-9277-397BD7023F1D}" sibTransId="{626F411C-34AE-4C55-AB4D-00F52C8E4D21}"/>
    <dgm:cxn modelId="{08A4BE18-9C92-4EFD-B23C-E66D01C65E77}" type="presOf" srcId="{1B42CC85-7042-4D3C-8BB6-C553FB70C9EA}" destId="{CDD72C02-4405-453E-B3E5-22F8B5A0A263}" srcOrd="0" destOrd="0" presId="urn:microsoft.com/office/officeart/2008/layout/VerticalCurvedList"/>
    <dgm:cxn modelId="{000303E8-E556-46D9-AC10-B92550BD02D3}" srcId="{6F3CE270-85B1-47F0-8B2B-E38B6A940B68}" destId="{5E0168B3-3C27-47FB-B192-C0E3AE439D84}" srcOrd="4" destOrd="0" parTransId="{C3F693D0-940E-48EC-A89B-439CA835E052}" sibTransId="{3D6A12E9-4219-4761-AAD7-CA93D088319E}"/>
    <dgm:cxn modelId="{200F95D8-C94F-45E2-A8A0-AFAD1973A88E}" srcId="{6F3CE270-85B1-47F0-8B2B-E38B6A940B68}" destId="{34747EBE-2ABC-4BE9-BD04-F125843D90B3}" srcOrd="0" destOrd="0" parTransId="{25055971-9EB2-47AB-956F-37D503D2AEA9}" sibTransId="{1B42CC85-7042-4D3C-8BB6-C553FB70C9EA}"/>
    <dgm:cxn modelId="{BC5FC525-40BB-476E-B722-0183F4F2C291}" srcId="{6F3CE270-85B1-47F0-8B2B-E38B6A940B68}" destId="{39F7DDE3-390A-41F0-8AAA-1E566C6CE186}" srcOrd="1" destOrd="0" parTransId="{F715423A-1EE2-42D2-A830-6FD2A540DB6D}" sibTransId="{2368538E-6EE2-4A55-9E39-95AC70BD5C9A}"/>
    <dgm:cxn modelId="{B16E5D9C-5706-4A45-A115-8BFACA7AD649}" srcId="{6F3CE270-85B1-47F0-8B2B-E38B6A940B68}" destId="{1D4E321D-A253-4972-A20B-160698EDA496}" srcOrd="5" destOrd="0" parTransId="{67214F26-2FC8-4A15-A5C7-434FD836BD98}" sibTransId="{B03DCB2D-095B-43EA-A305-BCB4A65A0C77}"/>
    <dgm:cxn modelId="{A26BB969-5C0E-4198-89C0-2910A040E7C7}" type="presOf" srcId="{5E0168B3-3C27-47FB-B192-C0E3AE439D84}" destId="{9320B034-FE5A-41B1-882B-4A1136AD2FB7}" srcOrd="0" destOrd="0" presId="urn:microsoft.com/office/officeart/2008/layout/VerticalCurvedList"/>
    <dgm:cxn modelId="{E21A3F2A-A3B1-445D-BCC1-701DA21A388F}" type="presParOf" srcId="{12D435FA-B952-4FAA-B785-CA07804E5DB3}" destId="{41AA3416-CF4E-407A-8B9D-11B00D6FFCE8}" srcOrd="0" destOrd="0" presId="urn:microsoft.com/office/officeart/2008/layout/VerticalCurvedList"/>
    <dgm:cxn modelId="{192698F9-DC4B-4B97-9968-A9005A38B4CC}" type="presParOf" srcId="{41AA3416-CF4E-407A-8B9D-11B00D6FFCE8}" destId="{13D43417-6815-49D4-A16D-34159CF4B95E}" srcOrd="0" destOrd="0" presId="urn:microsoft.com/office/officeart/2008/layout/VerticalCurvedList"/>
    <dgm:cxn modelId="{A83AE853-B235-49D0-91F7-A85861C3B3F9}" type="presParOf" srcId="{13D43417-6815-49D4-A16D-34159CF4B95E}" destId="{F67B77EA-32E1-43C9-B69D-8387AE877F56}" srcOrd="0" destOrd="0" presId="urn:microsoft.com/office/officeart/2008/layout/VerticalCurvedList"/>
    <dgm:cxn modelId="{2DC0171F-45A0-4F59-9AC4-50B4A3746FD8}" type="presParOf" srcId="{13D43417-6815-49D4-A16D-34159CF4B95E}" destId="{CDD72C02-4405-453E-B3E5-22F8B5A0A263}" srcOrd="1" destOrd="0" presId="urn:microsoft.com/office/officeart/2008/layout/VerticalCurvedList"/>
    <dgm:cxn modelId="{071F18C6-4610-4CF1-8E2D-7ACE29380991}" type="presParOf" srcId="{13D43417-6815-49D4-A16D-34159CF4B95E}" destId="{F7DDDD4D-8493-4B31-82C8-D4490D5F6E98}" srcOrd="2" destOrd="0" presId="urn:microsoft.com/office/officeart/2008/layout/VerticalCurvedList"/>
    <dgm:cxn modelId="{C87D8654-C484-45AA-A19C-73E2B91A7FB8}" type="presParOf" srcId="{13D43417-6815-49D4-A16D-34159CF4B95E}" destId="{9CCE5B7A-EBAB-454A-A80A-BC9E0BE61153}" srcOrd="3" destOrd="0" presId="urn:microsoft.com/office/officeart/2008/layout/VerticalCurvedList"/>
    <dgm:cxn modelId="{09CF4D1A-37F4-434B-84BD-16CF11B73A69}" type="presParOf" srcId="{41AA3416-CF4E-407A-8B9D-11B00D6FFCE8}" destId="{628208CF-C556-4B28-ADAA-B3B235BFB88C}" srcOrd="1" destOrd="0" presId="urn:microsoft.com/office/officeart/2008/layout/VerticalCurvedList"/>
    <dgm:cxn modelId="{A930725D-927C-4F3A-9341-82FE149EBB29}" type="presParOf" srcId="{41AA3416-CF4E-407A-8B9D-11B00D6FFCE8}" destId="{7F92CC21-B3EC-45FB-9138-45C6C2F6CF60}" srcOrd="2" destOrd="0" presId="urn:microsoft.com/office/officeart/2008/layout/VerticalCurvedList"/>
    <dgm:cxn modelId="{46D9EFDC-BA50-4AFA-97BB-92CBE3497A3F}" type="presParOf" srcId="{7F92CC21-B3EC-45FB-9138-45C6C2F6CF60}" destId="{85804E0A-F440-464F-BA6A-B10B8CB4C723}" srcOrd="0" destOrd="0" presId="urn:microsoft.com/office/officeart/2008/layout/VerticalCurvedList"/>
    <dgm:cxn modelId="{5A6BCE8D-1B94-4A64-B294-325DBA621308}" type="presParOf" srcId="{41AA3416-CF4E-407A-8B9D-11B00D6FFCE8}" destId="{D1A12D23-A9F6-4C2C-AF47-5949CD2F8FE3}" srcOrd="3" destOrd="0" presId="urn:microsoft.com/office/officeart/2008/layout/VerticalCurvedList"/>
    <dgm:cxn modelId="{E84BDAF8-DD04-4F49-B041-C1DB9361F1A1}" type="presParOf" srcId="{41AA3416-CF4E-407A-8B9D-11B00D6FFCE8}" destId="{3E902528-A306-49CF-9523-AED234AD6E9B}" srcOrd="4" destOrd="0" presId="urn:microsoft.com/office/officeart/2008/layout/VerticalCurvedList"/>
    <dgm:cxn modelId="{FBD9AD87-847B-40A0-84AB-6964482ABDB1}" type="presParOf" srcId="{3E902528-A306-49CF-9523-AED234AD6E9B}" destId="{029AC97A-3782-4255-AE52-638F4D1AD885}" srcOrd="0" destOrd="0" presId="urn:microsoft.com/office/officeart/2008/layout/VerticalCurvedList"/>
    <dgm:cxn modelId="{1F480659-D4ED-49E1-B60B-B21985456178}" type="presParOf" srcId="{41AA3416-CF4E-407A-8B9D-11B00D6FFCE8}" destId="{C175C409-E4D7-463C-9F50-7B6A67F1706F}" srcOrd="5" destOrd="0" presId="urn:microsoft.com/office/officeart/2008/layout/VerticalCurvedList"/>
    <dgm:cxn modelId="{7D928FAC-2EDE-4296-9EF3-37DB773231C0}" type="presParOf" srcId="{41AA3416-CF4E-407A-8B9D-11B00D6FFCE8}" destId="{F347D5F5-65E3-444F-9F54-AC25205F18E5}" srcOrd="6" destOrd="0" presId="urn:microsoft.com/office/officeart/2008/layout/VerticalCurvedList"/>
    <dgm:cxn modelId="{79140A60-5DC1-42C2-9FED-63FF1C39D692}" type="presParOf" srcId="{F347D5F5-65E3-444F-9F54-AC25205F18E5}" destId="{2572B5A2-1F91-4701-AA55-EDFF1E2765EA}" srcOrd="0" destOrd="0" presId="urn:microsoft.com/office/officeart/2008/layout/VerticalCurvedList"/>
    <dgm:cxn modelId="{85AB5066-F69B-46C9-B993-3F84805D61E4}" type="presParOf" srcId="{41AA3416-CF4E-407A-8B9D-11B00D6FFCE8}" destId="{1D87F54D-6927-4197-A9D2-A11F8E33FF46}" srcOrd="7" destOrd="0" presId="urn:microsoft.com/office/officeart/2008/layout/VerticalCurvedList"/>
    <dgm:cxn modelId="{7020587D-3CB4-425D-84B7-8B3A6103C106}" type="presParOf" srcId="{41AA3416-CF4E-407A-8B9D-11B00D6FFCE8}" destId="{FCBDC297-43DF-49BD-A4B4-E2E81C39A8EC}" srcOrd="8" destOrd="0" presId="urn:microsoft.com/office/officeart/2008/layout/VerticalCurvedList"/>
    <dgm:cxn modelId="{3A5691A8-289E-4E2D-ADFE-4D988411D70F}" type="presParOf" srcId="{FCBDC297-43DF-49BD-A4B4-E2E81C39A8EC}" destId="{656A495D-45F7-4457-8B40-2A1C74F807BB}" srcOrd="0" destOrd="0" presId="urn:microsoft.com/office/officeart/2008/layout/VerticalCurvedList"/>
    <dgm:cxn modelId="{61E4D6A7-ABE4-4930-8980-1993D9B31E11}" type="presParOf" srcId="{41AA3416-CF4E-407A-8B9D-11B00D6FFCE8}" destId="{9320B034-FE5A-41B1-882B-4A1136AD2FB7}" srcOrd="9" destOrd="0" presId="urn:microsoft.com/office/officeart/2008/layout/VerticalCurvedList"/>
    <dgm:cxn modelId="{963E4436-2BC8-40E0-B678-3EFE67F6410D}" type="presParOf" srcId="{41AA3416-CF4E-407A-8B9D-11B00D6FFCE8}" destId="{750716C2-6DB8-4AC8-9745-07507525B290}" srcOrd="10" destOrd="0" presId="urn:microsoft.com/office/officeart/2008/layout/VerticalCurvedList"/>
    <dgm:cxn modelId="{BD7BDB43-3702-4209-B9C3-9C274C130601}" type="presParOf" srcId="{750716C2-6DB8-4AC8-9745-07507525B290}" destId="{1EBE6DE1-3B44-4C9E-9A84-662C3BE2C3B5}" srcOrd="0" destOrd="0" presId="urn:microsoft.com/office/officeart/2008/layout/VerticalCurvedList"/>
    <dgm:cxn modelId="{567D6B71-60BE-4F7F-8663-8BD80CE9C0C4}" type="presParOf" srcId="{41AA3416-CF4E-407A-8B9D-11B00D6FFCE8}" destId="{331C3BBB-79CC-4AA0-BFE7-7D4A2E0B2C19}" srcOrd="11" destOrd="0" presId="urn:microsoft.com/office/officeart/2008/layout/VerticalCurvedList"/>
    <dgm:cxn modelId="{5107CF6B-C4CB-4125-A6B9-ADA5E6319CA7}" type="presParOf" srcId="{41AA3416-CF4E-407A-8B9D-11B00D6FFCE8}" destId="{5059DBA8-B8B9-47E1-AE50-33DB6B777715}" srcOrd="12" destOrd="0" presId="urn:microsoft.com/office/officeart/2008/layout/VerticalCurvedList"/>
    <dgm:cxn modelId="{5A005B2F-1CBD-41DD-89A3-7FEE38758089}" type="presParOf" srcId="{5059DBA8-B8B9-47E1-AE50-33DB6B777715}" destId="{2E0C8244-FE09-45D9-9C33-AF66BA60102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19F441-7C68-43B2-9417-6958DCF61A7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2A958-27C3-4165-AACF-8272F3D4DCC9}">
      <dgm:prSet phldrT="[Text]" custT="1"/>
      <dgm:spPr/>
      <dgm:t>
        <a:bodyPr/>
        <a:lstStyle/>
        <a:p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Xây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mới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4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căn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tình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bạn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với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300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triệu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đồng</a:t>
          </a:r>
          <a:endParaRPr lang="en-US" sz="2300" dirty="0"/>
        </a:p>
      </dgm:t>
    </dgm:pt>
    <dgm:pt modelId="{1EE67756-1463-493A-A62E-7D2601522A6E}" type="parTrans" cxnId="{C958461E-3BCE-476B-B847-521CCDD317E0}">
      <dgm:prSet/>
      <dgm:spPr/>
      <dgm:t>
        <a:bodyPr/>
        <a:lstStyle/>
        <a:p>
          <a:endParaRPr lang="en-US"/>
        </a:p>
      </dgm:t>
    </dgm:pt>
    <dgm:pt modelId="{8475CE3C-B931-4A08-95F6-D991FAA46ECF}" type="sibTrans" cxnId="{C958461E-3BCE-476B-B847-521CCDD317E0}">
      <dgm:prSet/>
      <dgm:spPr/>
      <dgm:t>
        <a:bodyPr/>
        <a:lstStyle/>
        <a:p>
          <a:endParaRPr lang="en-US"/>
        </a:p>
      </dgm:t>
    </dgm:pt>
    <dgm:pt modelId="{F70ED6ED-7760-400C-BF12-F5DB641CFA79}">
      <dgm:prSet phldrT="[Text]" custT="1"/>
      <dgm:spPr/>
      <dgm:t>
        <a:bodyPr/>
        <a:lstStyle/>
        <a:p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1000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suất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bổng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kinh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trên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2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tỷ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đồng</a:t>
          </a:r>
          <a:endParaRPr lang="en-US" sz="2300" dirty="0"/>
        </a:p>
      </dgm:t>
    </dgm:pt>
    <dgm:pt modelId="{155B46BD-A302-440C-8C93-663DC296A420}" type="parTrans" cxnId="{68C0755F-B9EE-4EB2-A907-55DCDC12934B}">
      <dgm:prSet/>
      <dgm:spPr/>
      <dgm:t>
        <a:bodyPr/>
        <a:lstStyle/>
        <a:p>
          <a:endParaRPr lang="en-US"/>
        </a:p>
      </dgm:t>
    </dgm:pt>
    <dgm:pt modelId="{E8D2DE0E-1A15-4EC1-B4D7-0FAD78A5EB30}" type="sibTrans" cxnId="{68C0755F-B9EE-4EB2-A907-55DCDC12934B}">
      <dgm:prSet/>
      <dgm:spPr/>
      <dgm:t>
        <a:bodyPr/>
        <a:lstStyle/>
        <a:p>
          <a:endParaRPr lang="en-US"/>
        </a:p>
      </dgm:t>
    </dgm:pt>
    <dgm:pt modelId="{19C81DFF-6790-4586-B621-F91F0C647BB5}">
      <dgm:prSet phldrT="[Text]" custT="1"/>
      <dgm:spPr/>
      <dgm:t>
        <a:bodyPr/>
        <a:lstStyle/>
        <a:p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400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vé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xe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miễn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kinh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220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triệu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latin typeface="Times New Roman" pitchFamily="18" charset="0"/>
              <a:cs typeface="Times New Roman" pitchFamily="18" charset="0"/>
            </a:rPr>
            <a:t>đồng</a:t>
          </a:r>
          <a:r>
            <a:rPr lang="en-US" sz="23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2300" dirty="0"/>
        </a:p>
      </dgm:t>
    </dgm:pt>
    <dgm:pt modelId="{D3C705D7-3582-45B5-9315-094802BD9239}" type="sibTrans" cxnId="{824D8D0A-11DE-41FE-973C-4242B6E8795F}">
      <dgm:prSet/>
      <dgm:spPr/>
      <dgm:t>
        <a:bodyPr/>
        <a:lstStyle/>
        <a:p>
          <a:endParaRPr lang="en-US"/>
        </a:p>
      </dgm:t>
    </dgm:pt>
    <dgm:pt modelId="{ADB14FE8-8DE3-4C98-9214-F7928BF10445}" type="parTrans" cxnId="{824D8D0A-11DE-41FE-973C-4242B6E8795F}">
      <dgm:prSet/>
      <dgm:spPr/>
      <dgm:t>
        <a:bodyPr/>
        <a:lstStyle/>
        <a:p>
          <a:endParaRPr lang="en-US"/>
        </a:p>
      </dgm:t>
    </dgm:pt>
    <dgm:pt modelId="{03C7673E-9F92-49C1-96ED-A6CFE0F1E248}" type="pres">
      <dgm:prSet presAssocID="{FB19F441-7C68-43B2-9417-6958DCF61A7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52B4F5-F971-4013-9917-4E24099CBBAE}" type="pres">
      <dgm:prSet presAssocID="{43C2A958-27C3-4165-AACF-8272F3D4DCC9}" presName="compNode" presStyleCnt="0"/>
      <dgm:spPr/>
    </dgm:pt>
    <dgm:pt modelId="{2EE9932F-177B-450A-924D-C0B66E23D1AE}" type="pres">
      <dgm:prSet presAssocID="{43C2A958-27C3-4165-AACF-8272F3D4DCC9}" presName="pict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F49BE29B-5399-4575-8ACF-83D671E8EE23}" type="pres">
      <dgm:prSet presAssocID="{43C2A958-27C3-4165-AACF-8272F3D4DCC9}" presName="textRect" presStyleLbl="revTx" presStyleIdx="0" presStyleCnt="3" custScaleY="67549" custLinFactNeighborY="-101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5776C8-1552-4E08-9555-DA85F1A0F1D4}" type="pres">
      <dgm:prSet presAssocID="{8475CE3C-B931-4A08-95F6-D991FAA46EC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80D6A8F1-AE18-4F39-BA20-E12211745922}" type="pres">
      <dgm:prSet presAssocID="{F70ED6ED-7760-400C-BF12-F5DB641CFA79}" presName="compNode" presStyleCnt="0"/>
      <dgm:spPr/>
    </dgm:pt>
    <dgm:pt modelId="{7AAF2226-CB4B-45A2-B262-AFA2565DE548}" type="pres">
      <dgm:prSet presAssocID="{F70ED6ED-7760-400C-BF12-F5DB641CFA79}" presName="pictRect" presStyleLbl="nod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D42F3919-CDB6-4F79-98B4-1DE5E0074B54}" type="pres">
      <dgm:prSet presAssocID="{F70ED6ED-7760-400C-BF12-F5DB641CFA79}" presName="textRect" presStyleLbl="revTx" presStyleIdx="1" presStyleCnt="3" custScaleY="73438" custLinFactNeighborX="-991" custLinFactNeighborY="-49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C7BBD-55BA-4B20-8B76-D57A00F13E99}" type="pres">
      <dgm:prSet presAssocID="{E8D2DE0E-1A15-4EC1-B4D7-0FAD78A5EB3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F57BC3F-CFEF-4A1E-8262-12542132C42B}" type="pres">
      <dgm:prSet presAssocID="{19C81DFF-6790-4586-B621-F91F0C647BB5}" presName="compNode" presStyleCnt="0"/>
      <dgm:spPr/>
    </dgm:pt>
    <dgm:pt modelId="{FCB76489-7711-4C85-B1D8-6DDA53AD303A}" type="pres">
      <dgm:prSet presAssocID="{19C81DFF-6790-4586-B621-F91F0C647BB5}" presName="pictRect" presStyleLbl="nod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49943D50-9A21-4E28-B099-9AB1FC237EDD}" type="pres">
      <dgm:prSet presAssocID="{19C81DFF-6790-4586-B621-F91F0C647BB5}" presName="textRect" presStyleLbl="revTx" presStyleIdx="2" presStyleCnt="3" custScaleY="78394" custLinFactNeighborY="-4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58461E-3BCE-476B-B847-521CCDD317E0}" srcId="{FB19F441-7C68-43B2-9417-6958DCF61A77}" destId="{43C2A958-27C3-4165-AACF-8272F3D4DCC9}" srcOrd="0" destOrd="0" parTransId="{1EE67756-1463-493A-A62E-7D2601522A6E}" sibTransId="{8475CE3C-B931-4A08-95F6-D991FAA46ECF}"/>
    <dgm:cxn modelId="{68C0755F-B9EE-4EB2-A907-55DCDC12934B}" srcId="{FB19F441-7C68-43B2-9417-6958DCF61A77}" destId="{F70ED6ED-7760-400C-BF12-F5DB641CFA79}" srcOrd="1" destOrd="0" parTransId="{155B46BD-A302-440C-8C93-663DC296A420}" sibTransId="{E8D2DE0E-1A15-4EC1-B4D7-0FAD78A5EB30}"/>
    <dgm:cxn modelId="{F92760F1-C047-475C-BE74-F0AFB09DC758}" type="presOf" srcId="{43C2A958-27C3-4165-AACF-8272F3D4DCC9}" destId="{F49BE29B-5399-4575-8ACF-83D671E8EE23}" srcOrd="0" destOrd="0" presId="urn:microsoft.com/office/officeart/2005/8/layout/pList1"/>
    <dgm:cxn modelId="{824D8D0A-11DE-41FE-973C-4242B6E8795F}" srcId="{FB19F441-7C68-43B2-9417-6958DCF61A77}" destId="{19C81DFF-6790-4586-B621-F91F0C647BB5}" srcOrd="2" destOrd="0" parTransId="{ADB14FE8-8DE3-4C98-9214-F7928BF10445}" sibTransId="{D3C705D7-3582-45B5-9315-094802BD9239}"/>
    <dgm:cxn modelId="{D5A8A8EB-7F24-4D19-BBA6-D24FC61AFD99}" type="presOf" srcId="{E8D2DE0E-1A15-4EC1-B4D7-0FAD78A5EB30}" destId="{4ACC7BBD-55BA-4B20-8B76-D57A00F13E99}" srcOrd="0" destOrd="0" presId="urn:microsoft.com/office/officeart/2005/8/layout/pList1"/>
    <dgm:cxn modelId="{AED41840-A89E-4FB0-A552-1D79D3C0B404}" type="presOf" srcId="{8475CE3C-B931-4A08-95F6-D991FAA46ECF}" destId="{665776C8-1552-4E08-9555-DA85F1A0F1D4}" srcOrd="0" destOrd="0" presId="urn:microsoft.com/office/officeart/2005/8/layout/pList1"/>
    <dgm:cxn modelId="{850DD487-4B8F-47BA-AE5F-234E92F783D8}" type="presOf" srcId="{19C81DFF-6790-4586-B621-F91F0C647BB5}" destId="{49943D50-9A21-4E28-B099-9AB1FC237EDD}" srcOrd="0" destOrd="0" presId="urn:microsoft.com/office/officeart/2005/8/layout/pList1"/>
    <dgm:cxn modelId="{198FF81B-1EEB-4DB7-A32D-2DEE93485632}" type="presOf" srcId="{FB19F441-7C68-43B2-9417-6958DCF61A77}" destId="{03C7673E-9F92-49C1-96ED-A6CFE0F1E248}" srcOrd="0" destOrd="0" presId="urn:microsoft.com/office/officeart/2005/8/layout/pList1"/>
    <dgm:cxn modelId="{37595013-E399-406D-9AFE-74EA735E0797}" type="presOf" srcId="{F70ED6ED-7760-400C-BF12-F5DB641CFA79}" destId="{D42F3919-CDB6-4F79-98B4-1DE5E0074B54}" srcOrd="0" destOrd="0" presId="urn:microsoft.com/office/officeart/2005/8/layout/pList1"/>
    <dgm:cxn modelId="{345E6D1D-89F4-439E-985E-18EA95251D8B}" type="presParOf" srcId="{03C7673E-9F92-49C1-96ED-A6CFE0F1E248}" destId="{0752B4F5-F971-4013-9917-4E24099CBBAE}" srcOrd="0" destOrd="0" presId="urn:microsoft.com/office/officeart/2005/8/layout/pList1"/>
    <dgm:cxn modelId="{8A2C2BB0-0200-4EE4-BDC6-5196FC019617}" type="presParOf" srcId="{0752B4F5-F971-4013-9917-4E24099CBBAE}" destId="{2EE9932F-177B-450A-924D-C0B66E23D1AE}" srcOrd="0" destOrd="0" presId="urn:microsoft.com/office/officeart/2005/8/layout/pList1"/>
    <dgm:cxn modelId="{A515167C-CA0E-4CC7-B081-C5D5D96BAC49}" type="presParOf" srcId="{0752B4F5-F971-4013-9917-4E24099CBBAE}" destId="{F49BE29B-5399-4575-8ACF-83D671E8EE23}" srcOrd="1" destOrd="0" presId="urn:microsoft.com/office/officeart/2005/8/layout/pList1"/>
    <dgm:cxn modelId="{16521647-2549-4229-B057-C37DE9898846}" type="presParOf" srcId="{03C7673E-9F92-49C1-96ED-A6CFE0F1E248}" destId="{665776C8-1552-4E08-9555-DA85F1A0F1D4}" srcOrd="1" destOrd="0" presId="urn:microsoft.com/office/officeart/2005/8/layout/pList1"/>
    <dgm:cxn modelId="{F1A4BFFB-E8B9-43AC-9E8A-552CD4361A06}" type="presParOf" srcId="{03C7673E-9F92-49C1-96ED-A6CFE0F1E248}" destId="{80D6A8F1-AE18-4F39-BA20-E12211745922}" srcOrd="2" destOrd="0" presId="urn:microsoft.com/office/officeart/2005/8/layout/pList1"/>
    <dgm:cxn modelId="{2CFA6499-568B-45AF-BE24-F36A740DEC8C}" type="presParOf" srcId="{80D6A8F1-AE18-4F39-BA20-E12211745922}" destId="{7AAF2226-CB4B-45A2-B262-AFA2565DE548}" srcOrd="0" destOrd="0" presId="urn:microsoft.com/office/officeart/2005/8/layout/pList1"/>
    <dgm:cxn modelId="{D904807C-13E4-4A2A-A4FB-7E0FD9CBB044}" type="presParOf" srcId="{80D6A8F1-AE18-4F39-BA20-E12211745922}" destId="{D42F3919-CDB6-4F79-98B4-1DE5E0074B54}" srcOrd="1" destOrd="0" presId="urn:microsoft.com/office/officeart/2005/8/layout/pList1"/>
    <dgm:cxn modelId="{6FC3E1D1-3883-437B-8E0B-86CE401C4E79}" type="presParOf" srcId="{03C7673E-9F92-49C1-96ED-A6CFE0F1E248}" destId="{4ACC7BBD-55BA-4B20-8B76-D57A00F13E99}" srcOrd="3" destOrd="0" presId="urn:microsoft.com/office/officeart/2005/8/layout/pList1"/>
    <dgm:cxn modelId="{7B950A0E-2F31-4442-9B61-7840538365A1}" type="presParOf" srcId="{03C7673E-9F92-49C1-96ED-A6CFE0F1E248}" destId="{5F57BC3F-CFEF-4A1E-8262-12542132C42B}" srcOrd="4" destOrd="0" presId="urn:microsoft.com/office/officeart/2005/8/layout/pList1"/>
    <dgm:cxn modelId="{67F2684F-9537-4C69-8601-85AE46A360D3}" type="presParOf" srcId="{5F57BC3F-CFEF-4A1E-8262-12542132C42B}" destId="{FCB76489-7711-4C85-B1D8-6DDA53AD303A}" srcOrd="0" destOrd="0" presId="urn:microsoft.com/office/officeart/2005/8/layout/pList1"/>
    <dgm:cxn modelId="{16D5B3E8-B3CC-4E28-B355-B799773F7661}" type="presParOf" srcId="{5F57BC3F-CFEF-4A1E-8262-12542132C42B}" destId="{49943D50-9A21-4E28-B099-9AB1FC237EDD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D28D235-B7B0-4970-95F1-D608D50A0DF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8E132714-7998-4ED0-A8C2-BD95088FC14A}">
      <dgm:prSet phldrT="[Text]" custT="1"/>
      <dgm:spPr>
        <a:solidFill>
          <a:srgbClr val="9FE6FF"/>
        </a:solidFill>
        <a:ln>
          <a:solidFill>
            <a:srgbClr val="4A94A8"/>
          </a:solidFill>
        </a:ln>
      </dgm:spPr>
      <dgm:t>
        <a:bodyPr/>
        <a:lstStyle/>
        <a:p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1500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phần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quà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nhu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yếu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phẩm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en-US" sz="2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DA48EB3-AA4F-44F5-9A72-AE2F1774ABE1}" type="parTrans" cxnId="{B9F49339-29DB-4D5C-9B45-E62367F47161}">
      <dgm:prSet/>
      <dgm:spPr/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D6A1D6D3-B0C8-4BE5-AEF7-485407874C01}" type="sibTrans" cxnId="{B9F49339-29DB-4D5C-9B45-E62367F47161}">
      <dgm:prSet custT="1"/>
      <dgm:spPr>
        <a:solidFill>
          <a:schemeClr val="bg1"/>
        </a:solidFill>
      </dgm:spPr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480D5087-C2A9-4FDB-B324-E632F515B058}">
      <dgm:prSet phldrT="[Text]" custT="1"/>
      <dgm:spPr>
        <a:solidFill>
          <a:srgbClr val="9FE6FF"/>
        </a:solidFill>
        <a:ln>
          <a:solidFill>
            <a:srgbClr val="4A94A8"/>
          </a:solidFill>
        </a:ln>
      </dgm:spPr>
      <dgm:t>
        <a:bodyPr/>
        <a:lstStyle/>
        <a:p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7200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suất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cơm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miễn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SV KTX</a:t>
          </a:r>
          <a:endParaRPr lang="en-US" sz="2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DF81380-47AA-43F7-BAF8-2D3558F95B36}" type="parTrans" cxnId="{6F0C2F2E-8A3D-4F8D-8B18-E5BDA52E964F}">
      <dgm:prSet/>
      <dgm:spPr/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897FC160-C8B9-4C58-9D45-651EAD404582}" type="sibTrans" cxnId="{6F0C2F2E-8A3D-4F8D-8B18-E5BDA52E964F}">
      <dgm:prSet custT="1"/>
      <dgm:spPr>
        <a:solidFill>
          <a:schemeClr val="bg1"/>
        </a:solidFill>
      </dgm:spPr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A750462A-237D-4F00-A1C9-4431FE4C3E53}">
      <dgm:prSet phldrT="[Text]" custT="1"/>
      <dgm:spPr>
        <a:solidFill>
          <a:srgbClr val="9FE6FF"/>
        </a:solidFill>
        <a:ln>
          <a:solidFill>
            <a:srgbClr val="4A94A8"/>
          </a:solidFill>
        </a:ln>
      </dgm:spPr>
      <dgm:t>
        <a:bodyPr/>
        <a:lstStyle/>
        <a:p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100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suất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bổng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SV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ảnh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hưởng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do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dịch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COVID-19</a:t>
          </a:r>
          <a:endParaRPr lang="en-US" sz="2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C26D3AC-F4B3-4FB3-9AB2-2750CFEEDC16}" type="parTrans" cxnId="{F148E301-E097-490E-A005-740BED19E384}">
      <dgm:prSet/>
      <dgm:spPr/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DE55128E-88F1-482D-85BE-FE4C88BB7901}" type="sibTrans" cxnId="{F148E301-E097-490E-A005-740BED19E384}">
      <dgm:prSet/>
      <dgm:spPr/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7ADAB1DB-A065-4F78-9ACF-2BDAC496BA49}" type="pres">
      <dgm:prSet presAssocID="{1D28D235-B7B0-4970-95F1-D608D50A0DFD}" presName="Name0" presStyleCnt="0">
        <dgm:presLayoutVars>
          <dgm:dir/>
          <dgm:resizeHandles val="exact"/>
        </dgm:presLayoutVars>
      </dgm:prSet>
      <dgm:spPr/>
    </dgm:pt>
    <dgm:pt modelId="{7EC9755A-6F5E-45FA-8914-659A346F1404}" type="pres">
      <dgm:prSet presAssocID="{8E132714-7998-4ED0-A8C2-BD95088FC1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26E364-2CE2-4501-AD3F-C8BECD9630F3}" type="pres">
      <dgm:prSet presAssocID="{D6A1D6D3-B0C8-4BE5-AEF7-485407874C01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B1D15AC-0AE1-4E3B-8988-B866970266BE}" type="pres">
      <dgm:prSet presAssocID="{D6A1D6D3-B0C8-4BE5-AEF7-485407874C01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D7D67AB4-42AF-4B4E-BE59-E45ADDA5F71B}" type="pres">
      <dgm:prSet presAssocID="{480D5087-C2A9-4FDB-B324-E632F515B05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537CD2-5486-4741-8493-B9E34D2FED52}" type="pres">
      <dgm:prSet presAssocID="{897FC160-C8B9-4C58-9D45-651EAD404582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2ABF28C-25BA-4A56-ACBE-93498955E6AC}" type="pres">
      <dgm:prSet presAssocID="{897FC160-C8B9-4C58-9D45-651EAD404582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674AC57C-2785-4346-B6EF-29A48875F38E}" type="pres">
      <dgm:prSet presAssocID="{A750462A-237D-4F00-A1C9-4431FE4C3E5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592FFF-942E-412E-93D2-D9AFCC7A5A70}" type="presOf" srcId="{D6A1D6D3-B0C8-4BE5-AEF7-485407874C01}" destId="{5E26E364-2CE2-4501-AD3F-C8BECD9630F3}" srcOrd="0" destOrd="0" presId="urn:microsoft.com/office/officeart/2005/8/layout/process1"/>
    <dgm:cxn modelId="{73822457-6481-4A5B-8A6A-F591BCE49EF0}" type="presOf" srcId="{897FC160-C8B9-4C58-9D45-651EAD404582}" destId="{52ABF28C-25BA-4A56-ACBE-93498955E6AC}" srcOrd="1" destOrd="0" presId="urn:microsoft.com/office/officeart/2005/8/layout/process1"/>
    <dgm:cxn modelId="{F148E301-E097-490E-A005-740BED19E384}" srcId="{1D28D235-B7B0-4970-95F1-D608D50A0DFD}" destId="{A750462A-237D-4F00-A1C9-4431FE4C3E53}" srcOrd="2" destOrd="0" parTransId="{1C26D3AC-F4B3-4FB3-9AB2-2750CFEEDC16}" sibTransId="{DE55128E-88F1-482D-85BE-FE4C88BB7901}"/>
    <dgm:cxn modelId="{A3792076-7CA2-4029-8283-AFB78D8F6767}" type="presOf" srcId="{8E132714-7998-4ED0-A8C2-BD95088FC14A}" destId="{7EC9755A-6F5E-45FA-8914-659A346F1404}" srcOrd="0" destOrd="0" presId="urn:microsoft.com/office/officeart/2005/8/layout/process1"/>
    <dgm:cxn modelId="{6F0C2F2E-8A3D-4F8D-8B18-E5BDA52E964F}" srcId="{1D28D235-B7B0-4970-95F1-D608D50A0DFD}" destId="{480D5087-C2A9-4FDB-B324-E632F515B058}" srcOrd="1" destOrd="0" parTransId="{7DF81380-47AA-43F7-BAF8-2D3558F95B36}" sibTransId="{897FC160-C8B9-4C58-9D45-651EAD404582}"/>
    <dgm:cxn modelId="{B9F49339-29DB-4D5C-9B45-E62367F47161}" srcId="{1D28D235-B7B0-4970-95F1-D608D50A0DFD}" destId="{8E132714-7998-4ED0-A8C2-BD95088FC14A}" srcOrd="0" destOrd="0" parTransId="{4DA48EB3-AA4F-44F5-9A72-AE2F1774ABE1}" sibTransId="{D6A1D6D3-B0C8-4BE5-AEF7-485407874C01}"/>
    <dgm:cxn modelId="{C83ACD3D-29F0-4D4D-8A6C-0A73176510B0}" type="presOf" srcId="{1D28D235-B7B0-4970-95F1-D608D50A0DFD}" destId="{7ADAB1DB-A065-4F78-9ACF-2BDAC496BA49}" srcOrd="0" destOrd="0" presId="urn:microsoft.com/office/officeart/2005/8/layout/process1"/>
    <dgm:cxn modelId="{6875DD23-4A5F-4D75-B634-C7599AABED09}" type="presOf" srcId="{D6A1D6D3-B0C8-4BE5-AEF7-485407874C01}" destId="{7B1D15AC-0AE1-4E3B-8988-B866970266BE}" srcOrd="1" destOrd="0" presId="urn:microsoft.com/office/officeart/2005/8/layout/process1"/>
    <dgm:cxn modelId="{0ACACF63-38DE-4E4D-A145-24CD216AFB7D}" type="presOf" srcId="{480D5087-C2A9-4FDB-B324-E632F515B058}" destId="{D7D67AB4-42AF-4B4E-BE59-E45ADDA5F71B}" srcOrd="0" destOrd="0" presId="urn:microsoft.com/office/officeart/2005/8/layout/process1"/>
    <dgm:cxn modelId="{27992BBF-3545-4306-B0C2-65404567B223}" type="presOf" srcId="{A750462A-237D-4F00-A1C9-4431FE4C3E53}" destId="{674AC57C-2785-4346-B6EF-29A48875F38E}" srcOrd="0" destOrd="0" presId="urn:microsoft.com/office/officeart/2005/8/layout/process1"/>
    <dgm:cxn modelId="{3853497F-9777-4A8B-8182-6CD4C6AC553C}" type="presOf" srcId="{897FC160-C8B9-4C58-9D45-651EAD404582}" destId="{6F537CD2-5486-4741-8493-B9E34D2FED52}" srcOrd="0" destOrd="0" presId="urn:microsoft.com/office/officeart/2005/8/layout/process1"/>
    <dgm:cxn modelId="{C47DD80E-B783-4126-AE44-B62A7E56C4F7}" type="presParOf" srcId="{7ADAB1DB-A065-4F78-9ACF-2BDAC496BA49}" destId="{7EC9755A-6F5E-45FA-8914-659A346F1404}" srcOrd="0" destOrd="0" presId="urn:microsoft.com/office/officeart/2005/8/layout/process1"/>
    <dgm:cxn modelId="{F4ECBB4E-70A0-4C46-B70F-7100728B79C1}" type="presParOf" srcId="{7ADAB1DB-A065-4F78-9ACF-2BDAC496BA49}" destId="{5E26E364-2CE2-4501-AD3F-C8BECD9630F3}" srcOrd="1" destOrd="0" presId="urn:microsoft.com/office/officeart/2005/8/layout/process1"/>
    <dgm:cxn modelId="{09113ADC-60F1-4604-B466-00BB24F7E054}" type="presParOf" srcId="{5E26E364-2CE2-4501-AD3F-C8BECD9630F3}" destId="{7B1D15AC-0AE1-4E3B-8988-B866970266BE}" srcOrd="0" destOrd="0" presId="urn:microsoft.com/office/officeart/2005/8/layout/process1"/>
    <dgm:cxn modelId="{E5AEDA9A-A6E8-4E30-93DE-1E5311EDEB1E}" type="presParOf" srcId="{7ADAB1DB-A065-4F78-9ACF-2BDAC496BA49}" destId="{D7D67AB4-42AF-4B4E-BE59-E45ADDA5F71B}" srcOrd="2" destOrd="0" presId="urn:microsoft.com/office/officeart/2005/8/layout/process1"/>
    <dgm:cxn modelId="{D9B9DDBA-C2A0-4AF0-8C73-4F9CFE6A2D10}" type="presParOf" srcId="{7ADAB1DB-A065-4F78-9ACF-2BDAC496BA49}" destId="{6F537CD2-5486-4741-8493-B9E34D2FED52}" srcOrd="3" destOrd="0" presId="urn:microsoft.com/office/officeart/2005/8/layout/process1"/>
    <dgm:cxn modelId="{15547756-3986-40E8-A228-4F46471CE5CC}" type="presParOf" srcId="{6F537CD2-5486-4741-8493-B9E34D2FED52}" destId="{52ABF28C-25BA-4A56-ACBE-93498955E6AC}" srcOrd="0" destOrd="0" presId="urn:microsoft.com/office/officeart/2005/8/layout/process1"/>
    <dgm:cxn modelId="{4815765D-7AA7-4643-8603-6263F9F83A54}" type="presParOf" srcId="{7ADAB1DB-A065-4F78-9ACF-2BDAC496BA49}" destId="{674AC57C-2785-4346-B6EF-29A48875F38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B19F441-7C68-43B2-9417-6958DCF61A7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2A958-27C3-4165-AACF-8272F3D4DCC9}">
      <dgm:prSet phldrT="[Text]" custT="1"/>
      <dgm:spPr/>
      <dgm:t>
        <a:bodyPr/>
        <a:lstStyle/>
        <a:p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Lắp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đặt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12 km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đường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điện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chiếu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sáng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trình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“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Thắp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sáng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đường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quê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”</a:t>
          </a:r>
          <a:endParaRPr lang="en-US" sz="2200" dirty="0"/>
        </a:p>
      </dgm:t>
    </dgm:pt>
    <dgm:pt modelId="{1EE67756-1463-493A-A62E-7D2601522A6E}" type="parTrans" cxnId="{C958461E-3BCE-476B-B847-521CCDD317E0}">
      <dgm:prSet/>
      <dgm:spPr/>
      <dgm:t>
        <a:bodyPr/>
        <a:lstStyle/>
        <a:p>
          <a:endParaRPr lang="en-US"/>
        </a:p>
      </dgm:t>
    </dgm:pt>
    <dgm:pt modelId="{8475CE3C-B931-4A08-95F6-D991FAA46ECF}" type="sibTrans" cxnId="{C958461E-3BCE-476B-B847-521CCDD317E0}">
      <dgm:prSet/>
      <dgm:spPr/>
      <dgm:t>
        <a:bodyPr/>
        <a:lstStyle/>
        <a:p>
          <a:endParaRPr lang="en-US"/>
        </a:p>
      </dgm:t>
    </dgm:pt>
    <dgm:pt modelId="{F70ED6ED-7760-400C-BF12-F5DB641CFA79}">
      <dgm:prSet phldrT="[Text]" custT="1"/>
      <dgm:spPr/>
      <dgm:t>
        <a:bodyPr/>
        <a:lstStyle/>
        <a:p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Xây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dựng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06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căn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và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sửa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chữa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02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căn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tình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thương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;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sửa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chữa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02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căn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TN</a:t>
          </a:r>
          <a:endParaRPr lang="en-US" sz="2200" dirty="0">
            <a:latin typeface="Times New Roman" pitchFamily="18" charset="0"/>
            <a:cs typeface="Times New Roman" pitchFamily="18" charset="0"/>
          </a:endParaRPr>
        </a:p>
      </dgm:t>
    </dgm:pt>
    <dgm:pt modelId="{155B46BD-A302-440C-8C93-663DC296A420}" type="parTrans" cxnId="{68C0755F-B9EE-4EB2-A907-55DCDC12934B}">
      <dgm:prSet/>
      <dgm:spPr/>
      <dgm:t>
        <a:bodyPr/>
        <a:lstStyle/>
        <a:p>
          <a:endParaRPr lang="en-US"/>
        </a:p>
      </dgm:t>
    </dgm:pt>
    <dgm:pt modelId="{E8D2DE0E-1A15-4EC1-B4D7-0FAD78A5EB30}" type="sibTrans" cxnId="{68C0755F-B9EE-4EB2-A907-55DCDC12934B}">
      <dgm:prSet/>
      <dgm:spPr/>
      <dgm:t>
        <a:bodyPr/>
        <a:lstStyle/>
        <a:p>
          <a:endParaRPr lang="en-US"/>
        </a:p>
      </dgm:t>
    </dgm:pt>
    <dgm:pt modelId="{19C81DFF-6790-4586-B621-F91F0C647BB5}">
      <dgm:prSet phldrT="[Text]" custT="1"/>
      <dgm:spPr/>
      <dgm:t>
        <a:bodyPr/>
        <a:lstStyle/>
        <a:p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Trao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tặng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500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phần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quà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người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dân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khó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khăn</a:t>
          </a:r>
          <a:endParaRPr lang="en-US" sz="2200" dirty="0"/>
        </a:p>
      </dgm:t>
    </dgm:pt>
    <dgm:pt modelId="{D3C705D7-3582-45B5-9315-094802BD9239}" type="sibTrans" cxnId="{824D8D0A-11DE-41FE-973C-4242B6E8795F}">
      <dgm:prSet/>
      <dgm:spPr/>
      <dgm:t>
        <a:bodyPr/>
        <a:lstStyle/>
        <a:p>
          <a:endParaRPr lang="en-US"/>
        </a:p>
      </dgm:t>
    </dgm:pt>
    <dgm:pt modelId="{ADB14FE8-8DE3-4C98-9214-F7928BF10445}" type="parTrans" cxnId="{824D8D0A-11DE-41FE-973C-4242B6E8795F}">
      <dgm:prSet/>
      <dgm:spPr/>
      <dgm:t>
        <a:bodyPr/>
        <a:lstStyle/>
        <a:p>
          <a:endParaRPr lang="en-US"/>
        </a:p>
      </dgm:t>
    </dgm:pt>
    <dgm:pt modelId="{03C7673E-9F92-49C1-96ED-A6CFE0F1E248}" type="pres">
      <dgm:prSet presAssocID="{FB19F441-7C68-43B2-9417-6958DCF61A7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52B4F5-F971-4013-9917-4E24099CBBAE}" type="pres">
      <dgm:prSet presAssocID="{43C2A958-27C3-4165-AACF-8272F3D4DCC9}" presName="compNode" presStyleCnt="0"/>
      <dgm:spPr/>
    </dgm:pt>
    <dgm:pt modelId="{2EE9932F-177B-450A-924D-C0B66E23D1AE}" type="pres">
      <dgm:prSet presAssocID="{43C2A958-27C3-4165-AACF-8272F3D4DCC9}" presName="pict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F49BE29B-5399-4575-8ACF-83D671E8EE23}" type="pres">
      <dgm:prSet presAssocID="{43C2A958-27C3-4165-AACF-8272F3D4DCC9}" presName="textRect" presStyleLbl="revTx" presStyleIdx="0" presStyleCnt="3" custScaleY="67549" custLinFactNeighborY="-101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5776C8-1552-4E08-9555-DA85F1A0F1D4}" type="pres">
      <dgm:prSet presAssocID="{8475CE3C-B931-4A08-95F6-D991FAA46EC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80D6A8F1-AE18-4F39-BA20-E12211745922}" type="pres">
      <dgm:prSet presAssocID="{F70ED6ED-7760-400C-BF12-F5DB641CFA79}" presName="compNode" presStyleCnt="0"/>
      <dgm:spPr/>
    </dgm:pt>
    <dgm:pt modelId="{7AAF2226-CB4B-45A2-B262-AFA2565DE548}" type="pres">
      <dgm:prSet presAssocID="{F70ED6ED-7760-400C-BF12-F5DB641CFA79}" presName="pictRect" presStyleLbl="nod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D42F3919-CDB6-4F79-98B4-1DE5E0074B54}" type="pres">
      <dgm:prSet presAssocID="{F70ED6ED-7760-400C-BF12-F5DB641CFA79}" presName="textRect" presStyleLbl="revTx" presStyleIdx="1" presStyleCnt="3" custScaleY="73438" custLinFactNeighborX="-991" custLinFactNeighborY="-49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C7BBD-55BA-4B20-8B76-D57A00F13E99}" type="pres">
      <dgm:prSet presAssocID="{E8D2DE0E-1A15-4EC1-B4D7-0FAD78A5EB3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F57BC3F-CFEF-4A1E-8262-12542132C42B}" type="pres">
      <dgm:prSet presAssocID="{19C81DFF-6790-4586-B621-F91F0C647BB5}" presName="compNode" presStyleCnt="0"/>
      <dgm:spPr/>
    </dgm:pt>
    <dgm:pt modelId="{FCB76489-7711-4C85-B1D8-6DDA53AD303A}" type="pres">
      <dgm:prSet presAssocID="{19C81DFF-6790-4586-B621-F91F0C647BB5}" presName="pictRect" presStyleLbl="nod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49943D50-9A21-4E28-B099-9AB1FC237EDD}" type="pres">
      <dgm:prSet presAssocID="{19C81DFF-6790-4586-B621-F91F0C647BB5}" presName="textRect" presStyleLbl="revTx" presStyleIdx="2" presStyleCnt="3" custScaleY="64589" custLinFactNeighborY="-4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58461E-3BCE-476B-B847-521CCDD317E0}" srcId="{FB19F441-7C68-43B2-9417-6958DCF61A77}" destId="{43C2A958-27C3-4165-AACF-8272F3D4DCC9}" srcOrd="0" destOrd="0" parTransId="{1EE67756-1463-493A-A62E-7D2601522A6E}" sibTransId="{8475CE3C-B931-4A08-95F6-D991FAA46ECF}"/>
    <dgm:cxn modelId="{68C0755F-B9EE-4EB2-A907-55DCDC12934B}" srcId="{FB19F441-7C68-43B2-9417-6958DCF61A77}" destId="{F70ED6ED-7760-400C-BF12-F5DB641CFA79}" srcOrd="1" destOrd="0" parTransId="{155B46BD-A302-440C-8C93-663DC296A420}" sibTransId="{E8D2DE0E-1A15-4EC1-B4D7-0FAD78A5EB30}"/>
    <dgm:cxn modelId="{20C8A5E5-A410-4101-B4A8-42F43CFD7F3E}" type="presOf" srcId="{8475CE3C-B931-4A08-95F6-D991FAA46ECF}" destId="{665776C8-1552-4E08-9555-DA85F1A0F1D4}" srcOrd="0" destOrd="0" presId="urn:microsoft.com/office/officeart/2005/8/layout/pList1"/>
    <dgm:cxn modelId="{EB75E4FD-199C-4DA0-A080-D365BC4021FD}" type="presOf" srcId="{43C2A958-27C3-4165-AACF-8272F3D4DCC9}" destId="{F49BE29B-5399-4575-8ACF-83D671E8EE23}" srcOrd="0" destOrd="0" presId="urn:microsoft.com/office/officeart/2005/8/layout/pList1"/>
    <dgm:cxn modelId="{F9DB426F-3376-4C3B-8ED4-6F85D9D2EC7C}" type="presOf" srcId="{E8D2DE0E-1A15-4EC1-B4D7-0FAD78A5EB30}" destId="{4ACC7BBD-55BA-4B20-8B76-D57A00F13E99}" srcOrd="0" destOrd="0" presId="urn:microsoft.com/office/officeart/2005/8/layout/pList1"/>
    <dgm:cxn modelId="{824D8D0A-11DE-41FE-973C-4242B6E8795F}" srcId="{FB19F441-7C68-43B2-9417-6958DCF61A77}" destId="{19C81DFF-6790-4586-B621-F91F0C647BB5}" srcOrd="2" destOrd="0" parTransId="{ADB14FE8-8DE3-4C98-9214-F7928BF10445}" sibTransId="{D3C705D7-3582-45B5-9315-094802BD9239}"/>
    <dgm:cxn modelId="{CA0FC95F-1164-4246-8577-2A5023F4ED7F}" type="presOf" srcId="{FB19F441-7C68-43B2-9417-6958DCF61A77}" destId="{03C7673E-9F92-49C1-96ED-A6CFE0F1E248}" srcOrd="0" destOrd="0" presId="urn:microsoft.com/office/officeart/2005/8/layout/pList1"/>
    <dgm:cxn modelId="{41EEF605-0A86-4DFC-8151-71923300E6ED}" type="presOf" srcId="{F70ED6ED-7760-400C-BF12-F5DB641CFA79}" destId="{D42F3919-CDB6-4F79-98B4-1DE5E0074B54}" srcOrd="0" destOrd="0" presId="urn:microsoft.com/office/officeart/2005/8/layout/pList1"/>
    <dgm:cxn modelId="{496F09C4-1202-4A8D-BD48-7A94A5B9110E}" type="presOf" srcId="{19C81DFF-6790-4586-B621-F91F0C647BB5}" destId="{49943D50-9A21-4E28-B099-9AB1FC237EDD}" srcOrd="0" destOrd="0" presId="urn:microsoft.com/office/officeart/2005/8/layout/pList1"/>
    <dgm:cxn modelId="{72F01C4D-1604-495E-BA2C-07EE3E709469}" type="presParOf" srcId="{03C7673E-9F92-49C1-96ED-A6CFE0F1E248}" destId="{0752B4F5-F971-4013-9917-4E24099CBBAE}" srcOrd="0" destOrd="0" presId="urn:microsoft.com/office/officeart/2005/8/layout/pList1"/>
    <dgm:cxn modelId="{E687C6F8-0B49-4BAF-8535-9E3A521B022B}" type="presParOf" srcId="{0752B4F5-F971-4013-9917-4E24099CBBAE}" destId="{2EE9932F-177B-450A-924D-C0B66E23D1AE}" srcOrd="0" destOrd="0" presId="urn:microsoft.com/office/officeart/2005/8/layout/pList1"/>
    <dgm:cxn modelId="{341E90DE-1116-4DE6-B839-3C8800682F93}" type="presParOf" srcId="{0752B4F5-F971-4013-9917-4E24099CBBAE}" destId="{F49BE29B-5399-4575-8ACF-83D671E8EE23}" srcOrd="1" destOrd="0" presId="urn:microsoft.com/office/officeart/2005/8/layout/pList1"/>
    <dgm:cxn modelId="{0E773D57-34CF-4FBB-AB5D-F38D94C70B3C}" type="presParOf" srcId="{03C7673E-9F92-49C1-96ED-A6CFE0F1E248}" destId="{665776C8-1552-4E08-9555-DA85F1A0F1D4}" srcOrd="1" destOrd="0" presId="urn:microsoft.com/office/officeart/2005/8/layout/pList1"/>
    <dgm:cxn modelId="{B812CFE4-3F76-48D7-A090-E8C60795CE10}" type="presParOf" srcId="{03C7673E-9F92-49C1-96ED-A6CFE0F1E248}" destId="{80D6A8F1-AE18-4F39-BA20-E12211745922}" srcOrd="2" destOrd="0" presId="urn:microsoft.com/office/officeart/2005/8/layout/pList1"/>
    <dgm:cxn modelId="{CEB0981A-C697-4E14-9D34-7A14BF6F5EB2}" type="presParOf" srcId="{80D6A8F1-AE18-4F39-BA20-E12211745922}" destId="{7AAF2226-CB4B-45A2-B262-AFA2565DE548}" srcOrd="0" destOrd="0" presId="urn:microsoft.com/office/officeart/2005/8/layout/pList1"/>
    <dgm:cxn modelId="{3725E171-70AC-4069-BDEA-333DF141AE04}" type="presParOf" srcId="{80D6A8F1-AE18-4F39-BA20-E12211745922}" destId="{D42F3919-CDB6-4F79-98B4-1DE5E0074B54}" srcOrd="1" destOrd="0" presId="urn:microsoft.com/office/officeart/2005/8/layout/pList1"/>
    <dgm:cxn modelId="{116D35B9-5F25-450E-A9A2-68C49032073B}" type="presParOf" srcId="{03C7673E-9F92-49C1-96ED-A6CFE0F1E248}" destId="{4ACC7BBD-55BA-4B20-8B76-D57A00F13E99}" srcOrd="3" destOrd="0" presId="urn:microsoft.com/office/officeart/2005/8/layout/pList1"/>
    <dgm:cxn modelId="{6200F8D7-F1A4-4F51-9B2E-23DB0E32E19D}" type="presParOf" srcId="{03C7673E-9F92-49C1-96ED-A6CFE0F1E248}" destId="{5F57BC3F-CFEF-4A1E-8262-12542132C42B}" srcOrd="4" destOrd="0" presId="urn:microsoft.com/office/officeart/2005/8/layout/pList1"/>
    <dgm:cxn modelId="{1BBD5934-1D35-4254-8925-A9BF4B15A486}" type="presParOf" srcId="{5F57BC3F-CFEF-4A1E-8262-12542132C42B}" destId="{FCB76489-7711-4C85-B1D8-6DDA53AD303A}" srcOrd="0" destOrd="0" presId="urn:microsoft.com/office/officeart/2005/8/layout/pList1"/>
    <dgm:cxn modelId="{64309366-79A2-4CAD-9457-B108AC89709D}" type="presParOf" srcId="{5F57BC3F-CFEF-4A1E-8262-12542132C42B}" destId="{49943D50-9A21-4E28-B099-9AB1FC237EDD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28D235-B7B0-4970-95F1-D608D50A0DF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8E132714-7998-4ED0-A8C2-BD95088FC14A}">
      <dgm:prSet phldrT="[Text]" custT="1"/>
      <dgm:spPr>
        <a:solidFill>
          <a:srgbClr val="92D050"/>
        </a:solidFill>
        <a:ln>
          <a:solidFill>
            <a:srgbClr val="4A94A8"/>
          </a:solidFill>
        </a:ln>
      </dgm:spPr>
      <dgm:t>
        <a:bodyPr/>
        <a:lstStyle/>
        <a:p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Vận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động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1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tỷ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đồng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mỗi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năm</a:t>
          </a:r>
          <a:endParaRPr lang="en-US" sz="2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DA48EB3-AA4F-44F5-9A72-AE2F1774ABE1}" type="parTrans" cxnId="{B9F49339-29DB-4D5C-9B45-E62367F47161}">
      <dgm:prSet/>
      <dgm:spPr/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D6A1D6D3-B0C8-4BE5-AEF7-485407874C01}" type="sibTrans" cxnId="{B9F49339-29DB-4D5C-9B45-E62367F47161}">
      <dgm:prSet custT="1"/>
      <dgm:spPr>
        <a:solidFill>
          <a:schemeClr val="bg1"/>
        </a:solidFill>
      </dgm:spPr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480D5087-C2A9-4FDB-B324-E632F515B058}">
      <dgm:prSet phldrT="[Text]" custT="1"/>
      <dgm:spPr>
        <a:solidFill>
          <a:srgbClr val="92D050"/>
        </a:solidFill>
        <a:ln>
          <a:solidFill>
            <a:srgbClr val="4A94A8"/>
          </a:solidFill>
        </a:ln>
      </dgm:spPr>
      <dgm:t>
        <a:bodyPr/>
        <a:lstStyle/>
        <a:p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Bê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tông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hóa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1000 m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đường</a:t>
          </a:r>
          <a:endParaRPr lang="en-US" sz="2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DF81380-47AA-43F7-BAF8-2D3558F95B36}" type="parTrans" cxnId="{6F0C2F2E-8A3D-4F8D-8B18-E5BDA52E964F}">
      <dgm:prSet/>
      <dgm:spPr/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897FC160-C8B9-4C58-9D45-651EAD404582}" type="sibTrans" cxnId="{6F0C2F2E-8A3D-4F8D-8B18-E5BDA52E964F}">
      <dgm:prSet custT="1"/>
      <dgm:spPr>
        <a:solidFill>
          <a:schemeClr val="bg1"/>
        </a:solidFill>
      </dgm:spPr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A750462A-237D-4F00-A1C9-4431FE4C3E53}">
      <dgm:prSet phldrT="[Text]" custT="1"/>
      <dgm:spPr>
        <a:solidFill>
          <a:srgbClr val="92D050"/>
        </a:solidFill>
        <a:ln>
          <a:solidFill>
            <a:srgbClr val="4A94A8"/>
          </a:solidFill>
        </a:ln>
      </dgm:spPr>
      <dgm:t>
        <a:bodyPr/>
        <a:lstStyle/>
        <a:p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Hiến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tặng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600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đơn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vị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máu</a:t>
          </a:r>
          <a:endParaRPr lang="en-US" sz="2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C26D3AC-F4B3-4FB3-9AB2-2750CFEEDC16}" type="parTrans" cxnId="{F148E301-E097-490E-A005-740BED19E384}">
      <dgm:prSet/>
      <dgm:spPr/>
      <dgm:t>
        <a:bodyPr/>
        <a:lstStyle/>
        <a:p>
          <a:endParaRPr lang="en-US" sz="2000">
            <a:latin typeface="Times New Roman" pitchFamily="18" charset="0"/>
            <a:cs typeface="Times New Roman" pitchFamily="18" charset="0"/>
          </a:endParaRPr>
        </a:p>
      </dgm:t>
    </dgm:pt>
    <dgm:pt modelId="{DE55128E-88F1-482D-85BE-FE4C88BB7901}" type="sibTrans" cxnId="{F148E301-E097-490E-A005-740BED19E384}">
      <dgm:prSet/>
      <dgm:spPr>
        <a:solidFill>
          <a:schemeClr val="bg1"/>
        </a:solidFill>
      </dgm:spPr>
      <dgm:t>
        <a:bodyPr/>
        <a:lstStyle/>
        <a:p>
          <a:endParaRPr lang="en-US" sz="2000" dirty="0">
            <a:latin typeface="Times New Roman" pitchFamily="18" charset="0"/>
            <a:cs typeface="Times New Roman" pitchFamily="18" charset="0"/>
          </a:endParaRPr>
        </a:p>
      </dgm:t>
    </dgm:pt>
    <dgm:pt modelId="{F8010985-28F7-43D4-868E-E2F9250A1A6C}">
      <dgm:prSet phldrT="[Text]" custT="1"/>
      <dgm:spPr>
        <a:solidFill>
          <a:srgbClr val="92D050"/>
        </a:solidFill>
        <a:ln>
          <a:solidFill>
            <a:srgbClr val="4A94A8"/>
          </a:solidFill>
        </a:ln>
      </dgm:spPr>
      <dgm:t>
        <a:bodyPr/>
        <a:lstStyle/>
        <a:p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Trao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tặng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02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sân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chơi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TN; 01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để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xe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sinh</a:t>
          </a:r>
          <a:endParaRPr lang="en-US" sz="23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A65B506-661C-4603-8224-0EFA9944B13F}" type="parTrans" cxnId="{66CA6223-BA40-4435-84BB-DE22B5D29DC7}">
      <dgm:prSet/>
      <dgm:spPr/>
      <dgm:t>
        <a:bodyPr/>
        <a:lstStyle/>
        <a:p>
          <a:endParaRPr lang="en-US"/>
        </a:p>
      </dgm:t>
    </dgm:pt>
    <dgm:pt modelId="{8CABBF51-3CDD-4E1C-BC14-8001CC49AF8C}" type="sibTrans" cxnId="{66CA6223-BA40-4435-84BB-DE22B5D29DC7}">
      <dgm:prSet/>
      <dgm:spPr/>
      <dgm:t>
        <a:bodyPr/>
        <a:lstStyle/>
        <a:p>
          <a:endParaRPr lang="en-US"/>
        </a:p>
      </dgm:t>
    </dgm:pt>
    <dgm:pt modelId="{7ADAB1DB-A065-4F78-9ACF-2BDAC496BA49}" type="pres">
      <dgm:prSet presAssocID="{1D28D235-B7B0-4970-95F1-D608D50A0DFD}" presName="Name0" presStyleCnt="0">
        <dgm:presLayoutVars>
          <dgm:dir/>
          <dgm:resizeHandles val="exact"/>
        </dgm:presLayoutVars>
      </dgm:prSet>
      <dgm:spPr/>
    </dgm:pt>
    <dgm:pt modelId="{7EC9755A-6F5E-45FA-8914-659A346F1404}" type="pres">
      <dgm:prSet presAssocID="{8E132714-7998-4ED0-A8C2-BD95088FC14A}" presName="node" presStyleLbl="node1" presStyleIdx="0" presStyleCnt="4" custScaleX="171064" custLinFactNeighborX="372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26E364-2CE2-4501-AD3F-C8BECD9630F3}" type="pres">
      <dgm:prSet presAssocID="{D6A1D6D3-B0C8-4BE5-AEF7-485407874C01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B1D15AC-0AE1-4E3B-8988-B866970266BE}" type="pres">
      <dgm:prSet presAssocID="{D6A1D6D3-B0C8-4BE5-AEF7-485407874C01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D7D67AB4-42AF-4B4E-BE59-E45ADDA5F71B}" type="pres">
      <dgm:prSet presAssocID="{480D5087-C2A9-4FDB-B324-E632F515B058}" presName="node" presStyleLbl="node1" presStyleIdx="1" presStyleCnt="4" custScaleX="164604" custLinFactNeighborX="101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537CD2-5486-4741-8493-B9E34D2FED52}" type="pres">
      <dgm:prSet presAssocID="{897FC160-C8B9-4C58-9D45-651EAD404582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2ABF28C-25BA-4A56-ACBE-93498955E6AC}" type="pres">
      <dgm:prSet presAssocID="{897FC160-C8B9-4C58-9D45-651EAD404582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74AC57C-2785-4346-B6EF-29A48875F38E}" type="pres">
      <dgm:prSet presAssocID="{A750462A-237D-4F00-A1C9-4431FE4C3E53}" presName="node" presStyleLbl="node1" presStyleIdx="2" presStyleCnt="4" custScaleX="163950" custLinFactNeighborX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BCED26-035C-483E-9699-21783918FCE0}" type="pres">
      <dgm:prSet presAssocID="{DE55128E-88F1-482D-85BE-FE4C88BB7901}" presName="sibTrans" presStyleLbl="sibTrans2D1" presStyleIdx="2" presStyleCnt="3" custLinFactNeighborX="-4074" custLinFactNeighborY="68344"/>
      <dgm:spPr/>
      <dgm:t>
        <a:bodyPr/>
        <a:lstStyle/>
        <a:p>
          <a:endParaRPr lang="en-US"/>
        </a:p>
      </dgm:t>
    </dgm:pt>
    <dgm:pt modelId="{8791598B-E3F8-49EA-AE4A-E6B01AAC7176}" type="pres">
      <dgm:prSet presAssocID="{DE55128E-88F1-482D-85BE-FE4C88BB790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1A1160E-4B2E-4C96-BFE3-416680BDE421}" type="pres">
      <dgm:prSet presAssocID="{F8010985-28F7-43D4-868E-E2F9250A1A6C}" presName="node" presStyleLbl="node1" presStyleIdx="3" presStyleCnt="4" custScaleX="171937" custLinFactNeighborX="-217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F7D212-AC25-4A32-B8E1-058D55CCE7C0}" type="presOf" srcId="{A750462A-237D-4F00-A1C9-4431FE4C3E53}" destId="{674AC57C-2785-4346-B6EF-29A48875F38E}" srcOrd="0" destOrd="0" presId="urn:microsoft.com/office/officeart/2005/8/layout/process1"/>
    <dgm:cxn modelId="{66CA6223-BA40-4435-84BB-DE22B5D29DC7}" srcId="{1D28D235-B7B0-4970-95F1-D608D50A0DFD}" destId="{F8010985-28F7-43D4-868E-E2F9250A1A6C}" srcOrd="3" destOrd="0" parTransId="{2A65B506-661C-4603-8224-0EFA9944B13F}" sibTransId="{8CABBF51-3CDD-4E1C-BC14-8001CC49AF8C}"/>
    <dgm:cxn modelId="{4C4181DE-E647-4676-AB8C-E9DE5C8747CF}" type="presOf" srcId="{DE55128E-88F1-482D-85BE-FE4C88BB7901}" destId="{8791598B-E3F8-49EA-AE4A-E6B01AAC7176}" srcOrd="1" destOrd="0" presId="urn:microsoft.com/office/officeart/2005/8/layout/process1"/>
    <dgm:cxn modelId="{F148E301-E097-490E-A005-740BED19E384}" srcId="{1D28D235-B7B0-4970-95F1-D608D50A0DFD}" destId="{A750462A-237D-4F00-A1C9-4431FE4C3E53}" srcOrd="2" destOrd="0" parTransId="{1C26D3AC-F4B3-4FB3-9AB2-2750CFEEDC16}" sibTransId="{DE55128E-88F1-482D-85BE-FE4C88BB7901}"/>
    <dgm:cxn modelId="{6F0C2F2E-8A3D-4F8D-8B18-E5BDA52E964F}" srcId="{1D28D235-B7B0-4970-95F1-D608D50A0DFD}" destId="{480D5087-C2A9-4FDB-B324-E632F515B058}" srcOrd="1" destOrd="0" parTransId="{7DF81380-47AA-43F7-BAF8-2D3558F95B36}" sibTransId="{897FC160-C8B9-4C58-9D45-651EAD404582}"/>
    <dgm:cxn modelId="{FC32AECE-9ADD-452C-B15A-E813B3E47195}" type="presOf" srcId="{D6A1D6D3-B0C8-4BE5-AEF7-485407874C01}" destId="{5E26E364-2CE2-4501-AD3F-C8BECD9630F3}" srcOrd="0" destOrd="0" presId="urn:microsoft.com/office/officeart/2005/8/layout/process1"/>
    <dgm:cxn modelId="{AAE591C6-F04B-4887-9882-B3D74787FCDB}" type="presOf" srcId="{897FC160-C8B9-4C58-9D45-651EAD404582}" destId="{52ABF28C-25BA-4A56-ACBE-93498955E6AC}" srcOrd="1" destOrd="0" presId="urn:microsoft.com/office/officeart/2005/8/layout/process1"/>
    <dgm:cxn modelId="{1819C17A-D914-4CC4-BAB7-84065070E7B4}" type="presOf" srcId="{897FC160-C8B9-4C58-9D45-651EAD404582}" destId="{6F537CD2-5486-4741-8493-B9E34D2FED52}" srcOrd="0" destOrd="0" presId="urn:microsoft.com/office/officeart/2005/8/layout/process1"/>
    <dgm:cxn modelId="{494F5D38-84BB-4733-A7EA-4F110231A16B}" type="presOf" srcId="{F8010985-28F7-43D4-868E-E2F9250A1A6C}" destId="{A1A1160E-4B2E-4C96-BFE3-416680BDE421}" srcOrd="0" destOrd="0" presId="urn:microsoft.com/office/officeart/2005/8/layout/process1"/>
    <dgm:cxn modelId="{B9F49339-29DB-4D5C-9B45-E62367F47161}" srcId="{1D28D235-B7B0-4970-95F1-D608D50A0DFD}" destId="{8E132714-7998-4ED0-A8C2-BD95088FC14A}" srcOrd="0" destOrd="0" parTransId="{4DA48EB3-AA4F-44F5-9A72-AE2F1774ABE1}" sibTransId="{D6A1D6D3-B0C8-4BE5-AEF7-485407874C01}"/>
    <dgm:cxn modelId="{0C56733B-37DA-4E34-9253-3A8D04311823}" type="presOf" srcId="{DE55128E-88F1-482D-85BE-FE4C88BB7901}" destId="{41BCED26-035C-483E-9699-21783918FCE0}" srcOrd="0" destOrd="0" presId="urn:microsoft.com/office/officeart/2005/8/layout/process1"/>
    <dgm:cxn modelId="{E8957CA7-0E87-4E9E-B341-4236307C4F73}" type="presOf" srcId="{480D5087-C2A9-4FDB-B324-E632F515B058}" destId="{D7D67AB4-42AF-4B4E-BE59-E45ADDA5F71B}" srcOrd="0" destOrd="0" presId="urn:microsoft.com/office/officeart/2005/8/layout/process1"/>
    <dgm:cxn modelId="{FC6FF44C-6090-4B3E-9C2C-72EDE23EB520}" type="presOf" srcId="{8E132714-7998-4ED0-A8C2-BD95088FC14A}" destId="{7EC9755A-6F5E-45FA-8914-659A346F1404}" srcOrd="0" destOrd="0" presId="urn:microsoft.com/office/officeart/2005/8/layout/process1"/>
    <dgm:cxn modelId="{E73E33C2-9658-408B-AA67-D6A928DEEECF}" type="presOf" srcId="{1D28D235-B7B0-4970-95F1-D608D50A0DFD}" destId="{7ADAB1DB-A065-4F78-9ACF-2BDAC496BA49}" srcOrd="0" destOrd="0" presId="urn:microsoft.com/office/officeart/2005/8/layout/process1"/>
    <dgm:cxn modelId="{E26B015B-1FA0-4285-BAF1-A7F7EBBA4ED3}" type="presOf" srcId="{D6A1D6D3-B0C8-4BE5-AEF7-485407874C01}" destId="{7B1D15AC-0AE1-4E3B-8988-B866970266BE}" srcOrd="1" destOrd="0" presId="urn:microsoft.com/office/officeart/2005/8/layout/process1"/>
    <dgm:cxn modelId="{1F3F1473-ED31-43E3-878E-103813CB44BF}" type="presParOf" srcId="{7ADAB1DB-A065-4F78-9ACF-2BDAC496BA49}" destId="{7EC9755A-6F5E-45FA-8914-659A346F1404}" srcOrd="0" destOrd="0" presId="urn:microsoft.com/office/officeart/2005/8/layout/process1"/>
    <dgm:cxn modelId="{B1D51A69-4193-4C28-8A5E-DD521AA63580}" type="presParOf" srcId="{7ADAB1DB-A065-4F78-9ACF-2BDAC496BA49}" destId="{5E26E364-2CE2-4501-AD3F-C8BECD9630F3}" srcOrd="1" destOrd="0" presId="urn:microsoft.com/office/officeart/2005/8/layout/process1"/>
    <dgm:cxn modelId="{899A96C1-79BA-4B12-8715-ABCB666795E1}" type="presParOf" srcId="{5E26E364-2CE2-4501-AD3F-C8BECD9630F3}" destId="{7B1D15AC-0AE1-4E3B-8988-B866970266BE}" srcOrd="0" destOrd="0" presId="urn:microsoft.com/office/officeart/2005/8/layout/process1"/>
    <dgm:cxn modelId="{FEE28F49-421B-4CFA-A360-989BE0915D12}" type="presParOf" srcId="{7ADAB1DB-A065-4F78-9ACF-2BDAC496BA49}" destId="{D7D67AB4-42AF-4B4E-BE59-E45ADDA5F71B}" srcOrd="2" destOrd="0" presId="urn:microsoft.com/office/officeart/2005/8/layout/process1"/>
    <dgm:cxn modelId="{18609832-B078-4604-BB06-9370973E5691}" type="presParOf" srcId="{7ADAB1DB-A065-4F78-9ACF-2BDAC496BA49}" destId="{6F537CD2-5486-4741-8493-B9E34D2FED52}" srcOrd="3" destOrd="0" presId="urn:microsoft.com/office/officeart/2005/8/layout/process1"/>
    <dgm:cxn modelId="{6B7E124A-F6F8-4ED0-A558-F05B90A8FBF3}" type="presParOf" srcId="{6F537CD2-5486-4741-8493-B9E34D2FED52}" destId="{52ABF28C-25BA-4A56-ACBE-93498955E6AC}" srcOrd="0" destOrd="0" presId="urn:microsoft.com/office/officeart/2005/8/layout/process1"/>
    <dgm:cxn modelId="{C8225844-90DB-4A50-85CD-19622E0E7F86}" type="presParOf" srcId="{7ADAB1DB-A065-4F78-9ACF-2BDAC496BA49}" destId="{674AC57C-2785-4346-B6EF-29A48875F38E}" srcOrd="4" destOrd="0" presId="urn:microsoft.com/office/officeart/2005/8/layout/process1"/>
    <dgm:cxn modelId="{2872ADF7-7E90-4BDA-BC21-B51A3F0C4F76}" type="presParOf" srcId="{7ADAB1DB-A065-4F78-9ACF-2BDAC496BA49}" destId="{41BCED26-035C-483E-9699-21783918FCE0}" srcOrd="5" destOrd="0" presId="urn:microsoft.com/office/officeart/2005/8/layout/process1"/>
    <dgm:cxn modelId="{554DAE50-FB65-49DF-B09F-A382C9059A31}" type="presParOf" srcId="{41BCED26-035C-483E-9699-21783918FCE0}" destId="{8791598B-E3F8-49EA-AE4A-E6B01AAC7176}" srcOrd="0" destOrd="0" presId="urn:microsoft.com/office/officeart/2005/8/layout/process1"/>
    <dgm:cxn modelId="{CA89A399-0FE5-449C-B420-91DC6C3D353C}" type="presParOf" srcId="{7ADAB1DB-A065-4F78-9ACF-2BDAC496BA49}" destId="{A1A1160E-4B2E-4C96-BFE3-416680BDE421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B19F441-7C68-43B2-9417-6958DCF61A7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2A958-27C3-4165-AACF-8272F3D4DCC9}">
      <dgm:prSet phldrT="[Text]" custT="1"/>
      <dgm:spPr/>
      <dgm:t>
        <a:bodyPr/>
        <a:lstStyle/>
        <a:p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Đạt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giải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nhất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thi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Startup Kite 2020</a:t>
          </a:r>
          <a:endParaRPr lang="en-US" sz="2200" i="0" dirty="0">
            <a:latin typeface="Times New Roman" pitchFamily="18" charset="0"/>
            <a:cs typeface="Times New Roman" pitchFamily="18" charset="0"/>
          </a:endParaRPr>
        </a:p>
      </dgm:t>
    </dgm:pt>
    <dgm:pt modelId="{1EE67756-1463-493A-A62E-7D2601522A6E}" type="parTrans" cxnId="{C958461E-3BCE-476B-B847-521CCDD317E0}">
      <dgm:prSet/>
      <dgm:spPr/>
      <dgm:t>
        <a:bodyPr/>
        <a:lstStyle/>
        <a:p>
          <a:endParaRPr lang="en-US"/>
        </a:p>
      </dgm:t>
    </dgm:pt>
    <dgm:pt modelId="{8475CE3C-B931-4A08-95F6-D991FAA46ECF}" type="sibTrans" cxnId="{C958461E-3BCE-476B-B847-521CCDD317E0}">
      <dgm:prSet/>
      <dgm:spPr/>
      <dgm:t>
        <a:bodyPr/>
        <a:lstStyle/>
        <a:p>
          <a:endParaRPr lang="en-US"/>
        </a:p>
      </dgm:t>
    </dgm:pt>
    <dgm:pt modelId="{F70ED6ED-7760-400C-BF12-F5DB641CFA79}">
      <dgm:prSet phldrT="[Text]" custT="1"/>
      <dgm:spPr/>
      <dgm:t>
        <a:bodyPr/>
        <a:lstStyle/>
        <a:p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SV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Khoa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CNTT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đạt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giải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thi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tin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Quốc</a:t>
          </a:r>
          <a:r>
            <a:rPr lang="en-US" sz="220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dirty="0" err="1" smtClean="0">
              <a:latin typeface="Times New Roman" pitchFamily="18" charset="0"/>
              <a:cs typeface="Times New Roman" pitchFamily="18" charset="0"/>
            </a:rPr>
            <a:t>gia</a:t>
          </a:r>
          <a:endParaRPr lang="en-US" sz="2200" i="0" dirty="0">
            <a:latin typeface="Times New Roman" pitchFamily="18" charset="0"/>
            <a:cs typeface="Times New Roman" pitchFamily="18" charset="0"/>
          </a:endParaRPr>
        </a:p>
      </dgm:t>
    </dgm:pt>
    <dgm:pt modelId="{155B46BD-A302-440C-8C93-663DC296A420}" type="parTrans" cxnId="{68C0755F-B9EE-4EB2-A907-55DCDC12934B}">
      <dgm:prSet/>
      <dgm:spPr/>
      <dgm:t>
        <a:bodyPr/>
        <a:lstStyle/>
        <a:p>
          <a:endParaRPr lang="en-US"/>
        </a:p>
      </dgm:t>
    </dgm:pt>
    <dgm:pt modelId="{E8D2DE0E-1A15-4EC1-B4D7-0FAD78A5EB30}" type="sibTrans" cxnId="{68C0755F-B9EE-4EB2-A907-55DCDC12934B}">
      <dgm:prSet/>
      <dgm:spPr/>
      <dgm:t>
        <a:bodyPr/>
        <a:lstStyle/>
        <a:p>
          <a:endParaRPr lang="en-US"/>
        </a:p>
      </dgm:t>
    </dgm:pt>
    <dgm:pt modelId="{19C81DFF-6790-4586-B621-F91F0C647BB5}">
      <dgm:prSet phldrT="[Text]" custT="1"/>
      <dgm:spPr/>
      <dgm:t>
        <a:bodyPr/>
        <a:lstStyle/>
        <a:p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Đứng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nhì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toàn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đoàn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Hội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thao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Trung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cấp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năm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2019, 2020</a:t>
          </a:r>
          <a:endParaRPr lang="en-US" sz="2200" dirty="0">
            <a:latin typeface="Times New Roman" pitchFamily="18" charset="0"/>
            <a:cs typeface="Times New Roman" pitchFamily="18" charset="0"/>
          </a:endParaRPr>
        </a:p>
      </dgm:t>
    </dgm:pt>
    <dgm:pt modelId="{D3C705D7-3582-45B5-9315-094802BD9239}" type="sibTrans" cxnId="{824D8D0A-11DE-41FE-973C-4242B6E8795F}">
      <dgm:prSet/>
      <dgm:spPr/>
      <dgm:t>
        <a:bodyPr/>
        <a:lstStyle/>
        <a:p>
          <a:endParaRPr lang="en-US"/>
        </a:p>
      </dgm:t>
    </dgm:pt>
    <dgm:pt modelId="{ADB14FE8-8DE3-4C98-9214-F7928BF10445}" type="parTrans" cxnId="{824D8D0A-11DE-41FE-973C-4242B6E8795F}">
      <dgm:prSet/>
      <dgm:spPr/>
      <dgm:t>
        <a:bodyPr/>
        <a:lstStyle/>
        <a:p>
          <a:endParaRPr lang="en-US"/>
        </a:p>
      </dgm:t>
    </dgm:pt>
    <dgm:pt modelId="{03C7673E-9F92-49C1-96ED-A6CFE0F1E248}" type="pres">
      <dgm:prSet presAssocID="{FB19F441-7C68-43B2-9417-6958DCF61A7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52B4F5-F971-4013-9917-4E24099CBBAE}" type="pres">
      <dgm:prSet presAssocID="{43C2A958-27C3-4165-AACF-8272F3D4DCC9}" presName="compNode" presStyleCnt="0"/>
      <dgm:spPr/>
    </dgm:pt>
    <dgm:pt modelId="{2EE9932F-177B-450A-924D-C0B66E23D1AE}" type="pres">
      <dgm:prSet presAssocID="{43C2A958-27C3-4165-AACF-8272F3D4DCC9}" presName="pict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en-US"/>
        </a:p>
      </dgm:t>
    </dgm:pt>
    <dgm:pt modelId="{F49BE29B-5399-4575-8ACF-83D671E8EE23}" type="pres">
      <dgm:prSet presAssocID="{43C2A958-27C3-4165-AACF-8272F3D4DCC9}" presName="textRect" presStyleLbl="revTx" presStyleIdx="0" presStyleCnt="3" custScaleY="67549" custLinFactNeighborY="-101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5776C8-1552-4E08-9555-DA85F1A0F1D4}" type="pres">
      <dgm:prSet presAssocID="{8475CE3C-B931-4A08-95F6-D991FAA46EC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80D6A8F1-AE18-4F39-BA20-E12211745922}" type="pres">
      <dgm:prSet presAssocID="{F70ED6ED-7760-400C-BF12-F5DB641CFA79}" presName="compNode" presStyleCnt="0"/>
      <dgm:spPr/>
    </dgm:pt>
    <dgm:pt modelId="{7AAF2226-CB4B-45A2-B262-AFA2565DE548}" type="pres">
      <dgm:prSet presAssocID="{F70ED6ED-7760-400C-BF12-F5DB641CFA79}" presName="pictRect" presStyleLbl="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  <dgm:t>
        <a:bodyPr/>
        <a:lstStyle/>
        <a:p>
          <a:endParaRPr lang="en-US"/>
        </a:p>
      </dgm:t>
    </dgm:pt>
    <dgm:pt modelId="{D42F3919-CDB6-4F79-98B4-1DE5E0074B54}" type="pres">
      <dgm:prSet presAssocID="{F70ED6ED-7760-400C-BF12-F5DB641CFA79}" presName="textRect" presStyleLbl="revTx" presStyleIdx="1" presStyleCnt="3" custScaleY="73438" custLinFactNeighborX="-991" custLinFactNeighborY="-49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C7BBD-55BA-4B20-8B76-D57A00F13E99}" type="pres">
      <dgm:prSet presAssocID="{E8D2DE0E-1A15-4EC1-B4D7-0FAD78A5EB3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F57BC3F-CFEF-4A1E-8262-12542132C42B}" type="pres">
      <dgm:prSet presAssocID="{19C81DFF-6790-4586-B621-F91F0C647BB5}" presName="compNode" presStyleCnt="0"/>
      <dgm:spPr/>
    </dgm:pt>
    <dgm:pt modelId="{FCB76489-7711-4C85-B1D8-6DDA53AD303A}" type="pres">
      <dgm:prSet presAssocID="{19C81DFF-6790-4586-B621-F91F0C647BB5}" presName="pictRect" presStyleLbl="node1" presStyleIdx="2" presStyleCnt="3" custLinFactNeighborY="423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  <dgm:t>
        <a:bodyPr/>
        <a:lstStyle/>
        <a:p>
          <a:endParaRPr lang="en-US"/>
        </a:p>
      </dgm:t>
    </dgm:pt>
    <dgm:pt modelId="{49943D50-9A21-4E28-B099-9AB1FC237EDD}" type="pres">
      <dgm:prSet presAssocID="{19C81DFF-6790-4586-B621-F91F0C647BB5}" presName="textRect" presStyleLbl="revTx" presStyleIdx="2" presStyleCnt="3" custScaleY="101061" custLinFactNeighborY="150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F5C710E-02D8-4223-8D1C-C5163FD27FE0}" type="presOf" srcId="{19C81DFF-6790-4586-B621-F91F0C647BB5}" destId="{49943D50-9A21-4E28-B099-9AB1FC237EDD}" srcOrd="0" destOrd="0" presId="urn:microsoft.com/office/officeart/2005/8/layout/pList1"/>
    <dgm:cxn modelId="{54708E54-F8E4-441F-9202-CB49A00F5937}" type="presOf" srcId="{8475CE3C-B931-4A08-95F6-D991FAA46ECF}" destId="{665776C8-1552-4E08-9555-DA85F1A0F1D4}" srcOrd="0" destOrd="0" presId="urn:microsoft.com/office/officeart/2005/8/layout/pList1"/>
    <dgm:cxn modelId="{C958461E-3BCE-476B-B847-521CCDD317E0}" srcId="{FB19F441-7C68-43B2-9417-6958DCF61A77}" destId="{43C2A958-27C3-4165-AACF-8272F3D4DCC9}" srcOrd="0" destOrd="0" parTransId="{1EE67756-1463-493A-A62E-7D2601522A6E}" sibTransId="{8475CE3C-B931-4A08-95F6-D991FAA46ECF}"/>
    <dgm:cxn modelId="{68C0755F-B9EE-4EB2-A907-55DCDC12934B}" srcId="{FB19F441-7C68-43B2-9417-6958DCF61A77}" destId="{F70ED6ED-7760-400C-BF12-F5DB641CFA79}" srcOrd="1" destOrd="0" parTransId="{155B46BD-A302-440C-8C93-663DC296A420}" sibTransId="{E8D2DE0E-1A15-4EC1-B4D7-0FAD78A5EB30}"/>
    <dgm:cxn modelId="{82A8EBCE-E2BC-4B2C-B8EB-E242B1F10572}" type="presOf" srcId="{F70ED6ED-7760-400C-BF12-F5DB641CFA79}" destId="{D42F3919-CDB6-4F79-98B4-1DE5E0074B54}" srcOrd="0" destOrd="0" presId="urn:microsoft.com/office/officeart/2005/8/layout/pList1"/>
    <dgm:cxn modelId="{DE217F1F-01FF-4199-BCCE-0FCFD33E122C}" type="presOf" srcId="{43C2A958-27C3-4165-AACF-8272F3D4DCC9}" destId="{F49BE29B-5399-4575-8ACF-83D671E8EE23}" srcOrd="0" destOrd="0" presId="urn:microsoft.com/office/officeart/2005/8/layout/pList1"/>
    <dgm:cxn modelId="{824D8D0A-11DE-41FE-973C-4242B6E8795F}" srcId="{FB19F441-7C68-43B2-9417-6958DCF61A77}" destId="{19C81DFF-6790-4586-B621-F91F0C647BB5}" srcOrd="2" destOrd="0" parTransId="{ADB14FE8-8DE3-4C98-9214-F7928BF10445}" sibTransId="{D3C705D7-3582-45B5-9315-094802BD9239}"/>
    <dgm:cxn modelId="{F055DB1F-AF8D-477C-ACB6-960FB3F4B912}" type="presOf" srcId="{E8D2DE0E-1A15-4EC1-B4D7-0FAD78A5EB30}" destId="{4ACC7BBD-55BA-4B20-8B76-D57A00F13E99}" srcOrd="0" destOrd="0" presId="urn:microsoft.com/office/officeart/2005/8/layout/pList1"/>
    <dgm:cxn modelId="{53D2C222-3542-426A-9064-45A4FC098F72}" type="presOf" srcId="{FB19F441-7C68-43B2-9417-6958DCF61A77}" destId="{03C7673E-9F92-49C1-96ED-A6CFE0F1E248}" srcOrd="0" destOrd="0" presId="urn:microsoft.com/office/officeart/2005/8/layout/pList1"/>
    <dgm:cxn modelId="{66065ADD-A5D8-46ED-82C2-1276002AAE4F}" type="presParOf" srcId="{03C7673E-9F92-49C1-96ED-A6CFE0F1E248}" destId="{0752B4F5-F971-4013-9917-4E24099CBBAE}" srcOrd="0" destOrd="0" presId="urn:microsoft.com/office/officeart/2005/8/layout/pList1"/>
    <dgm:cxn modelId="{5B749321-FC14-4A28-AE97-FED231CFBD45}" type="presParOf" srcId="{0752B4F5-F971-4013-9917-4E24099CBBAE}" destId="{2EE9932F-177B-450A-924D-C0B66E23D1AE}" srcOrd="0" destOrd="0" presId="urn:microsoft.com/office/officeart/2005/8/layout/pList1"/>
    <dgm:cxn modelId="{8914A14D-2180-40E2-A7F3-81B4978CB38F}" type="presParOf" srcId="{0752B4F5-F971-4013-9917-4E24099CBBAE}" destId="{F49BE29B-5399-4575-8ACF-83D671E8EE23}" srcOrd="1" destOrd="0" presId="urn:microsoft.com/office/officeart/2005/8/layout/pList1"/>
    <dgm:cxn modelId="{7CBABA80-C1D7-4CA6-8C21-AF7AC0186BF8}" type="presParOf" srcId="{03C7673E-9F92-49C1-96ED-A6CFE0F1E248}" destId="{665776C8-1552-4E08-9555-DA85F1A0F1D4}" srcOrd="1" destOrd="0" presId="urn:microsoft.com/office/officeart/2005/8/layout/pList1"/>
    <dgm:cxn modelId="{F2C0B951-7A65-4040-9659-22C52DF15BC4}" type="presParOf" srcId="{03C7673E-9F92-49C1-96ED-A6CFE0F1E248}" destId="{80D6A8F1-AE18-4F39-BA20-E12211745922}" srcOrd="2" destOrd="0" presId="urn:microsoft.com/office/officeart/2005/8/layout/pList1"/>
    <dgm:cxn modelId="{797E7C1B-0467-46BB-BB47-E37D52E703A7}" type="presParOf" srcId="{80D6A8F1-AE18-4F39-BA20-E12211745922}" destId="{7AAF2226-CB4B-45A2-B262-AFA2565DE548}" srcOrd="0" destOrd="0" presId="urn:microsoft.com/office/officeart/2005/8/layout/pList1"/>
    <dgm:cxn modelId="{B36889D4-60FE-421C-B264-76846AD9787E}" type="presParOf" srcId="{80D6A8F1-AE18-4F39-BA20-E12211745922}" destId="{D42F3919-CDB6-4F79-98B4-1DE5E0074B54}" srcOrd="1" destOrd="0" presId="urn:microsoft.com/office/officeart/2005/8/layout/pList1"/>
    <dgm:cxn modelId="{B244B698-926C-4157-845E-7B478D229D47}" type="presParOf" srcId="{03C7673E-9F92-49C1-96ED-A6CFE0F1E248}" destId="{4ACC7BBD-55BA-4B20-8B76-D57A00F13E99}" srcOrd="3" destOrd="0" presId="urn:microsoft.com/office/officeart/2005/8/layout/pList1"/>
    <dgm:cxn modelId="{C945F717-C28D-43CD-83BE-DAF3055F90B8}" type="presParOf" srcId="{03C7673E-9F92-49C1-96ED-A6CFE0F1E248}" destId="{5F57BC3F-CFEF-4A1E-8262-12542132C42B}" srcOrd="4" destOrd="0" presId="urn:microsoft.com/office/officeart/2005/8/layout/pList1"/>
    <dgm:cxn modelId="{4C2417E8-5C08-4DA7-8F18-79720385066E}" type="presParOf" srcId="{5F57BC3F-CFEF-4A1E-8262-12542132C42B}" destId="{FCB76489-7711-4C85-B1D8-6DDA53AD303A}" srcOrd="0" destOrd="0" presId="urn:microsoft.com/office/officeart/2005/8/layout/pList1"/>
    <dgm:cxn modelId="{603C0BA3-7CD1-4352-BD2D-D4B6CC89B913}" type="presParOf" srcId="{5F57BC3F-CFEF-4A1E-8262-12542132C42B}" destId="{49943D50-9A21-4E28-B099-9AB1FC237EDD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E97E361-DBAC-4155-AEC9-FFDC23FF35C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6BE277DB-B97B-4730-9A08-2DEBB5FE88E2}">
      <dgm:prSet phldrT="[Text]" custT="1"/>
      <dgm:spPr>
        <a:solidFill>
          <a:srgbClr val="E96E09"/>
        </a:solidFill>
        <a:ln>
          <a:solidFill>
            <a:srgbClr val="E96E09"/>
          </a:solidFill>
        </a:ln>
      </dgm:spPr>
      <dgm:t>
        <a:bodyPr/>
        <a:lstStyle/>
        <a:p>
          <a:pPr algn="just"/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Thời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gian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1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năm</a:t>
          </a:r>
          <a:endParaRPr lang="en-US" sz="23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algn="just"/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Hình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thức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quy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en-US" sz="23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F2C0EB8-042D-4AAB-888B-DCD7E854F996}" type="parTrans" cxnId="{1B846610-A64F-4E2E-8E07-86B713EA6672}">
      <dgm:prSet/>
      <dgm:spPr/>
      <dgm:t>
        <a:bodyPr/>
        <a:lstStyle/>
        <a:p>
          <a:endParaRPr lang="en-US" sz="2300">
            <a:latin typeface="Times New Roman" pitchFamily="18" charset="0"/>
            <a:cs typeface="Times New Roman" pitchFamily="18" charset="0"/>
          </a:endParaRPr>
        </a:p>
      </dgm:t>
    </dgm:pt>
    <dgm:pt modelId="{340B688C-BF4B-496F-A7B7-D5C8DE2AE993}" type="sibTrans" cxnId="{1B846610-A64F-4E2E-8E07-86B713EA6672}">
      <dgm:prSet custT="1"/>
      <dgm:spPr>
        <a:solidFill>
          <a:srgbClr val="00B0F0"/>
        </a:solidFill>
      </dgm:spPr>
      <dgm:t>
        <a:bodyPr/>
        <a:lstStyle/>
        <a:p>
          <a:endParaRPr lang="en-US" sz="2300">
            <a:latin typeface="Times New Roman" pitchFamily="18" charset="0"/>
            <a:cs typeface="Times New Roman" pitchFamily="18" charset="0"/>
          </a:endParaRPr>
        </a:p>
      </dgm:t>
    </dgm:pt>
    <dgm:pt modelId="{3E13AF04-AD69-4462-9C5F-2926A6066B96}">
      <dgm:prSet phldrT="[Text]" custT="1"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pPr algn="just"/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đăng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ký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sẽ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thực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hiện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đăng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ký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SV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chuyển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tiếp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Cao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đẳng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en-US" sz="23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7946FEA-097E-40A4-B328-A19911E550B0}" type="parTrans" cxnId="{4557EF36-35FA-4EC2-A7DC-32A0EC3A987D}">
      <dgm:prSet/>
      <dgm:spPr/>
      <dgm:t>
        <a:bodyPr/>
        <a:lstStyle/>
        <a:p>
          <a:endParaRPr lang="en-US" sz="2300">
            <a:latin typeface="Times New Roman" pitchFamily="18" charset="0"/>
            <a:cs typeface="Times New Roman" pitchFamily="18" charset="0"/>
          </a:endParaRPr>
        </a:p>
      </dgm:t>
    </dgm:pt>
    <dgm:pt modelId="{96609F71-099E-482D-91A3-A8B7522C666B}" type="sibTrans" cxnId="{4557EF36-35FA-4EC2-A7DC-32A0EC3A987D}">
      <dgm:prSet custT="1"/>
      <dgm:spPr>
        <a:solidFill>
          <a:srgbClr val="00B0F0"/>
        </a:solidFill>
      </dgm:spPr>
      <dgm:t>
        <a:bodyPr/>
        <a:lstStyle/>
        <a:p>
          <a:endParaRPr lang="en-US" sz="2300">
            <a:latin typeface="Times New Roman" pitchFamily="18" charset="0"/>
            <a:cs typeface="Times New Roman" pitchFamily="18" charset="0"/>
          </a:endParaRPr>
        </a:p>
      </dgm:t>
    </dgm:pt>
    <dgm:pt modelId="{4D59F1D3-5A21-4EDB-89C2-0484E0181D66}">
      <dgm:prSet phldrT="[Text]" custT="1"/>
      <dgm:spPr>
        <a:solidFill>
          <a:srgbClr val="E96E09"/>
        </a:solidFill>
        <a:ln>
          <a:solidFill>
            <a:srgbClr val="E96E09"/>
          </a:solidFill>
        </a:ln>
      </dgm:spPr>
      <dgm:t>
        <a:bodyPr/>
        <a:lstStyle/>
        <a:p>
          <a:pPr algn="just"/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Đóng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theo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quy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định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của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nước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đối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với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lập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 </a:t>
          </a:r>
          <a:endParaRPr lang="en-US" sz="23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6904594-F62C-4512-8461-061EF92B9116}" type="parTrans" cxnId="{D75D4EAB-40E3-4A97-9470-7DA06C29AB4F}">
      <dgm:prSet/>
      <dgm:spPr/>
      <dgm:t>
        <a:bodyPr/>
        <a:lstStyle/>
        <a:p>
          <a:endParaRPr lang="en-US" sz="2300">
            <a:latin typeface="Times New Roman" pitchFamily="18" charset="0"/>
            <a:cs typeface="Times New Roman" pitchFamily="18" charset="0"/>
          </a:endParaRPr>
        </a:p>
      </dgm:t>
    </dgm:pt>
    <dgm:pt modelId="{54F8980E-9A4A-4A53-BF4B-06154C5F10F0}" type="sibTrans" cxnId="{D75D4EAB-40E3-4A97-9470-7DA06C29AB4F}">
      <dgm:prSet/>
      <dgm:spPr>
        <a:solidFill>
          <a:srgbClr val="00B0F0"/>
        </a:solidFill>
      </dgm:spPr>
      <dgm:t>
        <a:bodyPr/>
        <a:lstStyle/>
        <a:p>
          <a:endParaRPr lang="en-US" sz="2300">
            <a:latin typeface="Times New Roman" pitchFamily="18" charset="0"/>
            <a:cs typeface="Times New Roman" pitchFamily="18" charset="0"/>
          </a:endParaRPr>
        </a:p>
      </dgm:t>
    </dgm:pt>
    <dgm:pt modelId="{985E40BC-9702-462E-A548-9A0FD021697A}">
      <dgm:prSet phldrT="[Text]" custT="1"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pPr algn="just"/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Cấp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bằng</a:t>
          </a:r>
          <a:r>
            <a:rPr lang="en-US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quy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Cấp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bằng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Cao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đẳng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quy</a:t>
          </a:r>
          <a:r>
            <a:rPr lang="en-US" sz="23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…</a:t>
          </a:r>
          <a:endParaRPr lang="en-US" sz="23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A0CE5FC-6004-4A65-AF39-A39547C27DCE}" type="parTrans" cxnId="{7B6857D5-8E3F-4A65-9566-313CBA35031D}">
      <dgm:prSet/>
      <dgm:spPr/>
      <dgm:t>
        <a:bodyPr/>
        <a:lstStyle/>
        <a:p>
          <a:endParaRPr lang="en-US"/>
        </a:p>
      </dgm:t>
    </dgm:pt>
    <dgm:pt modelId="{D82512C0-8B9E-4069-9947-D437569AA081}" type="sibTrans" cxnId="{7B6857D5-8E3F-4A65-9566-313CBA35031D}">
      <dgm:prSet/>
      <dgm:spPr/>
      <dgm:t>
        <a:bodyPr/>
        <a:lstStyle/>
        <a:p>
          <a:endParaRPr lang="en-US"/>
        </a:p>
      </dgm:t>
    </dgm:pt>
    <dgm:pt modelId="{8CF99C03-1027-4CCD-83CA-5D8ADA27A8FF}" type="pres">
      <dgm:prSet presAssocID="{AE97E361-DBAC-4155-AEC9-FFDC23FF35CD}" presName="Name0" presStyleCnt="0">
        <dgm:presLayoutVars>
          <dgm:dir/>
          <dgm:resizeHandles val="exact"/>
        </dgm:presLayoutVars>
      </dgm:prSet>
      <dgm:spPr/>
    </dgm:pt>
    <dgm:pt modelId="{017136B1-8017-40B7-B76C-36008129108E}" type="pres">
      <dgm:prSet presAssocID="{6BE277DB-B97B-4730-9A08-2DEBB5FE88E2}" presName="node" presStyleLbl="node1" presStyleIdx="0" presStyleCnt="4" custScaleX="2156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F46E99-ACCE-4D25-BADC-0A769C59E649}" type="pres">
      <dgm:prSet presAssocID="{340B688C-BF4B-496F-A7B7-D5C8DE2AE993}" presName="sibTrans" presStyleLbl="sibTrans2D1" presStyleIdx="0" presStyleCnt="3" custLinFactNeighborX="-1318"/>
      <dgm:spPr/>
      <dgm:t>
        <a:bodyPr/>
        <a:lstStyle/>
        <a:p>
          <a:endParaRPr lang="en-US"/>
        </a:p>
      </dgm:t>
    </dgm:pt>
    <dgm:pt modelId="{9048BF84-1B1A-4459-B8A8-E6E7FD42EB71}" type="pres">
      <dgm:prSet presAssocID="{340B688C-BF4B-496F-A7B7-D5C8DE2AE993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09726B5C-D909-40E7-A79D-A2EE73108C20}" type="pres">
      <dgm:prSet presAssocID="{3E13AF04-AD69-4462-9C5F-2926A6066B96}" presName="node" presStyleLbl="node1" presStyleIdx="1" presStyleCnt="4" custScaleX="208216" custLinFactNeighborX="-117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4CE2DA-40BF-47EE-A58B-B7F16ECD44FF}" type="pres">
      <dgm:prSet presAssocID="{96609F71-099E-482D-91A3-A8B7522C666B}" presName="sibTrans" presStyleLbl="sibTrans2D1" presStyleIdx="1" presStyleCnt="3"/>
      <dgm:spPr/>
      <dgm:t>
        <a:bodyPr/>
        <a:lstStyle/>
        <a:p>
          <a:endParaRPr lang="en-US"/>
        </a:p>
      </dgm:t>
    </dgm:pt>
    <dgm:pt modelId="{C129DB1C-C7D5-4858-82C9-1BD5509AB12E}" type="pres">
      <dgm:prSet presAssocID="{96609F71-099E-482D-91A3-A8B7522C666B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0FD8A37-247A-45E5-8FB6-F98B4B13A32C}" type="pres">
      <dgm:prSet presAssocID="{4D59F1D3-5A21-4EDB-89C2-0484E0181D66}" presName="node" presStyleLbl="node1" presStyleIdx="2" presStyleCnt="4" custScaleX="212189" custLinFactNeighborX="-333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0F67A0-2CA4-4A15-ABA0-0A7A7D62F382}" type="pres">
      <dgm:prSet presAssocID="{54F8980E-9A4A-4A53-BF4B-06154C5F10F0}" presName="sibTrans" presStyleLbl="sibTrans2D1" presStyleIdx="2" presStyleCnt="3"/>
      <dgm:spPr/>
      <dgm:t>
        <a:bodyPr/>
        <a:lstStyle/>
        <a:p>
          <a:endParaRPr lang="en-US"/>
        </a:p>
      </dgm:t>
    </dgm:pt>
    <dgm:pt modelId="{EF0245EC-E70B-4ECE-AA0B-78D963F490F3}" type="pres">
      <dgm:prSet presAssocID="{54F8980E-9A4A-4A53-BF4B-06154C5F10F0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E451E3CB-440F-4640-A9CA-DE002A463E76}" type="pres">
      <dgm:prSet presAssocID="{985E40BC-9702-462E-A548-9A0FD021697A}" presName="node" presStyleLbl="node1" presStyleIdx="3" presStyleCnt="4" custScaleX="212189" custLinFactNeighborX="-535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586A0F2-2642-4D11-A880-458B316C3D22}" type="presOf" srcId="{96609F71-099E-482D-91A3-A8B7522C666B}" destId="{914CE2DA-40BF-47EE-A58B-B7F16ECD44FF}" srcOrd="0" destOrd="0" presId="urn:microsoft.com/office/officeart/2005/8/layout/process1"/>
    <dgm:cxn modelId="{715261F6-1DE2-4CAA-A516-6635F7070941}" type="presOf" srcId="{AE97E361-DBAC-4155-AEC9-FFDC23FF35CD}" destId="{8CF99C03-1027-4CCD-83CA-5D8ADA27A8FF}" srcOrd="0" destOrd="0" presId="urn:microsoft.com/office/officeart/2005/8/layout/process1"/>
    <dgm:cxn modelId="{B2A92C5F-25CD-47C5-8CA5-0CCDCB99C0F9}" type="presOf" srcId="{96609F71-099E-482D-91A3-A8B7522C666B}" destId="{C129DB1C-C7D5-4858-82C9-1BD5509AB12E}" srcOrd="1" destOrd="0" presId="urn:microsoft.com/office/officeart/2005/8/layout/process1"/>
    <dgm:cxn modelId="{4557EF36-35FA-4EC2-A7DC-32A0EC3A987D}" srcId="{AE97E361-DBAC-4155-AEC9-FFDC23FF35CD}" destId="{3E13AF04-AD69-4462-9C5F-2926A6066B96}" srcOrd="1" destOrd="0" parTransId="{97946FEA-097E-40A4-B328-A19911E550B0}" sibTransId="{96609F71-099E-482D-91A3-A8B7522C666B}"/>
    <dgm:cxn modelId="{1B846610-A64F-4E2E-8E07-86B713EA6672}" srcId="{AE97E361-DBAC-4155-AEC9-FFDC23FF35CD}" destId="{6BE277DB-B97B-4730-9A08-2DEBB5FE88E2}" srcOrd="0" destOrd="0" parTransId="{8F2C0EB8-042D-4AAB-888B-DCD7E854F996}" sibTransId="{340B688C-BF4B-496F-A7B7-D5C8DE2AE993}"/>
    <dgm:cxn modelId="{73339FDF-2EFD-434D-BDD4-95D8EE976CA1}" type="presOf" srcId="{340B688C-BF4B-496F-A7B7-D5C8DE2AE993}" destId="{9048BF84-1B1A-4459-B8A8-E6E7FD42EB71}" srcOrd="1" destOrd="0" presId="urn:microsoft.com/office/officeart/2005/8/layout/process1"/>
    <dgm:cxn modelId="{7B6857D5-8E3F-4A65-9566-313CBA35031D}" srcId="{AE97E361-DBAC-4155-AEC9-FFDC23FF35CD}" destId="{985E40BC-9702-462E-A548-9A0FD021697A}" srcOrd="3" destOrd="0" parTransId="{AA0CE5FC-6004-4A65-AF39-A39547C27DCE}" sibTransId="{D82512C0-8B9E-4069-9947-D437569AA081}"/>
    <dgm:cxn modelId="{2C47654A-A5BF-4CD3-B7B1-F756C12354A6}" type="presOf" srcId="{6BE277DB-B97B-4730-9A08-2DEBB5FE88E2}" destId="{017136B1-8017-40B7-B76C-36008129108E}" srcOrd="0" destOrd="0" presId="urn:microsoft.com/office/officeart/2005/8/layout/process1"/>
    <dgm:cxn modelId="{F261B703-99F1-4FE2-95B5-7F92A5C833D4}" type="presOf" srcId="{54F8980E-9A4A-4A53-BF4B-06154C5F10F0}" destId="{A40F67A0-2CA4-4A15-ABA0-0A7A7D62F382}" srcOrd="0" destOrd="0" presId="urn:microsoft.com/office/officeart/2005/8/layout/process1"/>
    <dgm:cxn modelId="{0FA44D14-ED75-4BCF-B962-803923B58555}" type="presOf" srcId="{985E40BC-9702-462E-A548-9A0FD021697A}" destId="{E451E3CB-440F-4640-A9CA-DE002A463E76}" srcOrd="0" destOrd="0" presId="urn:microsoft.com/office/officeart/2005/8/layout/process1"/>
    <dgm:cxn modelId="{135F4CC5-6619-4AF7-85A4-483CBBC65712}" type="presOf" srcId="{4D59F1D3-5A21-4EDB-89C2-0484E0181D66}" destId="{10FD8A37-247A-45E5-8FB6-F98B4B13A32C}" srcOrd="0" destOrd="0" presId="urn:microsoft.com/office/officeart/2005/8/layout/process1"/>
    <dgm:cxn modelId="{778D7988-1E80-4B22-A41D-D087652DB39A}" type="presOf" srcId="{54F8980E-9A4A-4A53-BF4B-06154C5F10F0}" destId="{EF0245EC-E70B-4ECE-AA0B-78D963F490F3}" srcOrd="1" destOrd="0" presId="urn:microsoft.com/office/officeart/2005/8/layout/process1"/>
    <dgm:cxn modelId="{AD689F4E-99F8-418E-990C-D4BBE2D3DFB9}" type="presOf" srcId="{3E13AF04-AD69-4462-9C5F-2926A6066B96}" destId="{09726B5C-D909-40E7-A79D-A2EE73108C20}" srcOrd="0" destOrd="0" presId="urn:microsoft.com/office/officeart/2005/8/layout/process1"/>
    <dgm:cxn modelId="{D75D4EAB-40E3-4A97-9470-7DA06C29AB4F}" srcId="{AE97E361-DBAC-4155-AEC9-FFDC23FF35CD}" destId="{4D59F1D3-5A21-4EDB-89C2-0484E0181D66}" srcOrd="2" destOrd="0" parTransId="{66904594-F62C-4512-8461-061EF92B9116}" sibTransId="{54F8980E-9A4A-4A53-BF4B-06154C5F10F0}"/>
    <dgm:cxn modelId="{263DF3BE-2F89-4687-A0F3-BCA8249C4434}" type="presOf" srcId="{340B688C-BF4B-496F-A7B7-D5C8DE2AE993}" destId="{E3F46E99-ACCE-4D25-BADC-0A769C59E649}" srcOrd="0" destOrd="0" presId="urn:microsoft.com/office/officeart/2005/8/layout/process1"/>
    <dgm:cxn modelId="{03EEEC0A-2E6D-4EB8-B016-E09816FB1D76}" type="presParOf" srcId="{8CF99C03-1027-4CCD-83CA-5D8ADA27A8FF}" destId="{017136B1-8017-40B7-B76C-36008129108E}" srcOrd="0" destOrd="0" presId="urn:microsoft.com/office/officeart/2005/8/layout/process1"/>
    <dgm:cxn modelId="{461C7E52-371E-44D8-A42F-2961E1D4958D}" type="presParOf" srcId="{8CF99C03-1027-4CCD-83CA-5D8ADA27A8FF}" destId="{E3F46E99-ACCE-4D25-BADC-0A769C59E649}" srcOrd="1" destOrd="0" presId="urn:microsoft.com/office/officeart/2005/8/layout/process1"/>
    <dgm:cxn modelId="{28C75097-2247-458A-B768-AB47729D2441}" type="presParOf" srcId="{E3F46E99-ACCE-4D25-BADC-0A769C59E649}" destId="{9048BF84-1B1A-4459-B8A8-E6E7FD42EB71}" srcOrd="0" destOrd="0" presId="urn:microsoft.com/office/officeart/2005/8/layout/process1"/>
    <dgm:cxn modelId="{4E234FEF-A767-4847-83DE-0FA7805DC459}" type="presParOf" srcId="{8CF99C03-1027-4CCD-83CA-5D8ADA27A8FF}" destId="{09726B5C-D909-40E7-A79D-A2EE73108C20}" srcOrd="2" destOrd="0" presId="urn:microsoft.com/office/officeart/2005/8/layout/process1"/>
    <dgm:cxn modelId="{3836C1DD-1B1F-4320-928A-F243326306E7}" type="presParOf" srcId="{8CF99C03-1027-4CCD-83CA-5D8ADA27A8FF}" destId="{914CE2DA-40BF-47EE-A58B-B7F16ECD44FF}" srcOrd="3" destOrd="0" presId="urn:microsoft.com/office/officeart/2005/8/layout/process1"/>
    <dgm:cxn modelId="{C18D43ED-42C0-4A0E-829B-B24BB82F3255}" type="presParOf" srcId="{914CE2DA-40BF-47EE-A58B-B7F16ECD44FF}" destId="{C129DB1C-C7D5-4858-82C9-1BD5509AB12E}" srcOrd="0" destOrd="0" presId="urn:microsoft.com/office/officeart/2005/8/layout/process1"/>
    <dgm:cxn modelId="{58CCC803-B542-4F68-A711-FE0BB3B7B070}" type="presParOf" srcId="{8CF99C03-1027-4CCD-83CA-5D8ADA27A8FF}" destId="{10FD8A37-247A-45E5-8FB6-F98B4B13A32C}" srcOrd="4" destOrd="0" presId="urn:microsoft.com/office/officeart/2005/8/layout/process1"/>
    <dgm:cxn modelId="{F1387715-669F-4A40-A602-F9E8A1DAE5B7}" type="presParOf" srcId="{8CF99C03-1027-4CCD-83CA-5D8ADA27A8FF}" destId="{A40F67A0-2CA4-4A15-ABA0-0A7A7D62F382}" srcOrd="5" destOrd="0" presId="urn:microsoft.com/office/officeart/2005/8/layout/process1"/>
    <dgm:cxn modelId="{E97339F2-E06D-4004-92A5-4B19B75FCEA5}" type="presParOf" srcId="{A40F67A0-2CA4-4A15-ABA0-0A7A7D62F382}" destId="{EF0245EC-E70B-4ECE-AA0B-78D963F490F3}" srcOrd="0" destOrd="0" presId="urn:microsoft.com/office/officeart/2005/8/layout/process1"/>
    <dgm:cxn modelId="{F1E3D4E3-1C1B-4609-ABD5-7459AE1E5D99}" type="presParOf" srcId="{8CF99C03-1027-4CCD-83CA-5D8ADA27A8FF}" destId="{E451E3CB-440F-4640-A9CA-DE002A463E7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D72C02-4405-453E-B3E5-22F8B5A0A263}">
      <dsp:nvSpPr>
        <dsp:cNvPr id="0" name=""/>
        <dsp:cNvSpPr/>
      </dsp:nvSpPr>
      <dsp:spPr>
        <a:xfrm>
          <a:off x="-5780666" y="-884761"/>
          <a:ext cx="6882091" cy="6882091"/>
        </a:xfrm>
        <a:prstGeom prst="blockArc">
          <a:avLst>
            <a:gd name="adj1" fmla="val 18900000"/>
            <a:gd name="adj2" fmla="val 2700000"/>
            <a:gd name="adj3" fmla="val 314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8208CF-C556-4B28-ADAA-B3B235BFB88C}">
      <dsp:nvSpPr>
        <dsp:cNvPr id="0" name=""/>
        <dsp:cNvSpPr/>
      </dsp:nvSpPr>
      <dsp:spPr>
        <a:xfrm>
          <a:off x="381076" y="85361"/>
          <a:ext cx="5905492" cy="642456"/>
        </a:xfrm>
        <a:prstGeom prst="rect">
          <a:avLst/>
        </a:prstGeom>
        <a:solidFill>
          <a:srgbClr val="E96E09"/>
        </a:solidFill>
        <a:ln w="25400" cap="flat" cmpd="sng" algn="ctr">
          <a:solidFill>
            <a:srgbClr val="E96E0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237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Vinh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dự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nhận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nhiều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Bằng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khen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các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cấp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trong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tác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tuyển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giải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quyết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việc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làm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…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1076" y="85361"/>
        <a:ext cx="5905492" cy="642456"/>
      </dsp:txXfrm>
    </dsp:sp>
    <dsp:sp modelId="{85804E0A-F440-464F-BA6A-B10B8CB4C723}">
      <dsp:nvSpPr>
        <dsp:cNvPr id="0" name=""/>
        <dsp:cNvSpPr/>
      </dsp:nvSpPr>
      <dsp:spPr>
        <a:xfrm>
          <a:off x="47875" y="85361"/>
          <a:ext cx="673661" cy="642456"/>
        </a:xfrm>
        <a:prstGeom prst="ellipse">
          <a:avLst/>
        </a:prstGeom>
        <a:solidFill>
          <a:schemeClr val="bg1"/>
        </a:solidFill>
        <a:ln w="25400" cap="flat" cmpd="sng" algn="ctr">
          <a:solidFill>
            <a:srgbClr val="E96E0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A12D23-A9F6-4C2C-AF47-5949CD2F8FE3}">
      <dsp:nvSpPr>
        <dsp:cNvPr id="0" name=""/>
        <dsp:cNvSpPr/>
      </dsp:nvSpPr>
      <dsp:spPr>
        <a:xfrm>
          <a:off x="812746" y="903938"/>
          <a:ext cx="5462744" cy="672835"/>
        </a:xfrm>
        <a:prstGeom prst="rect">
          <a:avLst/>
        </a:prstGeom>
        <a:solidFill>
          <a:srgbClr val="00B0F0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237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đang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duy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trì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và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cải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tiến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hệ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thống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quản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lý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chất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lượng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theo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tiêu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chuẩn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ISO 9001:2015.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12746" y="903938"/>
        <a:ext cx="5462744" cy="672835"/>
      </dsp:txXfrm>
    </dsp:sp>
    <dsp:sp modelId="{029AC97A-3782-4255-AE52-638F4D1AD885}">
      <dsp:nvSpPr>
        <dsp:cNvPr id="0" name=""/>
        <dsp:cNvSpPr/>
      </dsp:nvSpPr>
      <dsp:spPr>
        <a:xfrm>
          <a:off x="516708" y="903959"/>
          <a:ext cx="672813" cy="6728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75C409-E4D7-463C-9F50-7B6A67F1706F}">
      <dsp:nvSpPr>
        <dsp:cNvPr id="0" name=""/>
        <dsp:cNvSpPr/>
      </dsp:nvSpPr>
      <dsp:spPr>
        <a:xfrm>
          <a:off x="1040266" y="1734261"/>
          <a:ext cx="5260286" cy="660993"/>
        </a:xfrm>
        <a:prstGeom prst="rect">
          <a:avLst/>
        </a:prstGeom>
        <a:solidFill>
          <a:srgbClr val="E96E09"/>
        </a:solidFill>
        <a:ln w="25400" cap="flat" cmpd="sng" algn="ctr">
          <a:solidFill>
            <a:srgbClr val="E96E0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237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Qui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mô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trên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18.000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và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tuyển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hằng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năm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trên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7.000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.  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40266" y="1734261"/>
        <a:ext cx="5260286" cy="660993"/>
      </dsp:txXfrm>
    </dsp:sp>
    <dsp:sp modelId="{2572B5A2-1F91-4701-AA55-EDFF1E2765EA}">
      <dsp:nvSpPr>
        <dsp:cNvPr id="0" name=""/>
        <dsp:cNvSpPr/>
      </dsp:nvSpPr>
      <dsp:spPr>
        <a:xfrm>
          <a:off x="719166" y="1728336"/>
          <a:ext cx="672813" cy="672813"/>
        </a:xfrm>
        <a:prstGeom prst="ellipse">
          <a:avLst/>
        </a:prstGeom>
        <a:solidFill>
          <a:schemeClr val="bg1"/>
        </a:solidFill>
        <a:ln w="25400" cap="flat" cmpd="sng" algn="ctr">
          <a:solidFill>
            <a:srgbClr val="E96E0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87F54D-6927-4197-A9D2-A11F8E33FF46}">
      <dsp:nvSpPr>
        <dsp:cNvPr id="0" name=""/>
        <dsp:cNvSpPr/>
      </dsp:nvSpPr>
      <dsp:spPr>
        <a:xfrm>
          <a:off x="1014753" y="2569815"/>
          <a:ext cx="5260286" cy="704807"/>
        </a:xfrm>
        <a:prstGeom prst="rect">
          <a:avLst/>
        </a:prstGeom>
        <a:solidFill>
          <a:srgbClr val="00B0F0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237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doanh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nghiệp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quan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tâm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tài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trợ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nhiều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bổng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dành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cho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viên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14753" y="2569815"/>
        <a:ext cx="5260286" cy="704807"/>
      </dsp:txXfrm>
    </dsp:sp>
    <dsp:sp modelId="{656A495D-45F7-4457-8B40-2A1C74F807BB}">
      <dsp:nvSpPr>
        <dsp:cNvPr id="0" name=""/>
        <dsp:cNvSpPr/>
      </dsp:nvSpPr>
      <dsp:spPr>
        <a:xfrm>
          <a:off x="671161" y="2585796"/>
          <a:ext cx="672813" cy="672813"/>
        </a:xfrm>
        <a:prstGeom prst="ellipse">
          <a:avLst/>
        </a:prstGeom>
        <a:solidFill>
          <a:schemeClr val="bg1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20B034-FE5A-41B1-882B-4A1136AD2FB7}">
      <dsp:nvSpPr>
        <dsp:cNvPr id="0" name=""/>
        <dsp:cNvSpPr/>
      </dsp:nvSpPr>
      <dsp:spPr>
        <a:xfrm>
          <a:off x="844430" y="3430091"/>
          <a:ext cx="5462744" cy="621443"/>
        </a:xfrm>
        <a:prstGeom prst="rect">
          <a:avLst/>
        </a:prstGeom>
        <a:solidFill>
          <a:srgbClr val="E96E09"/>
        </a:solidFill>
        <a:ln w="25400" cap="flat" cmpd="sng" algn="ctr">
          <a:solidFill>
            <a:srgbClr val="E96E0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237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Quan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hệ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trên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1000 DN, cam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kết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100% SV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sau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TN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được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giới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thiệu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việc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làm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…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44430" y="3430091"/>
        <a:ext cx="5462744" cy="621443"/>
      </dsp:txXfrm>
    </dsp:sp>
    <dsp:sp modelId="{1EBE6DE1-3B44-4C9E-9A84-662C3BE2C3B5}">
      <dsp:nvSpPr>
        <dsp:cNvPr id="0" name=""/>
        <dsp:cNvSpPr/>
      </dsp:nvSpPr>
      <dsp:spPr>
        <a:xfrm>
          <a:off x="516708" y="3398661"/>
          <a:ext cx="672813" cy="672813"/>
        </a:xfrm>
        <a:prstGeom prst="ellipse">
          <a:avLst/>
        </a:prstGeom>
        <a:solidFill>
          <a:schemeClr val="bg1"/>
        </a:solidFill>
        <a:ln w="25400" cap="flat" cmpd="sng" algn="ctr">
          <a:solidFill>
            <a:srgbClr val="E96E0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1C3BBB-79CC-4AA0-BFE7-7D4A2E0B2C19}">
      <dsp:nvSpPr>
        <dsp:cNvPr id="0" name=""/>
        <dsp:cNvSpPr/>
      </dsp:nvSpPr>
      <dsp:spPr>
        <a:xfrm>
          <a:off x="400977" y="4226431"/>
          <a:ext cx="5905492" cy="689968"/>
        </a:xfrm>
        <a:prstGeom prst="rect">
          <a:avLst/>
        </a:prstGeom>
        <a:solidFill>
          <a:srgbClr val="00B0F0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237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UBND TP.HCM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có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tờ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trình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gửi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Bộ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GD&amp;ĐT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xem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xét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chấp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thuận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có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văn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bản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trình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phủ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phê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duyệt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chủ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trương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Thành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lập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Đại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Lý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Tự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kern="1200" dirty="0" err="1" smtClean="0">
              <a:latin typeface="Times New Roman" pitchFamily="18" charset="0"/>
              <a:cs typeface="Times New Roman" pitchFamily="18" charset="0"/>
            </a:rPr>
            <a:t>Trọng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 TP. HCM</a:t>
          </a:r>
          <a:endParaRPr lang="en-US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0977" y="4226431"/>
        <a:ext cx="5905492" cy="689968"/>
      </dsp:txXfrm>
    </dsp:sp>
    <dsp:sp modelId="{2E0C8244-FE09-45D9-9C33-AF66BA601024}">
      <dsp:nvSpPr>
        <dsp:cNvPr id="0" name=""/>
        <dsp:cNvSpPr/>
      </dsp:nvSpPr>
      <dsp:spPr>
        <a:xfrm>
          <a:off x="73960" y="4219540"/>
          <a:ext cx="672813" cy="6728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E9932F-177B-450A-924D-C0B66E23D1AE}">
      <dsp:nvSpPr>
        <dsp:cNvPr id="0" name=""/>
        <dsp:cNvSpPr/>
      </dsp:nvSpPr>
      <dsp:spPr>
        <a:xfrm>
          <a:off x="2257" y="153390"/>
          <a:ext cx="3582354" cy="2468242"/>
        </a:xfrm>
        <a:prstGeom prst="round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9BE29B-5399-4575-8ACF-83D671E8EE23}">
      <dsp:nvSpPr>
        <dsp:cNvPr id="0" name=""/>
        <dsp:cNvSpPr/>
      </dsp:nvSpPr>
      <dsp:spPr>
        <a:xfrm>
          <a:off x="2257" y="2702632"/>
          <a:ext cx="3582354" cy="897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Xây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mới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4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căn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tình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bạn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với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300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triệu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đồng</a:t>
          </a:r>
          <a:endParaRPr lang="en-US" sz="2300" kern="1200" dirty="0"/>
        </a:p>
      </dsp:txBody>
      <dsp:txXfrm>
        <a:off x="2257" y="2702632"/>
        <a:ext cx="3582354" cy="897762"/>
      </dsp:txXfrm>
    </dsp:sp>
    <dsp:sp modelId="{7AAF2226-CB4B-45A2-B262-AFA2565DE548}">
      <dsp:nvSpPr>
        <dsp:cNvPr id="0" name=""/>
        <dsp:cNvSpPr/>
      </dsp:nvSpPr>
      <dsp:spPr>
        <a:xfrm>
          <a:off x="3942998" y="133823"/>
          <a:ext cx="3582354" cy="2468242"/>
        </a:xfrm>
        <a:prstGeom prst="round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2F3919-CDB6-4F79-98B4-1DE5E0074B54}">
      <dsp:nvSpPr>
        <dsp:cNvPr id="0" name=""/>
        <dsp:cNvSpPr/>
      </dsp:nvSpPr>
      <dsp:spPr>
        <a:xfrm>
          <a:off x="3907497" y="2713028"/>
          <a:ext cx="3582354" cy="976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1000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suất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bổng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kinh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trên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2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tỷ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đồng</a:t>
          </a:r>
          <a:endParaRPr lang="en-US" sz="2300" kern="1200" dirty="0"/>
        </a:p>
      </dsp:txBody>
      <dsp:txXfrm>
        <a:off x="3907497" y="2713028"/>
        <a:ext cx="3582354" cy="976030"/>
      </dsp:txXfrm>
    </dsp:sp>
    <dsp:sp modelId="{FCB76489-7711-4C85-B1D8-6DDA53AD303A}">
      <dsp:nvSpPr>
        <dsp:cNvPr id="0" name=""/>
        <dsp:cNvSpPr/>
      </dsp:nvSpPr>
      <dsp:spPr>
        <a:xfrm>
          <a:off x="7883739" y="117356"/>
          <a:ext cx="3582354" cy="2468242"/>
        </a:xfrm>
        <a:prstGeom prst="round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943D50-9A21-4E28-B099-9AB1FC237EDD}">
      <dsp:nvSpPr>
        <dsp:cNvPr id="0" name=""/>
        <dsp:cNvSpPr/>
      </dsp:nvSpPr>
      <dsp:spPr>
        <a:xfrm>
          <a:off x="7883739" y="2664292"/>
          <a:ext cx="3582354" cy="1041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400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vé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xe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miễn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kinh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220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triệu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latin typeface="Times New Roman" pitchFamily="18" charset="0"/>
              <a:cs typeface="Times New Roman" pitchFamily="18" charset="0"/>
            </a:rPr>
            <a:t>đồng</a:t>
          </a:r>
          <a:r>
            <a:rPr lang="en-US" sz="23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en-US" sz="2300" kern="1200" dirty="0"/>
        </a:p>
      </dsp:txBody>
      <dsp:txXfrm>
        <a:off x="7883739" y="2664292"/>
        <a:ext cx="3582354" cy="10418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C9755A-6F5E-45FA-8914-659A346F1404}">
      <dsp:nvSpPr>
        <dsp:cNvPr id="0" name=""/>
        <dsp:cNvSpPr/>
      </dsp:nvSpPr>
      <dsp:spPr>
        <a:xfrm>
          <a:off x="15081" y="0"/>
          <a:ext cx="2896841" cy="1053149"/>
        </a:xfrm>
        <a:prstGeom prst="roundRect">
          <a:avLst>
            <a:gd name="adj" fmla="val 10000"/>
          </a:avLst>
        </a:prstGeom>
        <a:solidFill>
          <a:srgbClr val="9FE6FF"/>
        </a:solidFill>
        <a:ln w="25400" cap="flat" cmpd="sng" algn="ctr">
          <a:solidFill>
            <a:srgbClr val="4A94A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1500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phần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quà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nhu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yếu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phẩm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en-US" sz="2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927" y="30846"/>
        <a:ext cx="2835149" cy="991457"/>
      </dsp:txXfrm>
    </dsp:sp>
    <dsp:sp modelId="{5E26E364-2CE2-4501-AD3F-C8BECD9630F3}">
      <dsp:nvSpPr>
        <dsp:cNvPr id="0" name=""/>
        <dsp:cNvSpPr/>
      </dsp:nvSpPr>
      <dsp:spPr>
        <a:xfrm>
          <a:off x="3201607" y="167366"/>
          <a:ext cx="614130" cy="718416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latin typeface="Times New Roman" pitchFamily="18" charset="0"/>
            <a:cs typeface="Times New Roman" pitchFamily="18" charset="0"/>
          </a:endParaRPr>
        </a:p>
      </dsp:txBody>
      <dsp:txXfrm>
        <a:off x="3201607" y="311049"/>
        <a:ext cx="429891" cy="431050"/>
      </dsp:txXfrm>
    </dsp:sp>
    <dsp:sp modelId="{D7D67AB4-42AF-4B4E-BE59-E45ADDA5F71B}">
      <dsp:nvSpPr>
        <dsp:cNvPr id="0" name=""/>
        <dsp:cNvSpPr/>
      </dsp:nvSpPr>
      <dsp:spPr>
        <a:xfrm>
          <a:off x="4070660" y="0"/>
          <a:ext cx="2896841" cy="1053149"/>
        </a:xfrm>
        <a:prstGeom prst="roundRect">
          <a:avLst>
            <a:gd name="adj" fmla="val 10000"/>
          </a:avLst>
        </a:prstGeom>
        <a:solidFill>
          <a:srgbClr val="9FE6FF"/>
        </a:solidFill>
        <a:ln w="25400" cap="flat" cmpd="sng" algn="ctr">
          <a:solidFill>
            <a:srgbClr val="4A94A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7200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suất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cơm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miễn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SV KTX</a:t>
          </a:r>
          <a:endParaRPr lang="en-US" sz="2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1506" y="30846"/>
        <a:ext cx="2835149" cy="991457"/>
      </dsp:txXfrm>
    </dsp:sp>
    <dsp:sp modelId="{6F537CD2-5486-4741-8493-B9E34D2FED52}">
      <dsp:nvSpPr>
        <dsp:cNvPr id="0" name=""/>
        <dsp:cNvSpPr/>
      </dsp:nvSpPr>
      <dsp:spPr>
        <a:xfrm>
          <a:off x="7257186" y="167366"/>
          <a:ext cx="614130" cy="718416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latin typeface="Times New Roman" pitchFamily="18" charset="0"/>
            <a:cs typeface="Times New Roman" pitchFamily="18" charset="0"/>
          </a:endParaRPr>
        </a:p>
      </dsp:txBody>
      <dsp:txXfrm>
        <a:off x="7257186" y="311049"/>
        <a:ext cx="429891" cy="431050"/>
      </dsp:txXfrm>
    </dsp:sp>
    <dsp:sp modelId="{674AC57C-2785-4346-B6EF-29A48875F38E}">
      <dsp:nvSpPr>
        <dsp:cNvPr id="0" name=""/>
        <dsp:cNvSpPr/>
      </dsp:nvSpPr>
      <dsp:spPr>
        <a:xfrm>
          <a:off x="8126239" y="0"/>
          <a:ext cx="2896841" cy="1053149"/>
        </a:xfrm>
        <a:prstGeom prst="roundRect">
          <a:avLst>
            <a:gd name="adj" fmla="val 10000"/>
          </a:avLst>
        </a:prstGeom>
        <a:solidFill>
          <a:srgbClr val="9FE6FF"/>
        </a:solidFill>
        <a:ln w="25400" cap="flat" cmpd="sng" algn="ctr">
          <a:solidFill>
            <a:srgbClr val="4A94A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100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suất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bổng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SV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ảnh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hưởng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do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dịch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COVID-19</a:t>
          </a:r>
          <a:endParaRPr lang="en-US" sz="2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157085" y="30846"/>
        <a:ext cx="2835149" cy="9914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E9932F-177B-450A-924D-C0B66E23D1AE}">
      <dsp:nvSpPr>
        <dsp:cNvPr id="0" name=""/>
        <dsp:cNvSpPr/>
      </dsp:nvSpPr>
      <dsp:spPr>
        <a:xfrm>
          <a:off x="2257" y="427730"/>
          <a:ext cx="3582354" cy="2468242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9BE29B-5399-4575-8ACF-83D671E8EE23}">
      <dsp:nvSpPr>
        <dsp:cNvPr id="0" name=""/>
        <dsp:cNvSpPr/>
      </dsp:nvSpPr>
      <dsp:spPr>
        <a:xfrm>
          <a:off x="2257" y="2976972"/>
          <a:ext cx="3582354" cy="897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Lắp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đặt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12 km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đường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điện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chiếu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sáng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trình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“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Thắp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sáng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đường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quê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”</a:t>
          </a:r>
          <a:endParaRPr lang="en-US" sz="2200" kern="1200" dirty="0"/>
        </a:p>
      </dsp:txBody>
      <dsp:txXfrm>
        <a:off x="2257" y="2976972"/>
        <a:ext cx="3582354" cy="897762"/>
      </dsp:txXfrm>
    </dsp:sp>
    <dsp:sp modelId="{7AAF2226-CB4B-45A2-B262-AFA2565DE548}">
      <dsp:nvSpPr>
        <dsp:cNvPr id="0" name=""/>
        <dsp:cNvSpPr/>
      </dsp:nvSpPr>
      <dsp:spPr>
        <a:xfrm>
          <a:off x="3942998" y="408163"/>
          <a:ext cx="3582354" cy="2468242"/>
        </a:xfrm>
        <a:prstGeom prst="round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2F3919-CDB6-4F79-98B4-1DE5E0074B54}">
      <dsp:nvSpPr>
        <dsp:cNvPr id="0" name=""/>
        <dsp:cNvSpPr/>
      </dsp:nvSpPr>
      <dsp:spPr>
        <a:xfrm>
          <a:off x="3907497" y="2987368"/>
          <a:ext cx="3582354" cy="976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Xây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dựng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06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căn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và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sửa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chữa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02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căn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tình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thương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;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sửa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chữa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02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căn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TN</a:t>
          </a:r>
          <a:endParaRPr lang="en-US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07497" y="2987368"/>
        <a:ext cx="3582354" cy="976030"/>
      </dsp:txXfrm>
    </dsp:sp>
    <dsp:sp modelId="{FCB76489-7711-4C85-B1D8-6DDA53AD303A}">
      <dsp:nvSpPr>
        <dsp:cNvPr id="0" name=""/>
        <dsp:cNvSpPr/>
      </dsp:nvSpPr>
      <dsp:spPr>
        <a:xfrm>
          <a:off x="7883739" y="437565"/>
          <a:ext cx="3582354" cy="2468242"/>
        </a:xfrm>
        <a:prstGeom prst="round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943D50-9A21-4E28-B099-9AB1FC237EDD}">
      <dsp:nvSpPr>
        <dsp:cNvPr id="0" name=""/>
        <dsp:cNvSpPr/>
      </dsp:nvSpPr>
      <dsp:spPr>
        <a:xfrm>
          <a:off x="7883739" y="3076239"/>
          <a:ext cx="3582354" cy="858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Trao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tặng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500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phần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quà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người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dân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khó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khăn</a:t>
          </a:r>
          <a:endParaRPr lang="en-US" sz="2200" kern="1200" dirty="0"/>
        </a:p>
      </dsp:txBody>
      <dsp:txXfrm>
        <a:off x="7883739" y="3076239"/>
        <a:ext cx="3582354" cy="85842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C9755A-6F5E-45FA-8914-659A346F1404}">
      <dsp:nvSpPr>
        <dsp:cNvPr id="0" name=""/>
        <dsp:cNvSpPr/>
      </dsp:nvSpPr>
      <dsp:spPr>
        <a:xfrm>
          <a:off x="211765" y="0"/>
          <a:ext cx="2314365" cy="1053149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rgbClr val="4A94A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Vận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động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1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tỷ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đồng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mỗi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năm</a:t>
          </a:r>
          <a:endParaRPr lang="en-US" sz="2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42611" y="30846"/>
        <a:ext cx="2252673" cy="991457"/>
      </dsp:txXfrm>
    </dsp:sp>
    <dsp:sp modelId="{5E26E364-2CE2-4501-AD3F-C8BECD9630F3}">
      <dsp:nvSpPr>
        <dsp:cNvPr id="0" name=""/>
        <dsp:cNvSpPr/>
      </dsp:nvSpPr>
      <dsp:spPr>
        <a:xfrm>
          <a:off x="2624730" y="358811"/>
          <a:ext cx="209031" cy="335525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latin typeface="Times New Roman" pitchFamily="18" charset="0"/>
            <a:cs typeface="Times New Roman" pitchFamily="18" charset="0"/>
          </a:endParaRPr>
        </a:p>
      </dsp:txBody>
      <dsp:txXfrm>
        <a:off x="2624730" y="425916"/>
        <a:ext cx="146322" cy="201315"/>
      </dsp:txXfrm>
    </dsp:sp>
    <dsp:sp modelId="{D7D67AB4-42AF-4B4E-BE59-E45ADDA5F71B}">
      <dsp:nvSpPr>
        <dsp:cNvPr id="0" name=""/>
        <dsp:cNvSpPr/>
      </dsp:nvSpPr>
      <dsp:spPr>
        <a:xfrm>
          <a:off x="2920529" y="0"/>
          <a:ext cx="2226966" cy="1053149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rgbClr val="4A94A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Bê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tông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hóa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1000 m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đường</a:t>
          </a:r>
          <a:endParaRPr lang="en-US" sz="2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51375" y="30846"/>
        <a:ext cx="2165274" cy="991457"/>
      </dsp:txXfrm>
    </dsp:sp>
    <dsp:sp modelId="{6F537CD2-5486-4741-8493-B9E34D2FED52}">
      <dsp:nvSpPr>
        <dsp:cNvPr id="0" name=""/>
        <dsp:cNvSpPr/>
      </dsp:nvSpPr>
      <dsp:spPr>
        <a:xfrm>
          <a:off x="5269059" y="358811"/>
          <a:ext cx="257713" cy="335525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latin typeface="Times New Roman" pitchFamily="18" charset="0"/>
            <a:cs typeface="Times New Roman" pitchFamily="18" charset="0"/>
          </a:endParaRPr>
        </a:p>
      </dsp:txBody>
      <dsp:txXfrm>
        <a:off x="5269059" y="425916"/>
        <a:ext cx="180399" cy="201315"/>
      </dsp:txXfrm>
    </dsp:sp>
    <dsp:sp modelId="{674AC57C-2785-4346-B6EF-29A48875F38E}">
      <dsp:nvSpPr>
        <dsp:cNvPr id="0" name=""/>
        <dsp:cNvSpPr/>
      </dsp:nvSpPr>
      <dsp:spPr>
        <a:xfrm>
          <a:off x="5633747" y="0"/>
          <a:ext cx="2218118" cy="1053149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rgbClr val="4A94A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Hiến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tặng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hơn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600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đơn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vị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máu</a:t>
          </a:r>
          <a:endParaRPr lang="en-US" sz="2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64593" y="30846"/>
        <a:ext cx="2156426" cy="991457"/>
      </dsp:txXfrm>
    </dsp:sp>
    <dsp:sp modelId="{41BCED26-035C-483E-9699-21783918FCE0}">
      <dsp:nvSpPr>
        <dsp:cNvPr id="0" name=""/>
        <dsp:cNvSpPr/>
      </dsp:nvSpPr>
      <dsp:spPr>
        <a:xfrm>
          <a:off x="7948565" y="588123"/>
          <a:ext cx="224382" cy="335525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948565" y="655228"/>
        <a:ext cx="157067" cy="201315"/>
      </dsp:txXfrm>
    </dsp:sp>
    <dsp:sp modelId="{A1A1160E-4B2E-4C96-BFE3-416680BDE421}">
      <dsp:nvSpPr>
        <dsp:cNvPr id="0" name=""/>
        <dsp:cNvSpPr/>
      </dsp:nvSpPr>
      <dsp:spPr>
        <a:xfrm>
          <a:off x="8275228" y="0"/>
          <a:ext cx="2326176" cy="1053149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rgbClr val="4A94A8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Trao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tặng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02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sân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chơi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TN; 01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để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xe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sinh</a:t>
          </a:r>
          <a:endParaRPr lang="en-US" sz="23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306074" y="30846"/>
        <a:ext cx="2264484" cy="99145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E9932F-177B-450A-924D-C0B66E23D1AE}">
      <dsp:nvSpPr>
        <dsp:cNvPr id="0" name=""/>
        <dsp:cNvSpPr/>
      </dsp:nvSpPr>
      <dsp:spPr>
        <a:xfrm>
          <a:off x="2257" y="427730"/>
          <a:ext cx="3582354" cy="2468242"/>
        </a:xfrm>
        <a:prstGeom prst="round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9BE29B-5399-4575-8ACF-83D671E8EE23}">
      <dsp:nvSpPr>
        <dsp:cNvPr id="0" name=""/>
        <dsp:cNvSpPr/>
      </dsp:nvSpPr>
      <dsp:spPr>
        <a:xfrm>
          <a:off x="2257" y="2976972"/>
          <a:ext cx="3582354" cy="897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Đạt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giải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nhất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thi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Startup Kite 2020</a:t>
          </a:r>
          <a:endParaRPr lang="en-US" sz="2200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57" y="2976972"/>
        <a:ext cx="3582354" cy="897762"/>
      </dsp:txXfrm>
    </dsp:sp>
    <dsp:sp modelId="{7AAF2226-CB4B-45A2-B262-AFA2565DE548}">
      <dsp:nvSpPr>
        <dsp:cNvPr id="0" name=""/>
        <dsp:cNvSpPr/>
      </dsp:nvSpPr>
      <dsp:spPr>
        <a:xfrm>
          <a:off x="3942998" y="408163"/>
          <a:ext cx="3582354" cy="2468242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2F3919-CDB6-4F79-98B4-1DE5E0074B54}">
      <dsp:nvSpPr>
        <dsp:cNvPr id="0" name=""/>
        <dsp:cNvSpPr/>
      </dsp:nvSpPr>
      <dsp:spPr>
        <a:xfrm>
          <a:off x="3907497" y="2987368"/>
          <a:ext cx="3582354" cy="976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SV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Khoa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CNTT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đạt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giải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cuộc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thi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tin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Quốc</a:t>
          </a:r>
          <a:r>
            <a:rPr lang="en-US" sz="220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i="0" kern="1200" dirty="0" err="1" smtClean="0">
              <a:latin typeface="Times New Roman" pitchFamily="18" charset="0"/>
              <a:cs typeface="Times New Roman" pitchFamily="18" charset="0"/>
            </a:rPr>
            <a:t>gia</a:t>
          </a:r>
          <a:endParaRPr lang="en-US" sz="2200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07497" y="2987368"/>
        <a:ext cx="3582354" cy="976030"/>
      </dsp:txXfrm>
    </dsp:sp>
    <dsp:sp modelId="{FCB76489-7711-4C85-B1D8-6DDA53AD303A}">
      <dsp:nvSpPr>
        <dsp:cNvPr id="0" name=""/>
        <dsp:cNvSpPr/>
      </dsp:nvSpPr>
      <dsp:spPr>
        <a:xfrm>
          <a:off x="7883739" y="420962"/>
          <a:ext cx="3582354" cy="2468242"/>
        </a:xfrm>
        <a:prstGeom prst="round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943D50-9A21-4E28-B099-9AB1FC237EDD}">
      <dsp:nvSpPr>
        <dsp:cNvPr id="0" name=""/>
        <dsp:cNvSpPr/>
      </dsp:nvSpPr>
      <dsp:spPr>
        <a:xfrm>
          <a:off x="7883739" y="2977331"/>
          <a:ext cx="3582354" cy="13431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Đứng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nhì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toàn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đoàn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Hội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thao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sinh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Trung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cấp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năm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2019, 2020</a:t>
          </a:r>
          <a:endParaRPr lang="en-US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883739" y="2977331"/>
        <a:ext cx="3582354" cy="134315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7136B1-8017-40B7-B76C-36008129108E}">
      <dsp:nvSpPr>
        <dsp:cNvPr id="0" name=""/>
        <dsp:cNvSpPr/>
      </dsp:nvSpPr>
      <dsp:spPr>
        <a:xfrm>
          <a:off x="6079" y="991862"/>
          <a:ext cx="2593531" cy="1817866"/>
        </a:xfrm>
        <a:prstGeom prst="roundRect">
          <a:avLst>
            <a:gd name="adj" fmla="val 10000"/>
          </a:avLst>
        </a:prstGeom>
        <a:solidFill>
          <a:srgbClr val="E96E09"/>
        </a:solidFill>
        <a:ln w="25400" cap="flat" cmpd="sng" algn="ctr">
          <a:solidFill>
            <a:srgbClr val="E96E0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Thời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gian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1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năm</a:t>
          </a:r>
          <a:endParaRPr lang="en-US" sz="23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Hình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thức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quy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en-US" sz="23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9322" y="1045105"/>
        <a:ext cx="2487045" cy="1711380"/>
      </dsp:txXfrm>
    </dsp:sp>
    <dsp:sp modelId="{E3F46E99-ACCE-4D25-BADC-0A769C59E649}">
      <dsp:nvSpPr>
        <dsp:cNvPr id="0" name=""/>
        <dsp:cNvSpPr/>
      </dsp:nvSpPr>
      <dsp:spPr>
        <a:xfrm>
          <a:off x="2702825" y="1751674"/>
          <a:ext cx="225103" cy="298241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latin typeface="Times New Roman" pitchFamily="18" charset="0"/>
            <a:cs typeface="Times New Roman" pitchFamily="18" charset="0"/>
          </a:endParaRPr>
        </a:p>
      </dsp:txBody>
      <dsp:txXfrm>
        <a:off x="2702825" y="1811322"/>
        <a:ext cx="157572" cy="178945"/>
      </dsp:txXfrm>
    </dsp:sp>
    <dsp:sp modelId="{09726B5C-D909-40E7-A79D-A2EE73108C20}">
      <dsp:nvSpPr>
        <dsp:cNvPr id="0" name=""/>
        <dsp:cNvSpPr/>
      </dsp:nvSpPr>
      <dsp:spPr>
        <a:xfrm>
          <a:off x="3024335" y="991862"/>
          <a:ext cx="2503975" cy="1817866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Cách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đăng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ký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sẽ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thực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hiện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đăng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ký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SV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chuyển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tiếp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Cao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đẳng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en-US" sz="23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77578" y="1045105"/>
        <a:ext cx="2397489" cy="1711380"/>
      </dsp:txXfrm>
    </dsp:sp>
    <dsp:sp modelId="{914CE2DA-40BF-47EE-A58B-B7F16ECD44FF}">
      <dsp:nvSpPr>
        <dsp:cNvPr id="0" name=""/>
        <dsp:cNvSpPr/>
      </dsp:nvSpPr>
      <dsp:spPr>
        <a:xfrm>
          <a:off x="5622526" y="1751674"/>
          <a:ext cx="199736" cy="298241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latin typeface="Times New Roman" pitchFamily="18" charset="0"/>
            <a:cs typeface="Times New Roman" pitchFamily="18" charset="0"/>
          </a:endParaRPr>
        </a:p>
      </dsp:txBody>
      <dsp:txXfrm>
        <a:off x="5622526" y="1811322"/>
        <a:ext cx="139815" cy="178945"/>
      </dsp:txXfrm>
    </dsp:sp>
    <dsp:sp modelId="{10FD8A37-247A-45E5-8FB6-F98B4B13A32C}">
      <dsp:nvSpPr>
        <dsp:cNvPr id="0" name=""/>
        <dsp:cNvSpPr/>
      </dsp:nvSpPr>
      <dsp:spPr>
        <a:xfrm>
          <a:off x="5905172" y="991862"/>
          <a:ext cx="2551754" cy="1817866"/>
        </a:xfrm>
        <a:prstGeom prst="roundRect">
          <a:avLst>
            <a:gd name="adj" fmla="val 10000"/>
          </a:avLst>
        </a:prstGeom>
        <a:solidFill>
          <a:srgbClr val="E96E09"/>
        </a:solidFill>
        <a:ln w="25400" cap="flat" cmpd="sng" algn="ctr">
          <a:solidFill>
            <a:srgbClr val="E96E0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Học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phí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Đóng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theo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quy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định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của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Nhà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nước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đối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với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các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trường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công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lập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 </a:t>
          </a:r>
          <a:endParaRPr lang="en-US" sz="23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958415" y="1045105"/>
        <a:ext cx="2445268" cy="1711380"/>
      </dsp:txXfrm>
    </dsp:sp>
    <dsp:sp modelId="{A40F67A0-2CA4-4A15-ABA0-0A7A7D62F382}">
      <dsp:nvSpPr>
        <dsp:cNvPr id="0" name=""/>
        <dsp:cNvSpPr/>
      </dsp:nvSpPr>
      <dsp:spPr>
        <a:xfrm>
          <a:off x="8552947" y="1751674"/>
          <a:ext cx="203563" cy="298241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>
            <a:latin typeface="Times New Roman" pitchFamily="18" charset="0"/>
            <a:cs typeface="Times New Roman" pitchFamily="18" charset="0"/>
          </a:endParaRPr>
        </a:p>
      </dsp:txBody>
      <dsp:txXfrm>
        <a:off x="8552947" y="1811322"/>
        <a:ext cx="142494" cy="178945"/>
      </dsp:txXfrm>
    </dsp:sp>
    <dsp:sp modelId="{E451E3CB-440F-4640-A9CA-DE002A463E76}">
      <dsp:nvSpPr>
        <dsp:cNvPr id="0" name=""/>
        <dsp:cNvSpPr/>
      </dsp:nvSpPr>
      <dsp:spPr>
        <a:xfrm>
          <a:off x="8841008" y="991862"/>
          <a:ext cx="2551754" cy="1817866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just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Cấp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bằng</a:t>
          </a:r>
          <a:r>
            <a:rPr lang="en-US" sz="23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Đào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tạo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quy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và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Cấp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bằng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Cao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đẳng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Chính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3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quy</a:t>
          </a:r>
          <a:r>
            <a:rPr lang="en-US" sz="23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…</a:t>
          </a:r>
          <a:endParaRPr lang="en-US" sz="23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894251" y="1045105"/>
        <a:ext cx="2445268" cy="1711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4FEF6C9-C879-4D41-AB80-56FEA1FA91EA}" type="datetimeFigureOut">
              <a:rPr lang="en-US"/>
              <a:pPr>
                <a:defRPr/>
              </a:pPr>
              <a:t>12/21/2021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0F6464B-72BB-4C9C-A592-B4E534122B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3958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04474D9-D1A4-4214-9583-52EB3E672394}" type="slidenum">
              <a:rPr lang="en-US" altLang="en-US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2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4105-8707-4A5D-A526-1E8DD731CA31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29036-D833-4177-9108-358A4D2BDD3D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36E-5727-4153-B6CA-C1A09F2E8FF4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04470-DE5A-4C80-AEE7-4FBCEB185D75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5A21-61D9-44FF-8F15-1D9814BE27A8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430A7-149F-45C3-82EA-231C80FCBA84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9BE6-E2BF-40E8-A90D-1F3154A43565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2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399" y="6096001"/>
            <a:ext cx="10363202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3D75D-5473-47CA-B917-9D0881B7F1C1}" type="slidenum">
              <a:rPr lang="es-ES" altLang="en-US" smtClean="0"/>
              <a:pPr/>
              <a:t>‹#›</a:t>
            </a:fld>
            <a:endParaRPr lang="es-ES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0797DE-60CB-446A-B44A-AC7FF39AE653}" type="slidenum">
              <a:rPr lang="es-ES" altLang="en-US" smtClean="0"/>
              <a:pPr/>
              <a:t>‹#›</a:t>
            </a:fld>
            <a:endParaRPr lang="es-ES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F6EF8-B836-4720-BCF7-1C7AD3B5CE81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3368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0655E-5C68-492B-8214-625E4D6C0BDD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6C60B3DD-F724-46BD-B4E3-6BEC33F91005}" type="slidenum">
              <a:rPr lang="es-ES" altLang="en-US" smtClean="0"/>
              <a:pPr/>
              <a:t>‹#›</a:t>
            </a:fld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9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70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chart" Target="../charts/chart1.xml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diagramColors" Target="../diagrams/colors3.xml"/><Relationship Id="rId3" Type="http://schemas.openxmlformats.org/officeDocument/2006/relationships/chart" Target="../charts/chart6.xml"/><Relationship Id="rId7" Type="http://schemas.openxmlformats.org/officeDocument/2006/relationships/diagramQuickStyle" Target="../diagrams/quickStyle2.xml"/><Relationship Id="rId12" Type="http://schemas.openxmlformats.org/officeDocument/2006/relationships/diagramQuickStyle" Target="../diagrams/quickStyl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11" Type="http://schemas.openxmlformats.org/officeDocument/2006/relationships/diagramLayout" Target="../diagrams/layout3.xml"/><Relationship Id="rId5" Type="http://schemas.openxmlformats.org/officeDocument/2006/relationships/diagramData" Target="../diagrams/data2.xml"/><Relationship Id="rId10" Type="http://schemas.openxmlformats.org/officeDocument/2006/relationships/diagramData" Target="../diagrams/data3.xml"/><Relationship Id="rId4" Type="http://schemas.openxmlformats.org/officeDocument/2006/relationships/image" Target="../media/image4.png"/><Relationship Id="rId9" Type="http://schemas.microsoft.com/office/2007/relationships/diagramDrawing" Target="../diagrams/drawing2.xml"/><Relationship Id="rId14" Type="http://schemas.microsoft.com/office/2007/relationships/diagramDrawing" Target="../diagrams/drawing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13" Type="http://schemas.openxmlformats.org/officeDocument/2006/relationships/diagramColors" Target="../diagrams/colors5.xml"/><Relationship Id="rId3" Type="http://schemas.openxmlformats.org/officeDocument/2006/relationships/chart" Target="../charts/chart7.xml"/><Relationship Id="rId7" Type="http://schemas.openxmlformats.org/officeDocument/2006/relationships/diagramQuickStyle" Target="../diagrams/quickStyle4.xml"/><Relationship Id="rId12" Type="http://schemas.openxmlformats.org/officeDocument/2006/relationships/diagramQuickStyle" Target="../diagrams/quickStyle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11" Type="http://schemas.openxmlformats.org/officeDocument/2006/relationships/diagramLayout" Target="../diagrams/layout5.xml"/><Relationship Id="rId5" Type="http://schemas.openxmlformats.org/officeDocument/2006/relationships/diagramData" Target="../diagrams/data4.xml"/><Relationship Id="rId10" Type="http://schemas.openxmlformats.org/officeDocument/2006/relationships/diagramData" Target="../diagrams/data5.xml"/><Relationship Id="rId4" Type="http://schemas.openxmlformats.org/officeDocument/2006/relationships/image" Target="../media/image4.png"/><Relationship Id="rId9" Type="http://schemas.microsoft.com/office/2007/relationships/diagramDrawing" Target="../diagrams/drawing4.xml"/><Relationship Id="rId14" Type="http://schemas.microsoft.com/office/2007/relationships/diagramDrawing" Target="../diagrams/drawing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chart" Target="../charts/chart8.xml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4.png"/><Relationship Id="rId9" Type="http://schemas.microsoft.com/office/2007/relationships/diagramDrawing" Target="../diagrams/drawing6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2.jpeg"/><Relationship Id="rId7" Type="http://schemas.openxmlformats.org/officeDocument/2006/relationships/diagramColors" Target="../diagrams/colors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/>
          <p:cNvSpPr txBox="1">
            <a:spLocks noChangeArrowheads="1"/>
          </p:cNvSpPr>
          <p:nvPr/>
        </p:nvSpPr>
        <p:spPr bwMode="auto">
          <a:xfrm>
            <a:off x="8616951" y="6381750"/>
            <a:ext cx="1783758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300" b="1" dirty="0">
                <a:solidFill>
                  <a:schemeClr val="bg1"/>
                </a:solidFill>
                <a:latin typeface="Arial" panose="020B0604020202020204" pitchFamily="34" charset="0"/>
              </a:rPr>
              <a:t>WWW.LTTC.EDU.VN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3455" y="1412777"/>
            <a:ext cx="12039600" cy="439248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 prst="hardEdge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400" kern="1200">
                <a:solidFill>
                  <a:schemeClr val="tx1"/>
                </a:solidFill>
                <a:latin typeface="Bebas Neue Bold" panose="020B0606020202050201" pitchFamily="34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800" b="1" dirty="0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TRƯỜNG CAO ĐẲNG LÝ TỰ TRỌNG TP. HỒ CHÍ MINH</a:t>
            </a:r>
          </a:p>
          <a:p>
            <a:pPr>
              <a:defRPr/>
            </a:pPr>
            <a:r>
              <a:rPr lang="en-US" sz="2800" b="1" dirty="0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TRƯỜNG CÔNG LẬP CHẤT LƯỢNG CAO </a:t>
            </a:r>
          </a:p>
          <a:p>
            <a:pPr>
              <a:defRPr/>
            </a:pPr>
            <a:endParaRPr lang="en-US" sz="3000" b="1" dirty="0" smtClean="0">
              <a:solidFill>
                <a:srgbClr val="0070C0"/>
              </a:solidFill>
              <a:effectLst>
                <a:glow rad="127000">
                  <a:schemeClr val="bg1"/>
                </a:glow>
              </a:effectLst>
              <a:latin typeface="Times New Roman (Headings)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en-US" sz="35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SINH HOẠT </a:t>
            </a:r>
          </a:p>
          <a:p>
            <a:pPr>
              <a:defRPr/>
            </a:pPr>
            <a:r>
              <a:rPr lang="en-US" sz="35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SINH VIÊN CÁC LỚP KHÓA 2018T4</a:t>
            </a:r>
            <a:endParaRPr lang="en-US" sz="3500" b="1" dirty="0" smtClean="0">
              <a:solidFill>
                <a:srgbClr val="0070C0"/>
              </a:solidFill>
              <a:effectLst>
                <a:glow rad="127000">
                  <a:schemeClr val="bg1"/>
                </a:glow>
              </a:effectLst>
              <a:latin typeface="Times New Roman (Headings)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sz="2800" b="1" dirty="0" smtClean="0">
              <a:solidFill>
                <a:srgbClr val="0070C0"/>
              </a:solidFill>
              <a:effectLst>
                <a:glow rad="127000">
                  <a:schemeClr val="bg1"/>
                </a:glo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defRPr/>
            </a:pP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Báo</a:t>
            </a:r>
            <a:r>
              <a:rPr lang="en-US" sz="2800" b="1" dirty="0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cáo</a:t>
            </a:r>
            <a:r>
              <a:rPr lang="en-US" sz="2800" b="1" dirty="0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: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Thạc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sĩ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Lương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Xuân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Thịnh</a:t>
            </a:r>
            <a:endParaRPr lang="en-US" sz="2800" b="1" dirty="0">
              <a:solidFill>
                <a:srgbClr val="0070C0"/>
              </a:solidFill>
              <a:effectLst>
                <a:glow rad="127000">
                  <a:schemeClr val="bg1"/>
                </a:glow>
              </a:effectLst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  <a:p>
            <a:pPr algn="l">
              <a:defRPr/>
            </a:pPr>
            <a:r>
              <a:rPr lang="en-US" sz="2800" b="1" dirty="0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               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Chức</a:t>
            </a:r>
            <a:r>
              <a:rPr lang="en-US" sz="2800" b="1" dirty="0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vụ</a:t>
            </a:r>
            <a:r>
              <a:rPr lang="en-US" sz="2800" b="1" dirty="0" smtClean="0">
                <a:solidFill>
                  <a:srgbClr val="FF000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: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Phó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trưởng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phòng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Tuyển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sinh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–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Đào</a:t>
            </a:r>
            <a:r>
              <a:rPr lang="en-US" sz="2800" b="1" dirty="0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glow rad="127000">
                    <a:schemeClr val="bg1"/>
                  </a:glo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tạo</a:t>
            </a:r>
            <a:endParaRPr lang="vi-VN" sz="2800" b="1" dirty="0">
              <a:solidFill>
                <a:srgbClr val="0070C0"/>
              </a:solidFill>
              <a:effectLst>
                <a:glow rad="127000">
                  <a:schemeClr val="bg1"/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407367" y="565150"/>
            <a:ext cx="8280921" cy="84279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err="1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Giới</a:t>
            </a: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thiệu</a:t>
            </a: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052730571"/>
              </p:ext>
            </p:extLst>
          </p:nvPr>
        </p:nvGraphicFramePr>
        <p:xfrm>
          <a:off x="-245627" y="3429000"/>
          <a:ext cx="38933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tle 4"/>
          <p:cNvSpPr txBox="1">
            <a:spLocks/>
          </p:cNvSpPr>
          <p:nvPr/>
        </p:nvSpPr>
        <p:spPr bwMode="gray">
          <a:xfrm>
            <a:off x="119336" y="1196752"/>
            <a:ext cx="5256584" cy="5342359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 fontScale="85000" lnSpcReduction="1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1971,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tọa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vi-VN" sz="2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graphicFrame>
        <p:nvGraphicFramePr>
          <p:cNvPr id="20" name="Content Placeholder 1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1577389"/>
              </p:ext>
            </p:extLst>
          </p:nvPr>
        </p:nvGraphicFramePr>
        <p:xfrm>
          <a:off x="5469032" y="1340768"/>
          <a:ext cx="638760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4686673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407367" y="565150"/>
            <a:ext cx="4824537" cy="84279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TÀI TRỢ DOANH NGHIỆP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1496961737"/>
              </p:ext>
            </p:extLst>
          </p:nvPr>
        </p:nvGraphicFramePr>
        <p:xfrm>
          <a:off x="-245627" y="3429000"/>
          <a:ext cx="38933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tle 4"/>
          <p:cNvSpPr txBox="1">
            <a:spLocks/>
          </p:cNvSpPr>
          <p:nvPr/>
        </p:nvSpPr>
        <p:spPr bwMode="gray">
          <a:xfrm>
            <a:off x="119336" y="1196752"/>
            <a:ext cx="11881320" cy="5342359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vi-VN" sz="2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65" y="1700808"/>
            <a:ext cx="5768129" cy="3528391"/>
          </a:xfrm>
          <a:prstGeom prst="rect">
            <a:avLst/>
          </a:prstGeom>
        </p:spPr>
      </p:pic>
      <p:sp>
        <p:nvSpPr>
          <p:cNvPr id="9" name="Title 4"/>
          <p:cNvSpPr txBox="1">
            <a:spLocks/>
          </p:cNvSpPr>
          <p:nvPr/>
        </p:nvSpPr>
        <p:spPr bwMode="gray">
          <a:xfrm>
            <a:off x="281865" y="5517231"/>
            <a:ext cx="11493748" cy="648073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Công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KONE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tài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trợ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Trung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tâm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Đ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ào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thang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máy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thang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cuốn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trị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giá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10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tỷ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đồng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endParaRPr lang="vi-VN" sz="2400" dirty="0">
              <a:solidFill>
                <a:schemeClr val="tx1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465" y="1742835"/>
            <a:ext cx="5238049" cy="3486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926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407366" y="565150"/>
            <a:ext cx="7992889" cy="84279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TÀI TRỢ DOANH NGHIỆP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953748786"/>
              </p:ext>
            </p:extLst>
          </p:nvPr>
        </p:nvGraphicFramePr>
        <p:xfrm>
          <a:off x="-245627" y="3429000"/>
          <a:ext cx="38933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tle 4"/>
          <p:cNvSpPr txBox="1">
            <a:spLocks/>
          </p:cNvSpPr>
          <p:nvPr/>
        </p:nvSpPr>
        <p:spPr bwMode="gray">
          <a:xfrm>
            <a:off x="119336" y="1196752"/>
            <a:ext cx="11881320" cy="5342359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vi-VN" sz="2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sp>
        <p:nvSpPr>
          <p:cNvPr id="9" name="Title 4"/>
          <p:cNvSpPr txBox="1">
            <a:spLocks/>
          </p:cNvSpPr>
          <p:nvPr/>
        </p:nvSpPr>
        <p:spPr bwMode="gray">
          <a:xfrm>
            <a:off x="47328" y="5255488"/>
            <a:ext cx="5760640" cy="116589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 fontScale="925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vi-VN" sz="2400" dirty="0" smtClean="0">
                <a:solidFill>
                  <a:schemeClr val="tx1"/>
                </a:solidFill>
                <a:latin typeface="+mj-lt"/>
              </a:rPr>
              <a:t>Ngân </a:t>
            </a:r>
            <a:r>
              <a:rPr lang="vi-VN" sz="2400" dirty="0">
                <a:solidFill>
                  <a:schemeClr val="tx1"/>
                </a:solidFill>
                <a:latin typeface="+mj-lt"/>
              </a:rPr>
              <a:t>hàng Phát triển Đức DFG và công ty TNHH LD </a:t>
            </a:r>
            <a:r>
              <a:rPr lang="vi-VN" sz="2400" dirty="0" smtClean="0">
                <a:solidFill>
                  <a:schemeClr val="tx1"/>
                </a:solidFill>
                <a:latin typeface="+mj-lt"/>
              </a:rPr>
              <a:t>Saf-Viet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tài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trợ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“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Trung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tâm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Đào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tạo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Nghề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Bánh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”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trị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giá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+mj-lt"/>
              </a:rPr>
              <a:t>400 Euro 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Trên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9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tỷ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j-lt"/>
              </a:rPr>
              <a:t>đồng</a:t>
            </a:r>
            <a:r>
              <a:rPr lang="en-US" sz="2400" dirty="0" smtClean="0">
                <a:solidFill>
                  <a:schemeClr val="tx1"/>
                </a:solidFill>
                <a:latin typeface="+mj-lt"/>
              </a:rPr>
              <a:t>)</a:t>
            </a:r>
            <a:endParaRPr lang="vi-VN" sz="2300" b="1" dirty="0">
              <a:solidFill>
                <a:schemeClr val="tx1"/>
              </a:solidFill>
              <a:latin typeface="+mj-lt"/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484784"/>
            <a:ext cx="5575548" cy="37170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783" y="1484784"/>
            <a:ext cx="5890550" cy="3717032"/>
          </a:xfrm>
          <a:prstGeom prst="rect">
            <a:avLst/>
          </a:prstGeom>
        </p:spPr>
      </p:pic>
      <p:sp>
        <p:nvSpPr>
          <p:cNvPr id="13" name="Title 4"/>
          <p:cNvSpPr txBox="1">
            <a:spLocks/>
          </p:cNvSpPr>
          <p:nvPr/>
        </p:nvSpPr>
        <p:spPr bwMode="gray">
          <a:xfrm>
            <a:off x="6059996" y="5301208"/>
            <a:ext cx="5859337" cy="115212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Cty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Schneider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Electric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Nam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</a:p>
          <a:p>
            <a:pPr marL="0" lvl="1" algn="ctr">
              <a:lnSpc>
                <a:spcPct val="90000"/>
              </a:lnSpc>
              <a:defRPr/>
            </a:pP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430 Euro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vi-VN" sz="2300" dirty="0">
              <a:solidFill>
                <a:schemeClr val="tx1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3908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407367" y="565150"/>
            <a:ext cx="7560841" cy="84279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TÀI TRỢ DOANH NGHIỆP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25137117"/>
              </p:ext>
            </p:extLst>
          </p:nvPr>
        </p:nvGraphicFramePr>
        <p:xfrm>
          <a:off x="-245627" y="3429000"/>
          <a:ext cx="38933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tle 4"/>
          <p:cNvSpPr txBox="1">
            <a:spLocks/>
          </p:cNvSpPr>
          <p:nvPr/>
        </p:nvSpPr>
        <p:spPr bwMode="gray">
          <a:xfrm>
            <a:off x="119336" y="1196752"/>
            <a:ext cx="11881320" cy="5342359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vi-VN" sz="2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sp>
        <p:nvSpPr>
          <p:cNvPr id="9" name="Title 4"/>
          <p:cNvSpPr txBox="1">
            <a:spLocks/>
          </p:cNvSpPr>
          <p:nvPr/>
        </p:nvSpPr>
        <p:spPr bwMode="gray">
          <a:xfrm>
            <a:off x="227264" y="5157192"/>
            <a:ext cx="5796728" cy="115212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MITSUBISHI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01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Mitsubishi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Outlander Plus phục vụ đào tạo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nghệ Ô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endParaRPr lang="vi-VN" sz="2300" b="1" dirty="0">
              <a:solidFill>
                <a:schemeClr val="tx1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sp>
        <p:nvSpPr>
          <p:cNvPr id="13" name="Title 4"/>
          <p:cNvSpPr txBox="1">
            <a:spLocks/>
          </p:cNvSpPr>
          <p:nvPr/>
        </p:nvSpPr>
        <p:spPr bwMode="gray">
          <a:xfrm>
            <a:off x="6384031" y="5013176"/>
            <a:ext cx="5184577" cy="115212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SUZUKI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01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02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1,5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300" dirty="0">
              <a:solidFill>
                <a:schemeClr val="tx1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92" y="1564735"/>
            <a:ext cx="5063068" cy="3376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1577409"/>
            <a:ext cx="5044848" cy="336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945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407367" y="565150"/>
            <a:ext cx="7560841" cy="84279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KÝ KẾT HỢP TÁC ĐÀO TẠO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973824593"/>
              </p:ext>
            </p:extLst>
          </p:nvPr>
        </p:nvGraphicFramePr>
        <p:xfrm>
          <a:off x="-245627" y="3429000"/>
          <a:ext cx="38933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tle 4"/>
          <p:cNvSpPr txBox="1">
            <a:spLocks/>
          </p:cNvSpPr>
          <p:nvPr/>
        </p:nvSpPr>
        <p:spPr bwMode="gray">
          <a:xfrm>
            <a:off x="119336" y="1196752"/>
            <a:ext cx="11881320" cy="5342359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vi-VN" sz="2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sp>
        <p:nvSpPr>
          <p:cNvPr id="9" name="Title 4"/>
          <p:cNvSpPr txBox="1">
            <a:spLocks/>
          </p:cNvSpPr>
          <p:nvPr/>
        </p:nvSpPr>
        <p:spPr bwMode="gray">
          <a:xfrm>
            <a:off x="407367" y="5085184"/>
            <a:ext cx="5508697" cy="100811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Lễ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lvl="1" algn="ctr">
              <a:lnSpc>
                <a:spcPct val="90000"/>
              </a:lnSpc>
              <a:defRPr/>
            </a:pP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TNHH SX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KD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Vinfast</a:t>
            </a:r>
            <a:endParaRPr lang="vi-VN" sz="2300" b="1" dirty="0">
              <a:solidFill>
                <a:schemeClr val="tx1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sp>
        <p:nvSpPr>
          <p:cNvPr id="13" name="Title 4"/>
          <p:cNvSpPr txBox="1">
            <a:spLocks/>
          </p:cNvSpPr>
          <p:nvPr/>
        </p:nvSpPr>
        <p:spPr bwMode="gray">
          <a:xfrm>
            <a:off x="6240016" y="5157192"/>
            <a:ext cx="5501715" cy="115212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Hiệp 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hội Cải thiện Xã hội và Chuyển đổi Bền vững Châu Á (ASSIST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6" y="1407944"/>
            <a:ext cx="5472609" cy="36529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793" y="1407943"/>
            <a:ext cx="5464839" cy="365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6071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407367" y="565150"/>
            <a:ext cx="8280921" cy="84279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HOẠT ĐỘNG CHĂM LO SINH VIÊN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833734399"/>
              </p:ext>
            </p:extLst>
          </p:nvPr>
        </p:nvGraphicFramePr>
        <p:xfrm>
          <a:off x="-245627" y="3429000"/>
          <a:ext cx="38933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tle 4"/>
          <p:cNvSpPr txBox="1">
            <a:spLocks/>
          </p:cNvSpPr>
          <p:nvPr/>
        </p:nvSpPr>
        <p:spPr bwMode="gray">
          <a:xfrm>
            <a:off x="119336" y="1196752"/>
            <a:ext cx="11881320" cy="5342359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vi-VN" sz="2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346227712"/>
              </p:ext>
            </p:extLst>
          </p:nvPr>
        </p:nvGraphicFramePr>
        <p:xfrm>
          <a:off x="304065" y="1412776"/>
          <a:ext cx="11468352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306563581"/>
              </p:ext>
            </p:extLst>
          </p:nvPr>
        </p:nvGraphicFramePr>
        <p:xfrm>
          <a:off x="530445" y="5301208"/>
          <a:ext cx="11038163" cy="1053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7159858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1072937101"/>
              </p:ext>
            </p:extLst>
          </p:nvPr>
        </p:nvGraphicFramePr>
        <p:xfrm>
          <a:off x="-245627" y="3429000"/>
          <a:ext cx="38933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sp>
        <p:nvSpPr>
          <p:cNvPr id="11" name="Title 4"/>
          <p:cNvSpPr txBox="1">
            <a:spLocks/>
          </p:cNvSpPr>
          <p:nvPr/>
        </p:nvSpPr>
        <p:spPr bwMode="gray">
          <a:xfrm>
            <a:off x="191344" y="678989"/>
            <a:ext cx="7920878" cy="78139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HOẠT ĐỘNG XÃ HỘI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2993172662"/>
              </p:ext>
            </p:extLst>
          </p:nvPr>
        </p:nvGraphicFramePr>
        <p:xfrm>
          <a:off x="441838" y="2420888"/>
          <a:ext cx="11468352" cy="4437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124432901"/>
              </p:ext>
            </p:extLst>
          </p:nvPr>
        </p:nvGraphicFramePr>
        <p:xfrm>
          <a:off x="695400" y="1511755"/>
          <a:ext cx="10729192" cy="1053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2776432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014915179"/>
              </p:ext>
            </p:extLst>
          </p:nvPr>
        </p:nvGraphicFramePr>
        <p:xfrm>
          <a:off x="-245627" y="3429000"/>
          <a:ext cx="38933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sp>
        <p:nvSpPr>
          <p:cNvPr id="15" name="Title 4"/>
          <p:cNvSpPr txBox="1">
            <a:spLocks/>
          </p:cNvSpPr>
          <p:nvPr/>
        </p:nvSpPr>
        <p:spPr bwMode="gray">
          <a:xfrm>
            <a:off x="191346" y="620688"/>
            <a:ext cx="7920878" cy="78139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 TÍCH THAM GIA HOẠT ĐỘNG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2289913172"/>
              </p:ext>
            </p:extLst>
          </p:nvPr>
        </p:nvGraphicFramePr>
        <p:xfrm>
          <a:off x="335360" y="1628800"/>
          <a:ext cx="11468352" cy="4437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080262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-24680" y="490998"/>
            <a:ext cx="10153128" cy="112878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THỜI </a:t>
            </a: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GIAN – HÌNH THỨC ĐÀO TẠO, CÁCH ĐĂNG KÝ, HỌC PHÍ VÀ CẤP </a:t>
            </a: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BẰNG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pic>
        <p:nvPicPr>
          <p:cNvPr id="15368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9951" y="2565401"/>
            <a:ext cx="28829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2" name="Content Placeholder 2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812264"/>
              </p:ext>
            </p:extLst>
          </p:nvPr>
        </p:nvGraphicFramePr>
        <p:xfrm>
          <a:off x="344379" y="1844824"/>
          <a:ext cx="11656277" cy="3801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3" name="Curved Up Arrow 22"/>
          <p:cNvSpPr/>
          <p:nvPr/>
        </p:nvSpPr>
        <p:spPr>
          <a:xfrm>
            <a:off x="1327974" y="4715870"/>
            <a:ext cx="3183850" cy="720080"/>
          </a:xfrm>
          <a:prstGeom prst="curvedUp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4" name="Curved Down Arrow 23"/>
          <p:cNvSpPr/>
          <p:nvPr/>
        </p:nvSpPr>
        <p:spPr>
          <a:xfrm>
            <a:off x="4412196" y="1963326"/>
            <a:ext cx="3224862" cy="821394"/>
          </a:xfrm>
          <a:prstGeom prst="curved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7507" y="188640"/>
            <a:ext cx="1431141" cy="1431142"/>
          </a:xfrm>
          <a:prstGeom prst="rect">
            <a:avLst/>
          </a:prstGeom>
        </p:spPr>
      </p:pic>
      <p:sp>
        <p:nvSpPr>
          <p:cNvPr id="26" name="Curved Up Arrow 25"/>
          <p:cNvSpPr/>
          <p:nvPr/>
        </p:nvSpPr>
        <p:spPr>
          <a:xfrm>
            <a:off x="7464152" y="4709646"/>
            <a:ext cx="3168352" cy="720080"/>
          </a:xfrm>
          <a:prstGeom prst="curvedUp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-24680" y="563006"/>
            <a:ext cx="6552728" cy="633746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SƠ ĐỒ LIÊN THÔNG CÁC BẬC HỌC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pic>
        <p:nvPicPr>
          <p:cNvPr id="15368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9951" y="2565401"/>
            <a:ext cx="28829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7507" y="188640"/>
            <a:ext cx="1431141" cy="1431142"/>
          </a:xfrm>
          <a:prstGeom prst="rect">
            <a:avLst/>
          </a:prstGeom>
        </p:spPr>
      </p:pic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1" y="1268760"/>
            <a:ext cx="9154035" cy="5149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9767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 bwMode="gray">
          <a:xfrm>
            <a:off x="67085" y="548680"/>
            <a:ext cx="8477187" cy="72008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>
              <a:lnSpc>
                <a:spcPct val="90000"/>
              </a:lnSpc>
              <a:defRPr/>
            </a:pPr>
            <a:r>
              <a:rPr lang="en-US" sz="2800" b="1" dirty="0" smtClean="0"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NHỮNG ƯU ĐIỂM CHƯƠNG TRÌNH ĐÀO TẠO</a:t>
            </a:r>
            <a:endParaRPr lang="vi-VN" sz="2800" b="1" dirty="0"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1559495" y="6611119"/>
            <a:ext cx="6552729" cy="2308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defRPr/>
            </a:pPr>
            <a:r>
              <a:rPr lang="en-US" sz="900" b="1">
                <a:ln/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 VĂN – SÁNG TẠO – PHÁT TRIỂN – BỀN VỮNG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269666"/>
            <a:ext cx="1431141" cy="1431142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5714499" y="1641376"/>
            <a:ext cx="6111661" cy="869816"/>
          </a:xfrm>
          <a:prstGeom prst="roundRect">
            <a:avLst/>
          </a:prstGeom>
          <a:solidFill>
            <a:srgbClr val="E96E09"/>
          </a:solidFill>
          <a:ln>
            <a:solidFill>
              <a:srgbClr val="E96E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… </a:t>
            </a:r>
            <a:endParaRPr lang="en-US" sz="23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742654" y="2907040"/>
            <a:ext cx="6111661" cy="86981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en-US" sz="2300" dirty="0">
              <a:solidFill>
                <a:schemeClr val="bg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756027" y="4200520"/>
            <a:ext cx="6111661" cy="86981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en-US" sz="2300" dirty="0">
              <a:solidFill>
                <a:schemeClr val="bg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753080" y="5446752"/>
            <a:ext cx="6111661" cy="869816"/>
          </a:xfrm>
          <a:prstGeom prst="roundRect">
            <a:avLst/>
          </a:prstGeom>
          <a:solidFill>
            <a:srgbClr val="E96E09"/>
          </a:solidFill>
          <a:ln>
            <a:solidFill>
              <a:srgbClr val="E96E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3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3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en-US" sz="2300" dirty="0">
              <a:solidFill>
                <a:schemeClr val="bg1"/>
              </a:solidFill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09" y="1700808"/>
            <a:ext cx="5199307" cy="3899480"/>
          </a:xfrm>
          <a:prstGeom prst="rect">
            <a:avLst/>
          </a:prstGeom>
        </p:spPr>
      </p:pic>
      <p:sp>
        <p:nvSpPr>
          <p:cNvPr id="28" name="Title 4"/>
          <p:cNvSpPr txBox="1">
            <a:spLocks/>
          </p:cNvSpPr>
          <p:nvPr/>
        </p:nvSpPr>
        <p:spPr bwMode="gray">
          <a:xfrm>
            <a:off x="263352" y="5733256"/>
            <a:ext cx="5199308" cy="504056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lvl="1" algn="ctr">
              <a:lnSpc>
                <a:spcPct val="90000"/>
              </a:lnSpc>
              <a:defRPr/>
            </a:pPr>
            <a:r>
              <a:rPr lang="en-US" sz="2400" dirty="0" err="1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Ký</a:t>
            </a:r>
            <a:r>
              <a:rPr lang="en-US" sz="2400" dirty="0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túc</a:t>
            </a:r>
            <a:r>
              <a:rPr lang="en-US" sz="2400" dirty="0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xá</a:t>
            </a:r>
            <a:r>
              <a:rPr lang="en-US" sz="2400" dirty="0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sinh</a:t>
            </a:r>
            <a:r>
              <a:rPr lang="en-US" sz="2400" dirty="0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400" dirty="0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 (Headings)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endParaRPr lang="vi-VN" sz="2400" dirty="0">
              <a:solidFill>
                <a:schemeClr val="tx1"/>
              </a:solidFill>
              <a:latin typeface="Times New Roman (Headings)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3792" y="5877272"/>
            <a:ext cx="839286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 contourW="6350">
              <a:bevelT w="82550" h="38100" prst="coolSlant"/>
              <a:contourClr>
                <a:srgbClr val="FFD961"/>
              </a:contourClr>
            </a:sp3d>
          </a:bodyPr>
          <a:lstStyle/>
          <a:p>
            <a:pPr algn="ctr">
              <a:defRPr/>
            </a:pPr>
            <a:r>
              <a:rPr lang="en-US" sz="4000" b="1" spc="51" dirty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latin typeface="Times New Roman (Headings)"/>
              </a:rPr>
              <a:t>TRÂN TRỌNG CẢM ƠN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792" y="44624"/>
            <a:ext cx="8392864" cy="56856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Adjacency">
    <a:dk1>
      <a:srgbClr val="2F2B20"/>
    </a:dk1>
    <a:lt1>
      <a:srgbClr val="FFFFFF"/>
    </a:lt1>
    <a:dk2>
      <a:srgbClr val="675E47"/>
    </a:dk2>
    <a:lt2>
      <a:srgbClr val="DFDCB7"/>
    </a:lt2>
    <a:accent1>
      <a:srgbClr val="A9A57C"/>
    </a:accent1>
    <a:accent2>
      <a:srgbClr val="9CBEBD"/>
    </a:accent2>
    <a:accent3>
      <a:srgbClr val="D2CB6C"/>
    </a:accent3>
    <a:accent4>
      <a:srgbClr val="95A39D"/>
    </a:accent4>
    <a:accent5>
      <a:srgbClr val="C89F5D"/>
    </a:accent5>
    <a:accent6>
      <a:srgbClr val="B1A089"/>
    </a:accent6>
    <a:hlink>
      <a:srgbClr val="D25814"/>
    </a:hlink>
    <a:folHlink>
      <a:srgbClr val="849A0A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Adjacency">
    <a:fillStyleLst>
      <a:solidFill>
        <a:schemeClr val="phClr"/>
      </a:solidFill>
      <a:solidFill>
        <a:schemeClr val="phClr">
          <a:tint val="55000"/>
        </a:schemeClr>
      </a:solidFill>
      <a:solidFill>
        <a:schemeClr val="phClr"/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algn="bl" rotWithShape="0">
            <a:srgbClr val="000000">
              <a:alpha val="60000"/>
            </a:srgbClr>
          </a:outerShdw>
        </a:effectLst>
      </a:effectStyle>
      <a:effectStyle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phClr">
              <a:shade val="40000"/>
              <a:satMod val="15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</a:schemeClr>
          </a:gs>
          <a:gs pos="75000">
            <a:schemeClr val="phClr">
              <a:shade val="100000"/>
              <a:satMod val="115000"/>
            </a:schemeClr>
          </a:gs>
          <a:gs pos="100000">
            <a:schemeClr val="phClr">
              <a:shade val="70000"/>
              <a:satMod val="130000"/>
            </a:schemeClr>
          </a:gs>
        </a:gsLst>
        <a:path path="circle">
          <a:fillToRect l="20000" t="50000" r="100000" b="5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7000"/>
            </a:schemeClr>
            <a:schemeClr val="phClr">
              <a:shade val="96000"/>
            </a:schemeClr>
          </a:duotone>
        </a:blip>
        <a:tile tx="0" ty="0" sx="32000" sy="32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Adjacency">
    <a:dk1>
      <a:srgbClr val="2F2B20"/>
    </a:dk1>
    <a:lt1>
      <a:srgbClr val="FFFFFF"/>
    </a:lt1>
    <a:dk2>
      <a:srgbClr val="675E47"/>
    </a:dk2>
    <a:lt2>
      <a:srgbClr val="DFDCB7"/>
    </a:lt2>
    <a:accent1>
      <a:srgbClr val="A9A57C"/>
    </a:accent1>
    <a:accent2>
      <a:srgbClr val="9CBEBD"/>
    </a:accent2>
    <a:accent3>
      <a:srgbClr val="D2CB6C"/>
    </a:accent3>
    <a:accent4>
      <a:srgbClr val="95A39D"/>
    </a:accent4>
    <a:accent5>
      <a:srgbClr val="C89F5D"/>
    </a:accent5>
    <a:accent6>
      <a:srgbClr val="B1A089"/>
    </a:accent6>
    <a:hlink>
      <a:srgbClr val="D25814"/>
    </a:hlink>
    <a:folHlink>
      <a:srgbClr val="849A0A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Adjacency">
    <a:fillStyleLst>
      <a:solidFill>
        <a:schemeClr val="phClr"/>
      </a:solidFill>
      <a:solidFill>
        <a:schemeClr val="phClr">
          <a:tint val="55000"/>
        </a:schemeClr>
      </a:solidFill>
      <a:solidFill>
        <a:schemeClr val="phClr"/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algn="bl" rotWithShape="0">
            <a:srgbClr val="000000">
              <a:alpha val="60000"/>
            </a:srgbClr>
          </a:outerShdw>
        </a:effectLst>
      </a:effectStyle>
      <a:effectStyle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phClr">
              <a:shade val="40000"/>
              <a:satMod val="15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</a:schemeClr>
          </a:gs>
          <a:gs pos="75000">
            <a:schemeClr val="phClr">
              <a:shade val="100000"/>
              <a:satMod val="115000"/>
            </a:schemeClr>
          </a:gs>
          <a:gs pos="100000">
            <a:schemeClr val="phClr">
              <a:shade val="70000"/>
              <a:satMod val="130000"/>
            </a:schemeClr>
          </a:gs>
        </a:gsLst>
        <a:path path="circle">
          <a:fillToRect l="20000" t="50000" r="100000" b="5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7000"/>
            </a:schemeClr>
            <a:schemeClr val="phClr">
              <a:shade val="96000"/>
            </a:schemeClr>
          </a:duotone>
        </a:blip>
        <a:tile tx="0" ty="0" sx="32000" sy="32000" flip="none" algn="tl"/>
      </a:blipFill>
    </a:bgFillStyleLst>
  </a:fmtScheme>
</a:themeOverride>
</file>

<file path=ppt/theme/themeOverride3.xml><?xml version="1.0" encoding="utf-8"?>
<a:themeOverride xmlns:a="http://schemas.openxmlformats.org/drawingml/2006/main">
  <a:clrScheme name="Adjacency">
    <a:dk1>
      <a:srgbClr val="2F2B20"/>
    </a:dk1>
    <a:lt1>
      <a:srgbClr val="FFFFFF"/>
    </a:lt1>
    <a:dk2>
      <a:srgbClr val="675E47"/>
    </a:dk2>
    <a:lt2>
      <a:srgbClr val="DFDCB7"/>
    </a:lt2>
    <a:accent1>
      <a:srgbClr val="A9A57C"/>
    </a:accent1>
    <a:accent2>
      <a:srgbClr val="9CBEBD"/>
    </a:accent2>
    <a:accent3>
      <a:srgbClr val="D2CB6C"/>
    </a:accent3>
    <a:accent4>
      <a:srgbClr val="95A39D"/>
    </a:accent4>
    <a:accent5>
      <a:srgbClr val="C89F5D"/>
    </a:accent5>
    <a:accent6>
      <a:srgbClr val="B1A089"/>
    </a:accent6>
    <a:hlink>
      <a:srgbClr val="D25814"/>
    </a:hlink>
    <a:folHlink>
      <a:srgbClr val="849A0A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Adjacency">
    <a:fillStyleLst>
      <a:solidFill>
        <a:schemeClr val="phClr"/>
      </a:solidFill>
      <a:solidFill>
        <a:schemeClr val="phClr">
          <a:tint val="55000"/>
        </a:schemeClr>
      </a:solidFill>
      <a:solidFill>
        <a:schemeClr val="phClr"/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algn="bl" rotWithShape="0">
            <a:srgbClr val="000000">
              <a:alpha val="60000"/>
            </a:srgbClr>
          </a:outerShdw>
        </a:effectLst>
      </a:effectStyle>
      <a:effectStyle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phClr">
              <a:shade val="40000"/>
              <a:satMod val="15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</a:schemeClr>
          </a:gs>
          <a:gs pos="75000">
            <a:schemeClr val="phClr">
              <a:shade val="100000"/>
              <a:satMod val="115000"/>
            </a:schemeClr>
          </a:gs>
          <a:gs pos="100000">
            <a:schemeClr val="phClr">
              <a:shade val="70000"/>
              <a:satMod val="130000"/>
            </a:schemeClr>
          </a:gs>
        </a:gsLst>
        <a:path path="circle">
          <a:fillToRect l="20000" t="50000" r="100000" b="5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7000"/>
            </a:schemeClr>
            <a:schemeClr val="phClr">
              <a:shade val="96000"/>
            </a:schemeClr>
          </a:duotone>
        </a:blip>
        <a:tile tx="0" ty="0" sx="32000" sy="32000" flip="none" algn="tl"/>
      </a:blipFill>
    </a:bgFillStyleLst>
  </a:fmtScheme>
</a:themeOverride>
</file>

<file path=ppt/theme/themeOverride4.xml><?xml version="1.0" encoding="utf-8"?>
<a:themeOverride xmlns:a="http://schemas.openxmlformats.org/drawingml/2006/main">
  <a:clrScheme name="Adjacency">
    <a:dk1>
      <a:srgbClr val="2F2B20"/>
    </a:dk1>
    <a:lt1>
      <a:srgbClr val="FFFFFF"/>
    </a:lt1>
    <a:dk2>
      <a:srgbClr val="675E47"/>
    </a:dk2>
    <a:lt2>
      <a:srgbClr val="DFDCB7"/>
    </a:lt2>
    <a:accent1>
      <a:srgbClr val="A9A57C"/>
    </a:accent1>
    <a:accent2>
      <a:srgbClr val="9CBEBD"/>
    </a:accent2>
    <a:accent3>
      <a:srgbClr val="D2CB6C"/>
    </a:accent3>
    <a:accent4>
      <a:srgbClr val="95A39D"/>
    </a:accent4>
    <a:accent5>
      <a:srgbClr val="C89F5D"/>
    </a:accent5>
    <a:accent6>
      <a:srgbClr val="B1A089"/>
    </a:accent6>
    <a:hlink>
      <a:srgbClr val="D25814"/>
    </a:hlink>
    <a:folHlink>
      <a:srgbClr val="849A0A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Adjacency">
    <a:fillStyleLst>
      <a:solidFill>
        <a:schemeClr val="phClr"/>
      </a:solidFill>
      <a:solidFill>
        <a:schemeClr val="phClr">
          <a:tint val="55000"/>
        </a:schemeClr>
      </a:solidFill>
      <a:solidFill>
        <a:schemeClr val="phClr"/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algn="bl" rotWithShape="0">
            <a:srgbClr val="000000">
              <a:alpha val="60000"/>
            </a:srgbClr>
          </a:outerShdw>
        </a:effectLst>
      </a:effectStyle>
      <a:effectStyle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phClr">
              <a:shade val="40000"/>
              <a:satMod val="15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</a:schemeClr>
          </a:gs>
          <a:gs pos="75000">
            <a:schemeClr val="phClr">
              <a:shade val="100000"/>
              <a:satMod val="115000"/>
            </a:schemeClr>
          </a:gs>
          <a:gs pos="100000">
            <a:schemeClr val="phClr">
              <a:shade val="70000"/>
              <a:satMod val="130000"/>
            </a:schemeClr>
          </a:gs>
        </a:gsLst>
        <a:path path="circle">
          <a:fillToRect l="20000" t="50000" r="100000" b="5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7000"/>
            </a:schemeClr>
            <a:schemeClr val="phClr">
              <a:shade val="96000"/>
            </a:schemeClr>
          </a:duotone>
        </a:blip>
        <a:tile tx="0" ty="0" sx="32000" sy="32000" flip="none" algn="tl"/>
      </a:blipFill>
    </a:bgFillStyleLst>
  </a:fmtScheme>
</a:themeOverride>
</file>

<file path=ppt/theme/themeOverride5.xml><?xml version="1.0" encoding="utf-8"?>
<a:themeOverride xmlns:a="http://schemas.openxmlformats.org/drawingml/2006/main">
  <a:clrScheme name="Adjacency">
    <a:dk1>
      <a:srgbClr val="2F2B20"/>
    </a:dk1>
    <a:lt1>
      <a:srgbClr val="FFFFFF"/>
    </a:lt1>
    <a:dk2>
      <a:srgbClr val="675E47"/>
    </a:dk2>
    <a:lt2>
      <a:srgbClr val="DFDCB7"/>
    </a:lt2>
    <a:accent1>
      <a:srgbClr val="A9A57C"/>
    </a:accent1>
    <a:accent2>
      <a:srgbClr val="9CBEBD"/>
    </a:accent2>
    <a:accent3>
      <a:srgbClr val="D2CB6C"/>
    </a:accent3>
    <a:accent4>
      <a:srgbClr val="95A39D"/>
    </a:accent4>
    <a:accent5>
      <a:srgbClr val="C89F5D"/>
    </a:accent5>
    <a:accent6>
      <a:srgbClr val="B1A089"/>
    </a:accent6>
    <a:hlink>
      <a:srgbClr val="D25814"/>
    </a:hlink>
    <a:folHlink>
      <a:srgbClr val="849A0A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Adjacency">
    <a:fillStyleLst>
      <a:solidFill>
        <a:schemeClr val="phClr"/>
      </a:solidFill>
      <a:solidFill>
        <a:schemeClr val="phClr">
          <a:tint val="55000"/>
        </a:schemeClr>
      </a:solidFill>
      <a:solidFill>
        <a:schemeClr val="phClr"/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algn="bl" rotWithShape="0">
            <a:srgbClr val="000000">
              <a:alpha val="60000"/>
            </a:srgbClr>
          </a:outerShdw>
        </a:effectLst>
      </a:effectStyle>
      <a:effectStyle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phClr">
              <a:shade val="40000"/>
              <a:satMod val="15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</a:schemeClr>
          </a:gs>
          <a:gs pos="75000">
            <a:schemeClr val="phClr">
              <a:shade val="100000"/>
              <a:satMod val="115000"/>
            </a:schemeClr>
          </a:gs>
          <a:gs pos="100000">
            <a:schemeClr val="phClr">
              <a:shade val="70000"/>
              <a:satMod val="130000"/>
            </a:schemeClr>
          </a:gs>
        </a:gsLst>
        <a:path path="circle">
          <a:fillToRect l="20000" t="50000" r="100000" b="5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7000"/>
            </a:schemeClr>
            <a:schemeClr val="phClr">
              <a:shade val="96000"/>
            </a:schemeClr>
          </a:duotone>
        </a:blip>
        <a:tile tx="0" ty="0" sx="32000" sy="32000" flip="none" algn="tl"/>
      </a:blipFill>
    </a:bgFillStyleLst>
  </a:fmtScheme>
</a:themeOverride>
</file>

<file path=ppt/theme/themeOverride6.xml><?xml version="1.0" encoding="utf-8"?>
<a:themeOverride xmlns:a="http://schemas.openxmlformats.org/drawingml/2006/main">
  <a:clrScheme name="Adjacency">
    <a:dk1>
      <a:srgbClr val="2F2B20"/>
    </a:dk1>
    <a:lt1>
      <a:srgbClr val="FFFFFF"/>
    </a:lt1>
    <a:dk2>
      <a:srgbClr val="675E47"/>
    </a:dk2>
    <a:lt2>
      <a:srgbClr val="DFDCB7"/>
    </a:lt2>
    <a:accent1>
      <a:srgbClr val="A9A57C"/>
    </a:accent1>
    <a:accent2>
      <a:srgbClr val="9CBEBD"/>
    </a:accent2>
    <a:accent3>
      <a:srgbClr val="D2CB6C"/>
    </a:accent3>
    <a:accent4>
      <a:srgbClr val="95A39D"/>
    </a:accent4>
    <a:accent5>
      <a:srgbClr val="C89F5D"/>
    </a:accent5>
    <a:accent6>
      <a:srgbClr val="B1A089"/>
    </a:accent6>
    <a:hlink>
      <a:srgbClr val="D25814"/>
    </a:hlink>
    <a:folHlink>
      <a:srgbClr val="849A0A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Adjacency">
    <a:fillStyleLst>
      <a:solidFill>
        <a:schemeClr val="phClr"/>
      </a:solidFill>
      <a:solidFill>
        <a:schemeClr val="phClr">
          <a:tint val="55000"/>
        </a:schemeClr>
      </a:solidFill>
      <a:solidFill>
        <a:schemeClr val="phClr"/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algn="bl" rotWithShape="0">
            <a:srgbClr val="000000">
              <a:alpha val="60000"/>
            </a:srgbClr>
          </a:outerShdw>
        </a:effectLst>
      </a:effectStyle>
      <a:effectStyle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phClr">
              <a:shade val="40000"/>
              <a:satMod val="15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</a:schemeClr>
          </a:gs>
          <a:gs pos="75000">
            <a:schemeClr val="phClr">
              <a:shade val="100000"/>
              <a:satMod val="115000"/>
            </a:schemeClr>
          </a:gs>
          <a:gs pos="100000">
            <a:schemeClr val="phClr">
              <a:shade val="70000"/>
              <a:satMod val="130000"/>
            </a:schemeClr>
          </a:gs>
        </a:gsLst>
        <a:path path="circle">
          <a:fillToRect l="20000" t="50000" r="100000" b="5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7000"/>
            </a:schemeClr>
            <a:schemeClr val="phClr">
              <a:shade val="96000"/>
            </a:schemeClr>
          </a:duotone>
        </a:blip>
        <a:tile tx="0" ty="0" sx="32000" sy="32000" flip="none" algn="tl"/>
      </a:blipFill>
    </a:bgFillStyleLst>
  </a:fmtScheme>
</a:themeOverride>
</file>

<file path=ppt/theme/themeOverride7.xml><?xml version="1.0" encoding="utf-8"?>
<a:themeOverride xmlns:a="http://schemas.openxmlformats.org/drawingml/2006/main">
  <a:clrScheme name="Adjacency">
    <a:dk1>
      <a:srgbClr val="2F2B20"/>
    </a:dk1>
    <a:lt1>
      <a:srgbClr val="FFFFFF"/>
    </a:lt1>
    <a:dk2>
      <a:srgbClr val="675E47"/>
    </a:dk2>
    <a:lt2>
      <a:srgbClr val="DFDCB7"/>
    </a:lt2>
    <a:accent1>
      <a:srgbClr val="A9A57C"/>
    </a:accent1>
    <a:accent2>
      <a:srgbClr val="9CBEBD"/>
    </a:accent2>
    <a:accent3>
      <a:srgbClr val="D2CB6C"/>
    </a:accent3>
    <a:accent4>
      <a:srgbClr val="95A39D"/>
    </a:accent4>
    <a:accent5>
      <a:srgbClr val="C89F5D"/>
    </a:accent5>
    <a:accent6>
      <a:srgbClr val="B1A089"/>
    </a:accent6>
    <a:hlink>
      <a:srgbClr val="D25814"/>
    </a:hlink>
    <a:folHlink>
      <a:srgbClr val="849A0A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Adjacency">
    <a:fillStyleLst>
      <a:solidFill>
        <a:schemeClr val="phClr"/>
      </a:solidFill>
      <a:solidFill>
        <a:schemeClr val="phClr">
          <a:tint val="55000"/>
        </a:schemeClr>
      </a:solidFill>
      <a:solidFill>
        <a:schemeClr val="phClr"/>
      </a:solidFill>
    </a:fillStyleLst>
    <a:lnStyleLst>
      <a:ln w="12700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algn="bl" rotWithShape="0">
            <a:srgbClr val="000000">
              <a:alpha val="60000"/>
            </a:srgbClr>
          </a:outerShdw>
        </a:effectLst>
      </a:effectStyle>
      <a:effectStyle>
        <a:effectLst/>
        <a:scene3d>
          <a:camera prst="orthographicFront">
            <a:rot lat="0" lon="0" rev="0"/>
          </a:camera>
          <a:lightRig rig="brightRoom" dir="tl">
            <a:rot lat="0" lon="0" rev="1800000"/>
          </a:lightRig>
        </a:scene3d>
        <a:sp3d contourW="10160" prstMaterial="dkEdge">
          <a:bevelT w="38100" h="50800" prst="angle"/>
          <a:contourClr>
            <a:schemeClr val="phClr">
              <a:shade val="40000"/>
              <a:satMod val="15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</a:schemeClr>
          </a:gs>
          <a:gs pos="75000">
            <a:schemeClr val="phClr">
              <a:shade val="100000"/>
              <a:satMod val="115000"/>
            </a:schemeClr>
          </a:gs>
          <a:gs pos="100000">
            <a:schemeClr val="phClr">
              <a:shade val="70000"/>
              <a:satMod val="130000"/>
            </a:schemeClr>
          </a:gs>
        </a:gsLst>
        <a:path path="circle">
          <a:fillToRect l="20000" t="50000" r="100000" b="5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7000"/>
            </a:schemeClr>
            <a:schemeClr val="phClr">
              <a:shade val="96000"/>
            </a:schemeClr>
          </a:duotone>
        </a:blip>
        <a:tile tx="0" ty="0" sx="32000" sy="32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3641</TotalTime>
  <Words>987</Words>
  <Application>Microsoft Office PowerPoint</Application>
  <PresentationFormat>Custom</PresentationFormat>
  <Paragraphs>83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Adjacency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Siracusa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THINH-DT</cp:lastModifiedBy>
  <cp:revision>445</cp:revision>
  <dcterms:created xsi:type="dcterms:W3CDTF">2008-10-16T00:38:52Z</dcterms:created>
  <dcterms:modified xsi:type="dcterms:W3CDTF">2021-12-21T06:42:56Z</dcterms:modified>
</cp:coreProperties>
</file>