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32" r:id="rId1"/>
    <p:sldMasterId id="2147484044" r:id="rId2"/>
  </p:sldMasterIdLst>
  <p:notesMasterIdLst>
    <p:notesMasterId r:id="rId31"/>
  </p:notesMasterIdLst>
  <p:handoutMasterIdLst>
    <p:handoutMasterId r:id="rId32"/>
  </p:handoutMasterIdLst>
  <p:sldIdLst>
    <p:sldId id="344" r:id="rId3"/>
    <p:sldId id="343" r:id="rId4"/>
    <p:sldId id="809" r:id="rId5"/>
    <p:sldId id="1036" r:id="rId6"/>
    <p:sldId id="1066" r:id="rId7"/>
    <p:sldId id="1067" r:id="rId8"/>
    <p:sldId id="1068" r:id="rId9"/>
    <p:sldId id="1069" r:id="rId10"/>
    <p:sldId id="1070" r:id="rId11"/>
    <p:sldId id="1071" r:id="rId12"/>
    <p:sldId id="1072" r:id="rId13"/>
    <p:sldId id="1073" r:id="rId14"/>
    <p:sldId id="1074" r:id="rId15"/>
    <p:sldId id="1075" r:id="rId16"/>
    <p:sldId id="1065" r:id="rId17"/>
    <p:sldId id="979" r:id="rId18"/>
    <p:sldId id="1076" r:id="rId19"/>
    <p:sldId id="1077" r:id="rId20"/>
    <p:sldId id="1078" r:id="rId21"/>
    <p:sldId id="1079" r:id="rId22"/>
    <p:sldId id="1080" r:id="rId23"/>
    <p:sldId id="1081" r:id="rId24"/>
    <p:sldId id="1082" r:id="rId25"/>
    <p:sldId id="1083" r:id="rId26"/>
    <p:sldId id="1084" r:id="rId27"/>
    <p:sldId id="1085" r:id="rId28"/>
    <p:sldId id="1086" r:id="rId29"/>
    <p:sldId id="856" r:id="rId30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FF"/>
    <a:srgbClr val="FF3300"/>
    <a:srgbClr val="008000"/>
    <a:srgbClr val="FF6600"/>
    <a:srgbClr val="FFFFFF"/>
    <a:srgbClr val="CC9900"/>
    <a:srgbClr val="3333FF"/>
    <a:srgbClr val="FFFF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78" d="100"/>
          <a:sy n="78" d="100"/>
        </p:scale>
        <p:origin x="-1382" y="91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12/24/2021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356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PHẦN</a:t>
            </a:r>
            <a:r>
              <a:rPr lang="en-US" baseline="0" dirty="0" smtClean="0"/>
              <a:t> NÀY FILE NGHE BỊ TRÙNG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396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PHẦN</a:t>
            </a:r>
            <a:r>
              <a:rPr lang="en-US" baseline="0" smtClean="0"/>
              <a:t> NÀY FILE NGHE BỊ TRÙNG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396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396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396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396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396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0" y="4664147"/>
            <a:ext cx="9608643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20090" y="1752604"/>
            <a:ext cx="816102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20090" y="3611607"/>
            <a:ext cx="816102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952" y="4953000"/>
            <a:ext cx="9605153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DEB9CB0-AA35-4A58-9AB6-AE52F9EE8C6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7A5-F6E9-4333-810E-1517D894190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95" y="1059712"/>
            <a:ext cx="816102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8849" y="2931712"/>
            <a:ext cx="48006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4B1238-6E4B-42F7-9280-44D6F6D17B1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818514" y="3005472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622777" y="3005472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0060" y="1481331"/>
            <a:ext cx="42405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0610" y="1481331"/>
            <a:ext cx="42405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7A8AB6-CBDF-4DC5-82DC-C3180CBDDC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73050"/>
            <a:ext cx="864108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5410200"/>
            <a:ext cx="424219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77279" y="5410200"/>
            <a:ext cx="4243864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1444297"/>
            <a:ext cx="424219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1444297"/>
            <a:ext cx="4243864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83D0E4-D4E7-443D-AA22-438B02351D3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947E6CC-899E-4F50-AED1-F6A2729265B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3EC56E-BDA4-41AD-BC9A-AD46818E27B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1" y="4876800"/>
            <a:ext cx="7855865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640580" y="5355102"/>
            <a:ext cx="417332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60120" y="274320"/>
            <a:ext cx="785378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063384" y="6407944"/>
            <a:ext cx="2016252" cy="365760"/>
          </a:xfrm>
        </p:spPr>
        <p:txBody>
          <a:bodyPr/>
          <a:lstStyle>
            <a:extLst/>
          </a:lstStyle>
          <a:p>
            <a:fld id="{AD6B94B4-7D8F-4242-88ED-38CD1435B8A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8294" y="5443402"/>
            <a:ext cx="752094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0030" y="189968"/>
            <a:ext cx="912114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5EA40B7-4013-46B5-A322-FD5E87B148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99077" y="6407947"/>
            <a:ext cx="24682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30" y="4865122"/>
            <a:ext cx="8479204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24238" y="5944936"/>
            <a:ext cx="5187655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10003" y="5939011"/>
            <a:ext cx="3874974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344" y="5791253"/>
            <a:ext cx="3572430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697" y="5787741"/>
            <a:ext cx="3575784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9097318" y="4988440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901581" y="4988440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1481332"/>
            <a:ext cx="864108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87FA6B-6961-41A1-ACAE-D96CB2BFF7C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6213" y="274643"/>
            <a:ext cx="1866344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274641"/>
            <a:ext cx="664083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C02231-34A5-4A08-AB3C-2BF84ED37A6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130428"/>
            <a:ext cx="816102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3886200"/>
            <a:ext cx="672084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8B539-55CD-4B09-951A-ABC2B53F2E3D}" type="datetime1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042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6F9FD-C626-4A2D-9881-2A6FE001C0D1}" type="datetime1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646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4406903"/>
            <a:ext cx="81610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906713"/>
            <a:ext cx="816102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34EE8-55D7-41A8-BA0E-323EFACE65FB}" type="datetime1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682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398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0640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ED7E4-B151-476E-A96C-507FC4363E5F}" type="datetime1">
              <a:rPr lang="en-US" smtClean="0"/>
              <a:t>12/24/2021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854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535113"/>
            <a:ext cx="42421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" y="2174875"/>
            <a:ext cx="42421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7278" y="1535113"/>
            <a:ext cx="424386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2174875"/>
            <a:ext cx="424386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FD82-97F9-4F56-BFA3-CC96930451A5}" type="datetime1">
              <a:rPr lang="en-US" smtClean="0"/>
              <a:t>12/24/2021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670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99419-7058-4214-98B6-5E82E189BB5C}" type="datetime1">
              <a:rPr lang="en-US" smtClean="0"/>
              <a:t>12/24/2021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616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D5157-2AC9-4C4B-9108-8FC877EF2037}" type="datetime1">
              <a:rPr lang="en-US" smtClean="0"/>
              <a:t>12/24/2021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0072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1" y="273050"/>
            <a:ext cx="315872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802" y="273053"/>
            <a:ext cx="53673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061" y="1435103"/>
            <a:ext cx="31587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2F504-A647-48EA-9332-383CEF0377F8}" type="datetime1">
              <a:rPr lang="en-US" smtClean="0"/>
              <a:t>12/24/2021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883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1902" y="4800600"/>
            <a:ext cx="57607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81902" y="612775"/>
            <a:ext cx="57607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81902" y="5367338"/>
            <a:ext cx="57607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2B74B-0E17-4E0C-97D5-18D451097C55}" type="datetime1">
              <a:rPr lang="en-US" smtClean="0"/>
              <a:t>12/24/2021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1955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AEF84-4FE2-48EE-88E3-B099C73091CF}" type="datetime1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24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9248" y="274641"/>
            <a:ext cx="226861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398" y="274641"/>
            <a:ext cx="6645831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11C51-E7BD-48C2-A7E3-4845E6A7F70A}" type="datetime1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74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24238" y="5944936"/>
            <a:ext cx="5187655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10003" y="5939011"/>
            <a:ext cx="3874974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344" y="5791253"/>
            <a:ext cx="3572430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697" y="5787741"/>
            <a:ext cx="3575784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80060" y="1481331"/>
            <a:ext cx="864108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7063384" y="6407944"/>
            <a:ext cx="2016252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CB83CF7-A95B-4EF9-BA15-6B27874F7861}" type="datetime1">
              <a:rPr lang="en-US" smtClean="0"/>
              <a:t>12/24/2021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599077" y="6407947"/>
            <a:ext cx="2468215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9079636" y="6407947"/>
            <a:ext cx="384048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600203"/>
            <a:ext cx="86410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50CF1-4527-4B90-B982-7B070A95E843}" type="datetime1">
              <a:rPr lang="en-US" smtClean="0"/>
              <a:t>12/24/2021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6356353"/>
            <a:ext cx="3040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42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7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0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08167" y="2286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TP. HỒ CHÍ MINH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590" y="1600200"/>
            <a:ext cx="6864019" cy="4525963"/>
          </a:xfr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B6A5-E741-4EDA-92D1-C40518A7915D}" type="datetime1">
              <a:rPr lang="en-US" smtClean="0"/>
              <a:t>12/24/2021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AF01A-7BE9-4DC5-A80A-29E1452B37C3}" type="datetime1">
              <a:rPr lang="en-US" smtClean="0"/>
              <a:t>12/24/2021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2 19T4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26" y="1600200"/>
            <a:ext cx="782454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900" y="168277"/>
            <a:ext cx="9232900" cy="2346325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sz="62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ctr">
              <a:buNone/>
            </a:pPr>
            <a:r>
              <a:rPr lang="en-US" sz="62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 afternoon class.</a:t>
            </a:r>
            <a:endParaRPr lang="en-US" sz="62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32453-FBF8-4F67-8904-8D24E846FFD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▷ Good Afternoon: Animated Images, Gifs, Pictures &amp; Animations ..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5" y="3352800"/>
            <a:ext cx="3962400" cy="259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953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Voca 7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28800" y="838200"/>
            <a:ext cx="487363" cy="487363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76400"/>
            <a:ext cx="9294159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655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5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810001"/>
            <a:ext cx="6639605" cy="2840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4933950" cy="3583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5775" y="4260616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1. text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4906947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2</a:t>
            </a:r>
            <a:r>
              <a:rPr lang="en-US" sz="3600" b="1" dirty="0" smtClean="0">
                <a:solidFill>
                  <a:srgbClr val="0000FF"/>
                </a:solidFill>
              </a:rPr>
              <a:t>. </a:t>
            </a:r>
            <a:r>
              <a:rPr lang="en-US" sz="3600" b="1" dirty="0">
                <a:solidFill>
                  <a:srgbClr val="0000FF"/>
                </a:solidFill>
              </a:rPr>
              <a:t>t</a:t>
            </a:r>
            <a:r>
              <a:rPr lang="en-US" sz="3600" b="1" dirty="0" smtClean="0">
                <a:solidFill>
                  <a:srgbClr val="0000FF"/>
                </a:solidFill>
              </a:rPr>
              <a:t>urn on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54005" y="1676400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3. die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39000" y="2667000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4. check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00800" y="4906947"/>
            <a:ext cx="31344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5. </a:t>
            </a:r>
            <a:r>
              <a:rPr lang="en-US" sz="3600" b="1" dirty="0">
                <a:solidFill>
                  <a:srgbClr val="0000FF"/>
                </a:solidFill>
              </a:rPr>
              <a:t>t</a:t>
            </a:r>
            <a:r>
              <a:rPr lang="en-US" sz="3600" b="1" dirty="0" smtClean="0">
                <a:solidFill>
                  <a:srgbClr val="0000FF"/>
                </a:solidFill>
              </a:rPr>
              <a:t>urn off</a:t>
            </a:r>
            <a:endParaRPr lang="en-US" sz="3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273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276600"/>
            <a:ext cx="6293153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187" y="0"/>
            <a:ext cx="7186013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20000" y="990600"/>
            <a:ext cx="2186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1. start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1" y="1524000"/>
            <a:ext cx="2611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2. answer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1" y="2286000"/>
            <a:ext cx="24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3. finish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58000" y="3124200"/>
            <a:ext cx="259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4. arrive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1" y="4038600"/>
            <a:ext cx="2491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5. email</a:t>
            </a:r>
            <a:endParaRPr lang="en-US" sz="3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265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56" y="1447800"/>
            <a:ext cx="5410201" cy="4375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Voca 7.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04854" y="363567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364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62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82" y="1752600"/>
            <a:ext cx="9109998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442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00200"/>
            <a:ext cx="798867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83141" y="2438400"/>
            <a:ext cx="2025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00FF"/>
                </a:solidFill>
              </a:rPr>
              <a:t>1. </a:t>
            </a:r>
            <a:r>
              <a:rPr lang="en-US" sz="3600" dirty="0">
                <a:solidFill>
                  <a:srgbClr val="0000FF"/>
                </a:solidFill>
              </a:rPr>
              <a:t>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83142" y="3064329"/>
            <a:ext cx="2025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00FF"/>
                </a:solidFill>
              </a:rPr>
              <a:t>2. b</a:t>
            </a:r>
            <a:endParaRPr lang="en-US" sz="3600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01000" y="3505200"/>
            <a:ext cx="2025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00FF"/>
                </a:solidFill>
              </a:rPr>
              <a:t>3. f</a:t>
            </a:r>
            <a:endParaRPr lang="en-US" sz="36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61370" y="4038600"/>
            <a:ext cx="2025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00FF"/>
                </a:solidFill>
              </a:rPr>
              <a:t>4. d</a:t>
            </a:r>
            <a:endParaRPr lang="en-US" sz="36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94028" y="4510760"/>
            <a:ext cx="2025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00FF"/>
                </a:solidFill>
              </a:rPr>
              <a:t>5. a</a:t>
            </a:r>
            <a:endParaRPr lang="en-US" sz="3600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61370" y="5144869"/>
            <a:ext cx="2025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00FF"/>
                </a:solidFill>
              </a:rPr>
              <a:t>6. e</a:t>
            </a:r>
            <a:endParaRPr lang="en-US" sz="3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57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553936"/>
            <a:ext cx="7391173" cy="4770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m 7.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570037" y="5183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62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79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822" y="1796142"/>
            <a:ext cx="8128303" cy="4299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895600" y="2819400"/>
            <a:ext cx="914400" cy="4572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3352800" y="3429000"/>
            <a:ext cx="1143000" cy="4572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3505200" y="3946071"/>
            <a:ext cx="1143000" cy="4572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2667000" y="4495800"/>
            <a:ext cx="990600" cy="4572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385457" y="5029200"/>
            <a:ext cx="990600" cy="4572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6308950" y="5497286"/>
            <a:ext cx="2149249" cy="457200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99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152" y="1497482"/>
            <a:ext cx="7274923" cy="4903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ia 7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11813" y="300604"/>
            <a:ext cx="487363" cy="487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8858" y="2590800"/>
            <a:ext cx="1979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started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924800" y="2874887"/>
            <a:ext cx="1979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called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8857" y="3438571"/>
            <a:ext cx="1979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texted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76800" y="3276600"/>
            <a:ext cx="1979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emailed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48537" y="3277306"/>
            <a:ext cx="2403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turned off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6266" y="4572000"/>
            <a:ext cx="2403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happened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0" y="4833610"/>
            <a:ext cx="2403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aited for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4543" y="5356830"/>
            <a:ext cx="1979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tried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66447" y="5181600"/>
            <a:ext cx="1979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ied</a:t>
            </a:r>
            <a:endParaRPr lang="en-US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273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9" dur="495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43383-83FB-43FB-8DAE-A0CF1CC714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76200"/>
            <a:ext cx="45053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0791"/>
            <a:ext cx="9334500" cy="646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8077200" y="5181600"/>
            <a:ext cx="533400" cy="3048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>
            <a:off x="8610600" y="5562600"/>
            <a:ext cx="609600" cy="3048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/>
          <p:nvPr/>
        </p:nvSpPr>
        <p:spPr>
          <a:xfrm>
            <a:off x="8039100" y="6172200"/>
            <a:ext cx="609600" cy="3048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52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B6414-9B03-49EB-A305-BCBA664BA3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2" y="9525"/>
            <a:ext cx="92202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135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1" y="274638"/>
            <a:ext cx="9448800" cy="1143000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</a:rPr>
              <a:t>UNIT </a:t>
            </a:r>
            <a:r>
              <a:rPr lang="en-US" sz="4400" b="1" dirty="0" smtClean="0">
                <a:solidFill>
                  <a:srgbClr val="FF0000"/>
                </a:solidFill>
              </a:rPr>
              <a:t>4: Subject-Verb Agreement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95400"/>
            <a:ext cx="680896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733800"/>
            <a:ext cx="1830421" cy="1041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00200"/>
            <a:ext cx="8904676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5940" y="609600"/>
            <a:ext cx="477466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Grammar Focus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114800"/>
            <a:ext cx="2632587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50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5940" y="609600"/>
            <a:ext cx="477466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Grammar Focus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464822"/>
            <a:ext cx="9186989" cy="242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038601"/>
            <a:ext cx="3352800" cy="1234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2081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5940" y="609600"/>
            <a:ext cx="477466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Grammar Focus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43063"/>
            <a:ext cx="9101135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038600"/>
            <a:ext cx="3294822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4227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5940" y="609600"/>
            <a:ext cx="477466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Preposition: To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3999"/>
            <a:ext cx="1981200" cy="1801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3359137"/>
            <a:ext cx="9011916" cy="22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2455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381000"/>
            <a:ext cx="914400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Grammar Exercises 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173162"/>
            <a:ext cx="7096125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4343400" y="1828800"/>
            <a:ext cx="304800" cy="304800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324600" y="2743200"/>
            <a:ext cx="304800" cy="381000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092102" y="3962400"/>
            <a:ext cx="556098" cy="381000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524983" y="4953000"/>
            <a:ext cx="304800" cy="304800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572000" y="5867400"/>
            <a:ext cx="609600" cy="381000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09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3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381000"/>
            <a:ext cx="914400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Grammar Exercises 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1347788"/>
            <a:ext cx="8172450" cy="474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962400" y="1524000"/>
            <a:ext cx="228600" cy="228600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5486400" y="2438400"/>
            <a:ext cx="609600" cy="334237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4648200" y="3752698"/>
            <a:ext cx="381000" cy="257251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2514600" y="4724400"/>
            <a:ext cx="609600" cy="334237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3433053" y="5638800"/>
            <a:ext cx="609600" cy="334237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901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8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381000"/>
            <a:ext cx="944880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Part 5 Incomplete Sentences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73162"/>
            <a:ext cx="6324600" cy="4717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1066800" y="2514600"/>
            <a:ext cx="1371600" cy="3048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1066800" y="4038600"/>
            <a:ext cx="914400" cy="3048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4343400" y="5571581"/>
            <a:ext cx="1219200" cy="3048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14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3" grpId="0" animBg="1"/>
      <p:bldP spid="15" grpId="0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381000"/>
            <a:ext cx="944880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Part 5 Incomplete Sentences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173162"/>
            <a:ext cx="6477000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3326860" y="3200400"/>
            <a:ext cx="1016540" cy="3048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6232998" y="1828800"/>
            <a:ext cx="685800" cy="3048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3438728" y="4343400"/>
            <a:ext cx="1209472" cy="3048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221649" y="5638800"/>
            <a:ext cx="864951" cy="3810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05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2" grpId="0" animBg="1"/>
      <p:bldP spid="13" grpId="0" animBg="1"/>
      <p:bldP spid="14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381000"/>
            <a:ext cx="944880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Part 5 Incomplete Sentences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494" y="1214843"/>
            <a:ext cx="6948967" cy="4881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3048000" y="2209800"/>
            <a:ext cx="1905000" cy="3048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7162800" y="3886200"/>
            <a:ext cx="1143000" cy="4572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7086600" y="5633936"/>
            <a:ext cx="2209800" cy="38586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02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5" grpId="0" animBg="1"/>
      <p:bldP spid="19" grpId="0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381000"/>
            <a:ext cx="944880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Part 5 Incomplete Sentences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1" y="1173162"/>
            <a:ext cx="6248400" cy="5104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8161506" y="1752600"/>
            <a:ext cx="1143000" cy="4572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8305800" y="3962400"/>
            <a:ext cx="1143000" cy="4572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3962400" y="5334000"/>
            <a:ext cx="1219200" cy="4572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71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B7BC7-B152-44D0-AD55-B0A9FF8BD32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14591"/>
            <a:ext cx="5105400" cy="518809"/>
          </a:xfrm>
        </p:spPr>
        <p:txBody>
          <a:bodyPr>
            <a:noAutofit/>
          </a:bodyPr>
          <a:lstStyle/>
          <a:p>
            <a:pPr algn="r"/>
            <a:r>
              <a:rPr lang="en-US" sz="2400" dirty="0" smtClean="0">
                <a:solidFill>
                  <a:srgbClr val="0000FF"/>
                </a:solidFill>
              </a:rPr>
              <a:t>UNIT </a:t>
            </a:r>
            <a:r>
              <a:rPr lang="en-US" sz="2400" dirty="0" smtClean="0">
                <a:solidFill>
                  <a:srgbClr val="0000FF"/>
                </a:solidFill>
              </a:rPr>
              <a:t>4: Subject-Verb Agreement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381000"/>
            <a:ext cx="9448800" cy="79216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4400" dirty="0" smtClean="0">
                <a:solidFill>
                  <a:srgbClr val="FF0000"/>
                </a:solidFill>
              </a:rPr>
              <a:t>Part 5 Incomplete Sentences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69" y="1199102"/>
            <a:ext cx="8517432" cy="4287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7315200" y="1905000"/>
            <a:ext cx="1676400" cy="5334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1752600" y="4267200"/>
            <a:ext cx="1295400" cy="5334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7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5" grpId="0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1"/>
            <a:ext cx="8534400" cy="17173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CC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CC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cooperation.</a:t>
            </a:r>
            <a:endParaRPr lang="en-US" sz="4800" b="1" cap="all" dirty="0">
              <a:ln/>
              <a:solidFill>
                <a:srgbClr val="00CC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B7A0D-5643-4048-AE5A-FF5DF8F3D16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12/24/2021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2 19T4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2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11325</TotalTime>
  <Words>387</Words>
  <Application>Microsoft Office PowerPoint</Application>
  <PresentationFormat>Custom</PresentationFormat>
  <Paragraphs>147</Paragraphs>
  <Slides>28</Slides>
  <Notes>7</Notes>
  <HiddenSlides>0</HiddenSlides>
  <MMClips>4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Concourse</vt:lpstr>
      <vt:lpstr>Office Theme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4: Subject-Verb Agreement</vt:lpstr>
      <vt:lpstr>UNIT 4: Subject-Verb Agreement</vt:lpstr>
      <vt:lpstr>UNIT 4: Subject-Verb Agreement</vt:lpstr>
      <vt:lpstr>UNIT 4: Subject-Verb Agreement</vt:lpstr>
      <vt:lpstr>UNIT 4: Subject-Verb Agreement</vt:lpstr>
      <vt:lpstr>UNIT 4: Subject-Verb Agreement</vt:lpstr>
      <vt:lpstr>UNIT 4: Subject-Verb Agreement</vt:lpstr>
      <vt:lpstr>UNIT 4: Subject-Verb Agreement</vt:lpstr>
      <vt:lpstr>UNIT 4: Subject-Verb Agreement</vt:lpstr>
      <vt:lpstr>UNIT 4: Subject-Verb Agreement</vt:lpstr>
      <vt:lpstr>UNIT 4: Subject-Verb Agreement</vt:lpstr>
      <vt:lpstr>UNIT 4: Subject-Verb Agreement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1326</cp:revision>
  <dcterms:created xsi:type="dcterms:W3CDTF">2017-11-18T13:40:10Z</dcterms:created>
  <dcterms:modified xsi:type="dcterms:W3CDTF">2021-12-24T01:01:02Z</dcterms:modified>
</cp:coreProperties>
</file>